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7"/>
  </p:notesMasterIdLst>
  <p:handoutMasterIdLst>
    <p:handoutMasterId r:id="rId8"/>
  </p:handoutMasterIdLst>
  <p:sldIdLst>
    <p:sldId id="278" r:id="rId3"/>
    <p:sldId id="344" r:id="rId4"/>
    <p:sldId id="345" r:id="rId5"/>
    <p:sldId id="346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BE28"/>
    <a:srgbClr val="0066FF"/>
    <a:srgbClr val="33CCFF"/>
    <a:srgbClr val="99FF99"/>
    <a:srgbClr val="FFFF00"/>
    <a:srgbClr val="FFCC00"/>
    <a:srgbClr val="DDDDDD"/>
    <a:srgbClr val="2FB1D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33" autoAdjust="0"/>
    <p:restoredTop sz="89917" autoAdjust="0"/>
  </p:normalViewPr>
  <p:slideViewPr>
    <p:cSldViewPr>
      <p:cViewPr varScale="1">
        <p:scale>
          <a:sx n="67" d="100"/>
          <a:sy n="67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DC58065-F694-47BC-B2B8-25BD7A0EF52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5010148-43B5-4138-A29E-946E9B89639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A752CE-CDBE-4F31-B579-6DF02A132652}" type="slidenum">
              <a:rPr lang="en-US"/>
              <a:pPr/>
              <a:t>1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EC-12/0008r1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2658CA50-AB98-4394-8E6B-24DC821E99A2}" type="slidenum">
              <a:rPr lang="en-US"/>
              <a:pPr/>
              <a:t>2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EC-12/0008r1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2658CA50-AB98-4394-8E6B-24DC821E99A2}" type="slidenum">
              <a:rPr lang="en-US"/>
              <a:pPr/>
              <a:t>3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Discussed during the November 2012 EC Workshop –</a:t>
            </a:r>
          </a:p>
          <a:p>
            <a:r>
              <a:rPr lang="en-US"/>
              <a:t>See WS11-4 in doc::EC-12/0008r0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67A098D7-9FDF-484A-82C0-52FCFDD7B91B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200" dirty="0" smtClean="0">
                <a:solidFill>
                  <a:schemeClr val="bg1"/>
                </a:solidFill>
              </a:rPr>
              <a:t>Doc:802</a:t>
            </a:r>
            <a:r>
              <a:rPr lang="en-US" sz="1200" baseline="0" dirty="0" smtClean="0">
                <a:solidFill>
                  <a:schemeClr val="bg1"/>
                </a:solidFill>
              </a:rPr>
              <a:t> EC-12/0027r1– LMSC Rules Change:  Plenary Venue Selection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788999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 dirty="0" smtClean="0">
                <a:solidFill>
                  <a:schemeClr val="bg1"/>
                </a:solidFill>
              </a:rPr>
              <a:t>Proposal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213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8B9B10F3-DEBD-488F-BB70-CE92CC206C27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788999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 dirty="0" smtClean="0">
                <a:solidFill>
                  <a:schemeClr val="bg1"/>
                </a:solidFill>
              </a:rPr>
              <a:t>Proposal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200" dirty="0" smtClean="0">
                <a:solidFill>
                  <a:schemeClr val="bg1"/>
                </a:solidFill>
              </a:rPr>
              <a:t>Doc:802</a:t>
            </a:r>
            <a:r>
              <a:rPr lang="en-US" sz="1200" baseline="0" dirty="0" smtClean="0">
                <a:solidFill>
                  <a:schemeClr val="bg1"/>
                </a:solidFill>
              </a:rPr>
              <a:t> </a:t>
            </a:r>
            <a:r>
              <a:rPr lang="en-US" sz="1200" baseline="0" dirty="0" smtClean="0">
                <a:solidFill>
                  <a:schemeClr val="bg1"/>
                </a:solidFill>
              </a:rPr>
              <a:t>EC-12/0027r2– </a:t>
            </a:r>
            <a:r>
              <a:rPr lang="en-US" sz="1200" baseline="0" dirty="0" smtClean="0">
                <a:solidFill>
                  <a:schemeClr val="bg1"/>
                </a:solidFill>
              </a:rPr>
              <a:t>LMSC Rules Change:  Plenary Venue Selection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30070CD6-865E-4750-9BE2-2DC4816866CD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PNP/2012-03/IEEE_802_LMSC_OM_approved_120604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LMSC Rules Change: </a:t>
            </a:r>
            <a:br>
              <a:rPr lang="en-US" dirty="0" smtClean="0"/>
            </a:br>
            <a:r>
              <a:rPr lang="en-US" dirty="0" smtClean="0"/>
              <a:t>Plenary Venue Selection</a:t>
            </a:r>
            <a:endParaRPr lang="en-US" dirty="0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Jon Rosdahl</a:t>
            </a:r>
            <a:br>
              <a:rPr lang="en-US" dirty="0" smtClean="0"/>
            </a:br>
            <a:r>
              <a:rPr lang="en-US" dirty="0" smtClean="0"/>
              <a:t>802 EC Executive Secretary</a:t>
            </a:r>
            <a:br>
              <a:rPr lang="en-US" dirty="0" smtClean="0"/>
            </a:br>
            <a:r>
              <a:rPr lang="en-US" dirty="0" smtClean="0"/>
              <a:t>jrosdahl@ieee.org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LMSC OM – existing clause:</a:t>
            </a:r>
            <a:endParaRPr lang="en-US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sz="2400" dirty="0" smtClean="0"/>
              <a:t>5.1.2 </a:t>
            </a:r>
            <a:r>
              <a:rPr lang="en-US" sz="2400" dirty="0"/>
              <a:t>IEEE 802 LMSC </a:t>
            </a:r>
            <a:r>
              <a:rPr lang="en-US" sz="2400" dirty="0" smtClean="0"/>
              <a:t>Plenary Venue </a:t>
            </a:r>
            <a:r>
              <a:rPr lang="en-US" sz="2400" dirty="0"/>
              <a:t>selection</a:t>
            </a:r>
            <a:endParaRPr lang="en-US" dirty="0"/>
          </a:p>
          <a:p>
            <a:pPr lvl="1" indent="0">
              <a:buFontTx/>
              <a:buNone/>
            </a:pPr>
            <a:r>
              <a:rPr lang="en-US" sz="2400" dirty="0"/>
              <a:t>The IEEE 802 LMSC Executive Secretary presents proposed plenary venues to the Sponsor.  </a:t>
            </a:r>
            <a:r>
              <a:rPr lang="en-US" sz="2400" dirty="0" smtClean="0"/>
              <a:t>Proposed plenary venues </a:t>
            </a:r>
            <a:r>
              <a:rPr lang="en-US" sz="2400" dirty="0"/>
              <a:t>shall consist of </a:t>
            </a:r>
            <a:r>
              <a:rPr lang="en-US" sz="2400" dirty="0" smtClean="0"/>
              <a:t>different regions of </a:t>
            </a:r>
            <a:r>
              <a:rPr lang="en-US" sz="2400" dirty="0"/>
              <a:t>the </a:t>
            </a:r>
            <a:r>
              <a:rPr lang="en-US" sz="2400" dirty="0" smtClean="0"/>
              <a:t>world.  </a:t>
            </a:r>
            <a:r>
              <a:rPr lang="en-US" sz="2400" dirty="0"/>
              <a:t>Each year there shall be at least one </a:t>
            </a:r>
            <a:r>
              <a:rPr lang="en-US" sz="2400" dirty="0" smtClean="0"/>
              <a:t>plenary that </a:t>
            </a:r>
            <a:r>
              <a:rPr lang="en-US" sz="2400" dirty="0"/>
              <a:t>is </a:t>
            </a:r>
            <a:r>
              <a:rPr lang="en-US" sz="2400" dirty="0" smtClean="0"/>
              <a:t>both outside </a:t>
            </a:r>
            <a:r>
              <a:rPr lang="en-US" sz="2400" dirty="0"/>
              <a:t>the United States and </a:t>
            </a:r>
            <a:r>
              <a:rPr lang="en-US" sz="2400" dirty="0" smtClean="0"/>
              <a:t>the North </a:t>
            </a:r>
            <a:r>
              <a:rPr lang="en-US" sz="2400" dirty="0"/>
              <a:t>American continent.  </a:t>
            </a:r>
          </a:p>
          <a:p>
            <a:pPr lvl="1" indent="0">
              <a:buFontTx/>
              <a:buNone/>
            </a:pPr>
            <a:r>
              <a:rPr lang="en-US" sz="2400" dirty="0" smtClean="0"/>
              <a:t>The venue and date </a:t>
            </a:r>
            <a:r>
              <a:rPr lang="en-US" sz="2400" dirty="0"/>
              <a:t>for each plenary session </a:t>
            </a:r>
            <a:r>
              <a:rPr lang="en-US" sz="2400" dirty="0" smtClean="0"/>
              <a:t>shall be approved by the </a:t>
            </a:r>
            <a:r>
              <a:rPr lang="en-US" sz="2400" dirty="0"/>
              <a:t>Sponsor prior to signing </a:t>
            </a:r>
            <a:r>
              <a:rPr lang="en-US" sz="2400" dirty="0" smtClean="0"/>
              <a:t> venue-related commitments </a:t>
            </a:r>
            <a:r>
              <a:rPr lang="en-US" sz="2400" dirty="0"/>
              <a:t>on behalf of the IEEE 802 LMSC.”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OM – Proposed additional text:</a:t>
            </a:r>
            <a:endParaRPr lang="en-US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	</a:t>
            </a:r>
            <a:r>
              <a:rPr lang="en-US" sz="2000" b="1" dirty="0" smtClean="0"/>
              <a:t>Add as paragraph 3 to 5.1.2 </a:t>
            </a:r>
            <a:r>
              <a:rPr lang="en-US" sz="2000" b="1" dirty="0"/>
              <a:t>IEEE 802 LMSC Plenary Venue </a:t>
            </a:r>
            <a:r>
              <a:rPr lang="en-US" sz="2000" b="1" dirty="0" smtClean="0"/>
              <a:t>selection:</a:t>
            </a:r>
            <a:endParaRPr lang="en-US" sz="2000" b="1" dirty="0"/>
          </a:p>
          <a:p>
            <a:pPr lvl="2" indent="0">
              <a:buFontTx/>
              <a:buNone/>
            </a:pPr>
            <a:r>
              <a:rPr lang="en-US" sz="2000" dirty="0" smtClean="0"/>
              <a:t>“Venue contracts are negotiated by the Meeting manager.  The venue contract summary is presented for approval to the EC.  Upon approval of the EC, the EC Executive Secretary submits the </a:t>
            </a:r>
            <a:r>
              <a:rPr lang="en-US" sz="2000" smtClean="0"/>
              <a:t>venue contract(s) </a:t>
            </a:r>
            <a:r>
              <a:rPr lang="en-US" sz="2000" dirty="0" smtClean="0"/>
              <a:t>to the IEEE procurement office to formally execute the contract.”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LMSC OM:</a:t>
            </a:r>
          </a:p>
          <a:p>
            <a:pPr>
              <a:buFontTx/>
              <a:buNone/>
            </a:pPr>
            <a:r>
              <a:rPr lang="en-US" sz="1400" dirty="0" smtClean="0">
                <a:hlinkClick r:id="rId2"/>
              </a:rPr>
              <a:t>http://grouper.ieee.org/groups/802/PNP/2012-03/IEEE_802_LMSC_OM_approved_120604.pdf</a:t>
            </a:r>
            <a:endParaRPr lang="en-US" sz="1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17555</TotalTime>
  <Words>66</Words>
  <Application>Microsoft Office PowerPoint</Application>
  <PresentationFormat>On-screen Show (4:3)</PresentationFormat>
  <Paragraphs>23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Title slide</vt:lpstr>
      <vt:lpstr>Title only</vt:lpstr>
      <vt:lpstr>LMSC Rules Change:  Plenary Venue Selection</vt:lpstr>
      <vt:lpstr>LMSC OM – existing clause:</vt:lpstr>
      <vt:lpstr>OM – Proposed additional text:</vt:lpstr>
      <vt:lpstr>References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LMSC Rules Change: Plenary Venue Selection</dc:title>
  <dc:subject>Proposed Rule Change to LMSC OM</dc:subject>
  <dc:creator>Jon Rosdahl</dc:creator>
  <cp:lastModifiedBy>jr05</cp:lastModifiedBy>
  <cp:revision>459</cp:revision>
  <dcterms:created xsi:type="dcterms:W3CDTF">2009-09-07T19:24:44Z</dcterms:created>
  <dcterms:modified xsi:type="dcterms:W3CDTF">2012-07-16T09:49:53Z</dcterms:modified>
</cp:coreProperties>
</file>