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914" y="-6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B79A-888B-4866-BF2F-BA366B056B88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FEF40-7F5D-4D96-8672-822C143DB1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B79A-888B-4866-BF2F-BA366B056B88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FEF40-7F5D-4D96-8672-822C143DB1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B79A-888B-4866-BF2F-BA366B056B88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FEF40-7F5D-4D96-8672-822C143DB1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B79A-888B-4866-BF2F-BA366B056B88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FEF40-7F5D-4D96-8672-822C143DB1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B79A-888B-4866-BF2F-BA366B056B88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FEF40-7F5D-4D96-8672-822C143DB1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B79A-888B-4866-BF2F-BA366B056B88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FEF40-7F5D-4D96-8672-822C143DB1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B79A-888B-4866-BF2F-BA366B056B88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FEF40-7F5D-4D96-8672-822C143DB1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B79A-888B-4866-BF2F-BA366B056B88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FEF40-7F5D-4D96-8672-822C143DB1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B79A-888B-4866-BF2F-BA366B056B88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FEF40-7F5D-4D96-8672-822C143DB1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B79A-888B-4866-BF2F-BA366B056B88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FEF40-7F5D-4D96-8672-822C143DB1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B79A-888B-4866-BF2F-BA366B056B88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FEF40-7F5D-4D96-8672-822C143DB1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4B79A-888B-4866-BF2F-BA366B056B88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FEF40-7F5D-4D96-8672-822C143DB1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minutes/2010-November/opening_plenary/1110_industry_connections_2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731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Proposed 802 Rules </a:t>
            </a:r>
            <a:br>
              <a:rPr lang="en-US" dirty="0" smtClean="0"/>
            </a:br>
            <a:r>
              <a:rPr lang="en-US" dirty="0" smtClean="0"/>
              <a:t>Changes to Address </a:t>
            </a:r>
            <a:br>
              <a:rPr lang="en-US" dirty="0" smtClean="0"/>
            </a:br>
            <a:r>
              <a:rPr lang="en-US" dirty="0" smtClean="0"/>
              <a:t>Industry Connections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John D’Ambrosia, Dell</a:t>
            </a:r>
          </a:p>
          <a:p>
            <a:r>
              <a:rPr lang="en-US" smtClean="0"/>
              <a:t>Wael William Diab</a:t>
            </a:r>
            <a:r>
              <a:rPr lang="en-US" dirty="0" smtClean="0"/>
              <a:t>, Broadcom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Terminology and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638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IC</a:t>
            </a:r>
          </a:p>
          <a:p>
            <a:pPr lvl="1"/>
            <a:r>
              <a:rPr lang="en-US" dirty="0" smtClean="0"/>
              <a:t>Stands for Industry Connections program</a:t>
            </a:r>
          </a:p>
          <a:p>
            <a:pPr lvl="1"/>
            <a:r>
              <a:rPr lang="en-US" dirty="0" smtClean="0"/>
              <a:t>Oversight is done by the IEEE-SA Standards Board</a:t>
            </a:r>
          </a:p>
          <a:p>
            <a:pPr lvl="2"/>
            <a:r>
              <a:rPr lang="en-US" dirty="0" smtClean="0"/>
              <a:t>Previously under IEEE-SA </a:t>
            </a:r>
            <a:r>
              <a:rPr lang="en-US" dirty="0" err="1" smtClean="0"/>
              <a:t>BoG</a:t>
            </a:r>
            <a:r>
              <a:rPr lang="en-US" dirty="0" smtClean="0"/>
              <a:t>. Moved this year</a:t>
            </a:r>
          </a:p>
          <a:p>
            <a:pPr lvl="1"/>
            <a:r>
              <a:rPr lang="en-US" dirty="0" smtClean="0"/>
              <a:t>Program allows for activities that are entity or individual and with or without sponsor oversight (matrix of 4)</a:t>
            </a:r>
          </a:p>
          <a:p>
            <a:pPr lvl="2"/>
            <a:r>
              <a:rPr lang="en-US" sz="2300" dirty="0">
                <a:hlinkClick r:id="rId2"/>
              </a:rPr>
              <a:t>http://</a:t>
            </a:r>
            <a:r>
              <a:rPr lang="en-US" sz="2300" dirty="0" smtClean="0">
                <a:hlinkClick r:id="rId2"/>
              </a:rPr>
              <a:t>www.ieee802.org/minutes/2010-November/opening_plenary/1110_industry_connections_2.pdf</a:t>
            </a:r>
            <a:r>
              <a:rPr lang="en-US" sz="2300" dirty="0" smtClean="0"/>
              <a:t>  </a:t>
            </a:r>
          </a:p>
          <a:p>
            <a:r>
              <a:rPr lang="en-US" dirty="0" err="1" smtClean="0"/>
              <a:t>ICCom</a:t>
            </a:r>
            <a:endParaRPr lang="en-US" dirty="0" smtClean="0"/>
          </a:p>
          <a:p>
            <a:pPr lvl="1"/>
            <a:r>
              <a:rPr lang="en-US" dirty="0" smtClean="0"/>
              <a:t>Newly formed committee of the IEEE-SA Standards Board focused on IC activities and making recommendation to the IEEE-SA SB on them</a:t>
            </a:r>
          </a:p>
          <a:p>
            <a:r>
              <a:rPr lang="en-US" dirty="0" smtClean="0"/>
              <a:t>ICAID</a:t>
            </a:r>
          </a:p>
          <a:p>
            <a:pPr lvl="1"/>
            <a:r>
              <a:rPr lang="en-US" dirty="0" smtClean="0"/>
              <a:t>Stands </a:t>
            </a:r>
            <a:r>
              <a:rPr lang="en-US" dirty="0"/>
              <a:t>for Industry Connections </a:t>
            </a:r>
            <a:r>
              <a:rPr lang="en-US" dirty="0" smtClean="0"/>
              <a:t>Activities Document</a:t>
            </a:r>
          </a:p>
          <a:p>
            <a:pPr lvl="1"/>
            <a:r>
              <a:rPr lang="en-US" dirty="0" smtClean="0"/>
              <a:t>Similar to a PAR form in terms of governance flow and approvals but different in terms of content</a:t>
            </a:r>
          </a:p>
          <a:p>
            <a:pPr lvl="1"/>
            <a:r>
              <a:rPr lang="en-US" dirty="0" smtClean="0"/>
              <a:t>Currently being updated and will incorporate much of the feedback learned from activities such as BWA and HSE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43988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ICCom</a:t>
            </a:r>
            <a:r>
              <a:rPr lang="en-US" dirty="0" smtClean="0"/>
              <a:t> asks for </a:t>
            </a:r>
            <a:r>
              <a:rPr lang="en-US" dirty="0"/>
              <a:t>e</a:t>
            </a:r>
            <a:r>
              <a:rPr lang="en-US" dirty="0" smtClean="0"/>
              <a:t>ndorsement from the sponsor of ICAID and its contents for proposed Industry Connections </a:t>
            </a:r>
            <a:r>
              <a:rPr lang="en-US" dirty="0"/>
              <a:t>a</a:t>
            </a:r>
            <a:r>
              <a:rPr lang="en-US" dirty="0" smtClean="0"/>
              <a:t>ctivity that indicate sponsor oversight</a:t>
            </a:r>
          </a:p>
          <a:p>
            <a:r>
              <a:rPr lang="en-US" dirty="0" smtClean="0"/>
              <a:t>Currently, no procedures within 802 to address endorsement</a:t>
            </a:r>
          </a:p>
          <a:p>
            <a:r>
              <a:rPr lang="en-US" dirty="0" smtClean="0"/>
              <a:t>Following principles proposed for changes to 802 EC Operations Manual</a:t>
            </a:r>
          </a:p>
          <a:p>
            <a:pPr lvl="1"/>
            <a:r>
              <a:rPr lang="en-US" dirty="0" smtClean="0"/>
              <a:t>Specific changes to the OM to be shown after initial EC feedback on Friday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ICAID is required for EC review and made available for the motion to endorse</a:t>
            </a:r>
          </a:p>
          <a:p>
            <a:r>
              <a:rPr lang="en-US" dirty="0"/>
              <a:t>P</a:t>
            </a:r>
            <a:r>
              <a:rPr lang="en-US" dirty="0" smtClean="0"/>
              <a:t>rocedures to follow study group policies in EC OM with the following exceptions </a:t>
            </a:r>
          </a:p>
          <a:p>
            <a:pPr lvl="1"/>
            <a:r>
              <a:rPr lang="en-US" dirty="0" smtClean="0"/>
              <a:t>Endorsement</a:t>
            </a:r>
          </a:p>
          <a:p>
            <a:pPr lvl="2"/>
            <a:r>
              <a:rPr lang="en-US" dirty="0" smtClean="0"/>
              <a:t>EC </a:t>
            </a:r>
            <a:r>
              <a:rPr lang="en-US" dirty="0"/>
              <a:t>Endorses ICAID </a:t>
            </a:r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Duration</a:t>
            </a:r>
          </a:p>
          <a:p>
            <a:pPr lvl="2"/>
            <a:r>
              <a:rPr lang="en-US" dirty="0" smtClean="0"/>
              <a:t>chartered for the requested duration of the ICAID</a:t>
            </a:r>
          </a:p>
          <a:p>
            <a:pPr lvl="1"/>
            <a:r>
              <a:rPr lang="en-US" dirty="0" smtClean="0"/>
              <a:t>Termination</a:t>
            </a:r>
          </a:p>
          <a:p>
            <a:pPr lvl="2"/>
            <a:r>
              <a:rPr lang="en-US" dirty="0" smtClean="0"/>
              <a:t>Termination </a:t>
            </a:r>
            <a:r>
              <a:rPr lang="en-US" dirty="0"/>
              <a:t>of an approved </a:t>
            </a:r>
            <a:r>
              <a:rPr lang="en-US" dirty="0" smtClean="0"/>
              <a:t>IC activity by request to </a:t>
            </a:r>
            <a:r>
              <a:rPr lang="en-US" dirty="0" err="1" smtClean="0"/>
              <a:t>ICCom</a:t>
            </a:r>
            <a:r>
              <a:rPr lang="en-US" dirty="0" smtClean="0"/>
              <a:t> and occurs </a:t>
            </a:r>
          </a:p>
          <a:p>
            <a:pPr lvl="3"/>
            <a:r>
              <a:rPr lang="en-US" dirty="0" smtClean="0"/>
              <a:t>upon </a:t>
            </a:r>
            <a:r>
              <a:rPr lang="en-US" dirty="0"/>
              <a:t>completion of deliverables </a:t>
            </a:r>
            <a:endParaRPr lang="en-US" dirty="0" smtClean="0"/>
          </a:p>
          <a:p>
            <a:pPr lvl="3"/>
            <a:r>
              <a:rPr lang="en-US" dirty="0" smtClean="0"/>
              <a:t>or </a:t>
            </a:r>
            <a:r>
              <a:rPr lang="en-US" dirty="0"/>
              <a:t>at </a:t>
            </a:r>
            <a:r>
              <a:rPr lang="en-US" dirty="0" smtClean="0"/>
              <a:t>the end </a:t>
            </a:r>
            <a:r>
              <a:rPr lang="en-US" dirty="0"/>
              <a:t>of requested </a:t>
            </a:r>
            <a:r>
              <a:rPr lang="en-US" dirty="0" smtClean="0"/>
              <a:t>duration</a:t>
            </a:r>
          </a:p>
          <a:p>
            <a:pPr lvl="2"/>
            <a:r>
              <a:rPr lang="en-US" dirty="0"/>
              <a:t>EC can request termination of </a:t>
            </a:r>
            <a:r>
              <a:rPr lang="en-US" dirty="0" smtClean="0"/>
              <a:t>IC activity </a:t>
            </a:r>
            <a:r>
              <a:rPr lang="en-US" dirty="0"/>
              <a:t>prior to the </a:t>
            </a:r>
            <a:r>
              <a:rPr lang="en-US" dirty="0" smtClean="0"/>
              <a:t>above</a:t>
            </a:r>
            <a:endParaRPr lang="en-US" dirty="0"/>
          </a:p>
          <a:p>
            <a:pPr lvl="2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Use of the Industry Connections program is appropriate for the following activities within the 802 sponsor and its subgroups</a:t>
            </a:r>
          </a:p>
          <a:p>
            <a:pPr lvl="1"/>
            <a:r>
              <a:rPr lang="en-US" dirty="0" smtClean="0"/>
              <a:t>Report </a:t>
            </a:r>
            <a:endParaRPr lang="en-US" dirty="0"/>
          </a:p>
          <a:p>
            <a:pPr lvl="1"/>
            <a:r>
              <a:rPr lang="en-US" dirty="0"/>
              <a:t>W</a:t>
            </a:r>
            <a:r>
              <a:rPr lang="en-US" dirty="0" smtClean="0"/>
              <a:t>hite paper</a:t>
            </a:r>
          </a:p>
          <a:p>
            <a:pPr lvl="1"/>
            <a:r>
              <a:rPr lang="en-US" dirty="0" smtClean="0"/>
              <a:t>Pre-study </a:t>
            </a:r>
            <a:r>
              <a:rPr lang="en-US" dirty="0"/>
              <a:t>g</a:t>
            </a:r>
            <a:r>
              <a:rPr lang="en-US" dirty="0" smtClean="0"/>
              <a:t>roup </a:t>
            </a:r>
            <a:r>
              <a:rPr lang="en-US" dirty="0"/>
              <a:t>a</a:t>
            </a:r>
            <a:r>
              <a:rPr lang="en-US" dirty="0" smtClean="0"/>
              <a:t>ctivity</a:t>
            </a:r>
          </a:p>
          <a:p>
            <a:pPr lvl="1"/>
            <a:r>
              <a:rPr lang="en-US" dirty="0" smtClean="0"/>
              <a:t>Presentations</a:t>
            </a:r>
          </a:p>
          <a:p>
            <a:r>
              <a:rPr lang="en-US" dirty="0"/>
              <a:t>Use of the Industry Connections program is </a:t>
            </a:r>
            <a:r>
              <a:rPr lang="en-US" dirty="0" smtClean="0"/>
              <a:t>not appropriate to replace normal study group function for </a:t>
            </a:r>
            <a:r>
              <a:rPr lang="en-US" dirty="0"/>
              <a:t>PAR generation within the 802 sponsor and its </a:t>
            </a:r>
            <a:r>
              <a:rPr lang="en-US" dirty="0" smtClean="0"/>
              <a:t>subgroups</a:t>
            </a:r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</TotalTime>
  <Words>316</Words>
  <Application>Microsoft Office PowerPoint</Application>
  <PresentationFormat>On-screen Show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Proposed 802 Rules  Changes to Address  Industry Connections</vt:lpstr>
      <vt:lpstr>Terminology and Background</vt:lpstr>
      <vt:lpstr>Overview</vt:lpstr>
      <vt:lpstr>Principles (1)</vt:lpstr>
      <vt:lpstr>Principles (2)</vt:lpstr>
    </vt:vector>
  </TitlesOfParts>
  <Company>Force10 Networks,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802 Rules  Changes to Address  Industry Connections</dc:title>
  <dc:creator>JDAMBROSIA</dc:creator>
  <cp:lastModifiedBy>JDAMBROSIA</cp:lastModifiedBy>
  <cp:revision>13</cp:revision>
  <dcterms:created xsi:type="dcterms:W3CDTF">2012-07-18T21:38:07Z</dcterms:created>
  <dcterms:modified xsi:type="dcterms:W3CDTF">2012-07-20T18:45:50Z</dcterms:modified>
</cp:coreProperties>
</file>