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8C60-3FF1-ED42-90B8-BAF79707CC14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AA9C-496D-DB4C-BED1-89C7AED5B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8C60-3FF1-ED42-90B8-BAF79707CC14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AA9C-496D-DB4C-BED1-89C7AED5B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8C60-3FF1-ED42-90B8-BAF79707CC14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AA9C-496D-DB4C-BED1-89C7AED5B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8C60-3FF1-ED42-90B8-BAF79707CC14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AA9C-496D-DB4C-BED1-89C7AED5B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8C60-3FF1-ED42-90B8-BAF79707CC14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AA9C-496D-DB4C-BED1-89C7AED5B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8C60-3FF1-ED42-90B8-BAF79707CC14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AA9C-496D-DB4C-BED1-89C7AED5B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8C60-3FF1-ED42-90B8-BAF79707CC14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AA9C-496D-DB4C-BED1-89C7AED5B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8C60-3FF1-ED42-90B8-BAF79707CC14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AA9C-496D-DB4C-BED1-89C7AED5B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8C60-3FF1-ED42-90B8-BAF79707CC14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AA9C-496D-DB4C-BED1-89C7AED5B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8C60-3FF1-ED42-90B8-BAF79707CC14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AA9C-496D-DB4C-BED1-89C7AED5B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8C60-3FF1-ED42-90B8-BAF79707CC14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AA9C-496D-DB4C-BED1-89C7AED5B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38C60-3FF1-ED42-90B8-BAF79707CC14}" type="datetimeFigureOut">
              <a:rPr lang="en-US" smtClean="0"/>
              <a:pPr/>
              <a:t>11/17/12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6AA9C-496D-DB4C-BED1-89C7AED5B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Issue: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Superseded </a:t>
            </a:r>
            <a:r>
              <a:rPr lang="en-US" smtClean="0"/>
              <a:t>standards in </a:t>
            </a:r>
          </a:p>
          <a:p>
            <a:r>
              <a:rPr lang="en-US" smtClean="0"/>
              <a:t>Get </a:t>
            </a:r>
            <a:r>
              <a:rPr lang="en-US" dirty="0" smtClean="0"/>
              <a:t>IEEE 802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per Current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2002 agreement:</a:t>
            </a:r>
          </a:p>
          <a:p>
            <a:r>
              <a:rPr lang="en-US" i="1" dirty="0" smtClean="0"/>
              <a:t>It </a:t>
            </a:r>
            <a:r>
              <a:rPr lang="en-US" i="1" dirty="0"/>
              <a:t>is agreed that only current standards will be included in the Get802 program.</a:t>
            </a:r>
            <a:r>
              <a:rPr lang="en-US" i="1" dirty="0" smtClean="0"/>
              <a:t> </a:t>
            </a:r>
            <a:r>
              <a:rPr lang="en-US" i="1" dirty="0" err="1" smtClean="0"/>
              <a:t>Superceded</a:t>
            </a:r>
            <a:r>
              <a:rPr lang="en-US" i="1" dirty="0"/>
              <a:t>, withdrawn, or historical standards and drafts will not be available in the Get802 program, but may be made available for purchase.  </a:t>
            </a:r>
          </a:p>
          <a:p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Concern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standard: 2009</a:t>
            </a:r>
          </a:p>
          <a:p>
            <a:pPr lvl="1"/>
            <a:r>
              <a:rPr lang="en-US" dirty="0" smtClean="0"/>
              <a:t>Into Get IEEE 802</a:t>
            </a:r>
          </a:p>
          <a:p>
            <a:r>
              <a:rPr lang="en-US" dirty="0" smtClean="0"/>
              <a:t>Amendments: 2010, 2012</a:t>
            </a:r>
          </a:p>
          <a:p>
            <a:pPr lvl="1"/>
            <a:r>
              <a:rPr lang="en-US" dirty="0" smtClean="0"/>
              <a:t>Into Get IEEE 802</a:t>
            </a:r>
          </a:p>
          <a:p>
            <a:r>
              <a:rPr lang="en-US" dirty="0" smtClean="0"/>
              <a:t>Revision: 2012</a:t>
            </a:r>
          </a:p>
          <a:p>
            <a:pPr lvl="1"/>
            <a:r>
              <a:rPr lang="en-US" dirty="0" smtClean="0"/>
              <a:t>Supersedes 2009 base, and amendments</a:t>
            </a:r>
          </a:p>
          <a:p>
            <a:pPr lvl="1"/>
            <a:r>
              <a:rPr lang="en-US" dirty="0" smtClean="0"/>
              <a:t>All three removed from Get IEEE 802</a:t>
            </a:r>
          </a:p>
          <a:p>
            <a:pPr lvl="1"/>
            <a:r>
              <a:rPr lang="en-US" dirty="0" smtClean="0"/>
              <a:t>No replacement for six months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Proposal</a:t>
            </a:r>
            <a:r>
              <a:rPr lang="en-US" smtClean="0"/>
              <a:t>: Ask </a:t>
            </a:r>
            <a:r>
              <a:rPr lang="en-US" dirty="0" smtClean="0"/>
              <a:t>IEEE-SA to modify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It is agreed that only current standards will be included in the Get802 program. </a:t>
            </a:r>
            <a:r>
              <a:rPr lang="en-US" i="1" dirty="0" err="1" smtClean="0"/>
              <a:t>Superceded</a:t>
            </a:r>
            <a:r>
              <a:rPr lang="en-US" i="1" dirty="0" smtClean="0"/>
              <a:t>, withdrawn, or historical standards and drafts will not be available in the Get802 program, but may be made available for purchase.</a:t>
            </a:r>
            <a:r>
              <a:rPr lang="en-US" i="1" dirty="0" smtClean="0"/>
              <a:t> </a:t>
            </a:r>
            <a:r>
              <a:rPr lang="en-US" i="1" u="sng" dirty="0" smtClean="0">
                <a:solidFill>
                  <a:srgbClr val="0000FF"/>
                </a:solidFill>
              </a:rPr>
              <a:t>However, revisions will be made available as soon as superseded standards are removed from the program.</a:t>
            </a:r>
            <a:endParaRPr lang="en-US" i="1" u="sng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166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Issue:</vt:lpstr>
      <vt:lpstr>Policy per Current Agreement</vt:lpstr>
      <vt:lpstr>Example of Concern</vt:lpstr>
      <vt:lpstr>Proposal: Ask IEEE-SA to modify Agreement</vt:lpstr>
    </vt:vector>
  </TitlesOfParts>
  <Company>Wimaxforum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Issue:</dc:title>
  <dc:creator>Roger Marks</dc:creator>
  <cp:lastModifiedBy>Roger Marks</cp:lastModifiedBy>
  <cp:revision>5</cp:revision>
  <dcterms:created xsi:type="dcterms:W3CDTF">2012-11-18T04:18:48Z</dcterms:created>
  <dcterms:modified xsi:type="dcterms:W3CDTF">2012-11-18T04:20:15Z</dcterms:modified>
</cp:coreProperties>
</file>