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816" r:id="rId2"/>
  </p:sldMasterIdLst>
  <p:notesMasterIdLst>
    <p:notesMasterId r:id="rId6"/>
  </p:notesMasterIdLst>
  <p:handoutMasterIdLst>
    <p:handoutMasterId r:id="rId7"/>
  </p:handoutMasterIdLst>
  <p:sldIdLst>
    <p:sldId id="351" r:id="rId3"/>
    <p:sldId id="362" r:id="rId4"/>
    <p:sldId id="322" r:id="rId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1F7C"/>
    <a:srgbClr val="008542"/>
    <a:srgbClr val="E8E8E8"/>
    <a:srgbClr val="FDC82F"/>
    <a:srgbClr val="009FDA"/>
    <a:srgbClr val="001FA1"/>
    <a:srgbClr val="0066A1"/>
    <a:srgbClr val="E37222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186" y="-72"/>
      </p:cViewPr>
      <p:guideLst>
        <p:guide orient="horz" pos="2160"/>
        <p:guide orient="horz" pos="1008"/>
        <p:guide orient="horz" pos="636"/>
        <p:guide orient="horz" pos="3744"/>
        <p:guide orient="horz" pos="1386"/>
        <p:guide pos="2880"/>
        <p:guide pos="5328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-276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462A685-C4BE-44DB-83B6-9376D8BE9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96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389382C-3D56-40B2-B36C-47332784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3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51DE9-254E-4A72-AA92-4454661DAA58}" type="slidenum">
              <a:rPr lang="en-US"/>
              <a:pPr/>
              <a:t>3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/>
              <a:t>Powerpoint</a:t>
            </a:r>
            <a:r>
              <a:rPr lang="en-US" dirty="0"/>
              <a:t> Title would go here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munications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78" r:id="rId2"/>
    <p:sldLayoutId id="2147483828" r:id="rId3"/>
    <p:sldLayoutId id="2147483780" r:id="rId4"/>
    <p:sldLayoutId id="2147483782" r:id="rId5"/>
    <p:sldLayoutId id="2147483783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PowerPoint Title would go here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 smtClean="0"/>
              <a:pPr>
                <a:defRPr/>
              </a:pPr>
              <a:t>‹#›</a:t>
            </a:fld>
            <a:endParaRPr lang="en-US" sz="1400"/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30 Years of IEEE 802.3™ Ethernet Standards</a:t>
            </a:r>
            <a:endParaRPr lang="en-US" dirty="0"/>
          </a:p>
        </p:txBody>
      </p:sp>
      <p:sp>
        <p:nvSpPr>
          <p:cNvPr id="1229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Ethernet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6006"/>
            <a:ext cx="8483600" cy="468994"/>
          </a:xfrm>
        </p:spPr>
        <p:txBody>
          <a:bodyPr/>
          <a:lstStyle/>
          <a:p>
            <a:r>
              <a:rPr lang="en-US" sz="2600" dirty="0" smtClean="0"/>
              <a:t>30</a:t>
            </a:r>
            <a:r>
              <a:rPr lang="en-US" sz="2600" baseline="30000" dirty="0" smtClean="0"/>
              <a:t>th</a:t>
            </a:r>
            <a:r>
              <a:rPr lang="en-US" sz="2600" dirty="0"/>
              <a:t> </a:t>
            </a:r>
            <a:r>
              <a:rPr lang="en-US" sz="2600" dirty="0" smtClean="0"/>
              <a:t>Anniversary of IEEE Ethernet Standards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C1F96-5ED1-41A0-BC5E-E0FC0B2B84E1}" type="slidenum">
              <a:rPr lang="en-US" smtClean="0"/>
              <a:pPr>
                <a:defRPr/>
              </a:pPr>
              <a:t>2</a:t>
            </a:fld>
            <a:endParaRPr lang="en-US" sz="1400">
              <a:latin typeface="Myriad Pro" charset="0"/>
            </a:endParaRPr>
          </a:p>
        </p:txBody>
      </p:sp>
      <p:pic>
        <p:nvPicPr>
          <p:cNvPr id="6" name="Picture 5" descr="Screen Shot 2013-06-22 at 7.5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Contact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9B897D-4C8C-409F-91B8-DF0FA0394E28}" type="slidenum">
              <a:rPr lang="en-US"/>
              <a:pPr/>
              <a:t>3</a:t>
            </a:fld>
            <a:endParaRPr lang="en-US" sz="1400">
              <a:latin typeface="Myriad Pro" pitchFamily="34" charset="0"/>
            </a:endParaRPr>
          </a:p>
        </p:txBody>
      </p:sp>
      <p:pic>
        <p:nvPicPr>
          <p:cNvPr id="17" name="Picture 16" descr="iStock_000019531177Small_Blue_Internet_At_Sign_Ethernet_Cable_Po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4900"/>
            <a:ext cx="2324100" cy="2324100"/>
          </a:xfrm>
          <a:prstGeom prst="rect">
            <a:avLst/>
          </a:prstGeom>
        </p:spPr>
      </p:pic>
      <p:sp>
        <p:nvSpPr>
          <p:cNvPr id="19" name="Rectangle 7"/>
          <p:cNvSpPr>
            <a:spLocks noGrp="1" noChangeArrowheads="1"/>
          </p:cNvSpPr>
          <p:nvPr>
            <p:ph idx="1"/>
          </p:nvPr>
        </p:nvSpPr>
        <p:spPr>
          <a:xfrm>
            <a:off x="673100" y="1231900"/>
            <a:ext cx="7772400" cy="4343400"/>
          </a:xfrm>
          <a:noFill/>
        </p:spPr>
        <p:txBody>
          <a:bodyPr/>
          <a:lstStyle/>
          <a:p>
            <a:pPr marL="0" indent="0" eaLnBrk="1" hangingPunct="1">
              <a:spcBef>
                <a:spcPct val="20000"/>
              </a:spcBef>
            </a:pPr>
            <a:r>
              <a:rPr lang="en-US" dirty="0" smtClean="0"/>
              <a:t>Name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en-US" dirty="0" smtClean="0"/>
              <a:t>Title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en-US" dirty="0" smtClean="0"/>
              <a:t>IEEE</a:t>
            </a:r>
          </a:p>
          <a:p>
            <a:pPr marL="0" indent="0" eaLnBrk="1" hangingPunct="1">
              <a:spcBef>
                <a:spcPct val="0"/>
              </a:spcBef>
            </a:pPr>
            <a:endParaRPr lang="en-US" dirty="0"/>
          </a:p>
          <a:p>
            <a:pPr marL="0" indent="0" eaLnBrk="1" hangingPunct="1">
              <a:spcBef>
                <a:spcPct val="0"/>
              </a:spcBef>
            </a:pPr>
            <a:endParaRPr lang="en-US" dirty="0" smtClean="0"/>
          </a:p>
          <a:p>
            <a:pPr marL="0" indent="0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" name="Rectangle 10"/>
          <p:cNvSpPr/>
          <p:nvPr/>
        </p:nvSpPr>
        <p:spPr bwMode="auto">
          <a:xfrm>
            <a:off x="4051300" y="4610100"/>
            <a:ext cx="49403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51300" y="3860800"/>
            <a:ext cx="49403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051300" y="3111500"/>
            <a:ext cx="49403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51300" y="5334000"/>
            <a:ext cx="49403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9101" y="3197423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latin typeface="Verdana (Body)"/>
                <a:cs typeface="Verdana (Body)"/>
              </a:rPr>
              <a:t>LinkedIn</a:t>
            </a:r>
          </a:p>
          <a:p>
            <a:pPr algn="l"/>
            <a:r>
              <a:rPr lang="en-US" sz="1400" dirty="0" err="1" smtClean="0">
                <a:latin typeface="Verdana (Body)"/>
                <a:ea typeface="ＭＳ Ｐゴシック" pitchFamily="34" charset="-128"/>
                <a:cs typeface="Verdana (Body)"/>
              </a:rPr>
              <a:t>linkedin.com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/company/</a:t>
            </a:r>
            <a:r>
              <a:rPr lang="en-US" sz="1400" dirty="0" err="1">
                <a:latin typeface="Verdana (Body)"/>
                <a:ea typeface="ＭＳ Ｐゴシック" pitchFamily="34" charset="-128"/>
                <a:cs typeface="Verdana (Body)"/>
              </a:rPr>
              <a:t>ieee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-</a:t>
            </a:r>
            <a:r>
              <a:rPr lang="en-US" sz="1400" dirty="0" err="1">
                <a:latin typeface="Verdana (Body)"/>
                <a:ea typeface="ＭＳ Ｐゴシック" pitchFamily="34" charset="-128"/>
                <a:cs typeface="Verdana (Body)"/>
              </a:rPr>
              <a:t>sa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-</a:t>
            </a:r>
            <a:r>
              <a:rPr lang="en-US" sz="1400" dirty="0" err="1">
                <a:latin typeface="Verdana (Body)"/>
                <a:ea typeface="ＭＳ Ｐゴシック" pitchFamily="34" charset="-128"/>
                <a:cs typeface="Verdana (Body)"/>
              </a:rPr>
              <a:t>ieee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-standards-association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4500" y="3883223"/>
            <a:ext cx="1736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Verdana (Body)"/>
                <a:cs typeface="Verdana (Body)"/>
              </a:rPr>
              <a:t>Twitter</a:t>
            </a:r>
          </a:p>
          <a:p>
            <a:pPr algn="l"/>
            <a:r>
              <a:rPr lang="en-US" sz="1400" dirty="0" err="1" smtClean="0">
                <a:latin typeface="Verdana (Body)"/>
                <a:ea typeface="ＭＳ Ｐゴシック" pitchFamily="34" charset="-128"/>
                <a:cs typeface="Verdana (Body)"/>
              </a:rPr>
              <a:t>twitter.com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/IEEESA</a:t>
            </a:r>
          </a:p>
          <a:p>
            <a:pPr algn="l"/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2600" y="4670623"/>
            <a:ext cx="20110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>
                <a:latin typeface="Verdana (Body)"/>
                <a:cs typeface="Verdana (Body)"/>
              </a:rPr>
              <a:t>IEEE 802</a:t>
            </a:r>
          </a:p>
          <a:p>
            <a:pPr algn="l"/>
            <a:r>
              <a:rPr lang="en-US" sz="1400" dirty="0">
                <a:latin typeface="Verdana (Body)"/>
                <a:cs typeface="Verdana (Body)"/>
              </a:rPr>
              <a:t>http://www.ieee802.org </a:t>
            </a:r>
          </a:p>
          <a:p>
            <a:pPr algn="l"/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9900" y="5343723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latin typeface="Verdana (Body)"/>
                <a:cs typeface="Verdana (Body)"/>
              </a:rPr>
              <a:t>IEEE 802.3 </a:t>
            </a:r>
          </a:p>
          <a:p>
            <a:pPr algn="l"/>
            <a:r>
              <a:rPr lang="en-US" sz="1400" dirty="0">
                <a:latin typeface="Verdana (Body)"/>
                <a:cs typeface="Verdana (Body)"/>
              </a:rPr>
              <a:t>http://www.ieee802.org/3</a:t>
            </a:r>
            <a:endParaRPr lang="en-US" sz="1400" dirty="0"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51300" y="2387600"/>
            <a:ext cx="49403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051300" y="1638300"/>
            <a:ext cx="4940300" cy="67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29100" y="1724223"/>
            <a:ext cx="3009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Verdana (Body)"/>
                <a:cs typeface="Verdana (Body)"/>
              </a:rPr>
              <a:t>IEEE Standards Association</a:t>
            </a:r>
            <a:endParaRPr lang="en-US" sz="1300" b="1" dirty="0">
              <a:latin typeface="Verdana (Body)"/>
              <a:ea typeface="ＭＳ Ｐゴシック" pitchFamily="34" charset="-128"/>
              <a:cs typeface="Verdana (Body)"/>
            </a:endParaRPr>
          </a:p>
          <a:p>
            <a:pPr algn="l"/>
            <a:r>
              <a:rPr lang="en-US" sz="1400" dirty="0" err="1" smtClean="0">
                <a:latin typeface="Verdana (Body)"/>
                <a:ea typeface="ＭＳ Ｐゴシック" pitchFamily="34" charset="-128"/>
                <a:cs typeface="Verdana (Body)"/>
              </a:rPr>
              <a:t>standards.ieee.org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/events/</a:t>
            </a:r>
            <a:r>
              <a:rPr lang="en-US" sz="1400" dirty="0" err="1">
                <a:latin typeface="Verdana (Body)"/>
                <a:ea typeface="ＭＳ Ｐゴシック" pitchFamily="34" charset="-128"/>
                <a:cs typeface="Verdana (Body)"/>
              </a:rPr>
              <a:t>ethernet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/</a:t>
            </a:r>
            <a:r>
              <a:rPr lang="en-US" sz="1400" dirty="0">
                <a:latin typeface="Verdana (Body)"/>
                <a:cs typeface="Verdana (Body)"/>
              </a:rPr>
              <a:t> </a:t>
            </a:r>
            <a:endParaRPr lang="en-US" sz="1400" dirty="0">
              <a:latin typeface="Verdana (Body)"/>
              <a:ea typeface="ＭＳ Ｐゴシック" pitchFamily="34" charset="-128"/>
              <a:cs typeface="Verdana (Body)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4500" y="2410023"/>
            <a:ext cx="3967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latin typeface="Verdana (Body)"/>
                <a:cs typeface="Verdana (Body)"/>
              </a:rPr>
              <a:t>Facebook</a:t>
            </a:r>
          </a:p>
          <a:p>
            <a:pPr algn="l"/>
            <a:r>
              <a:rPr lang="en-US" sz="1400" dirty="0" err="1" smtClean="0">
                <a:latin typeface="Verdana (Body)"/>
                <a:ea typeface="ＭＳ Ｐゴシック" pitchFamily="34" charset="-128"/>
                <a:cs typeface="Verdana (Body)"/>
              </a:rPr>
              <a:t>facebook.com</a:t>
            </a:r>
            <a:r>
              <a:rPr lang="en-US" sz="1400" dirty="0">
                <a:latin typeface="Verdana (Body)"/>
                <a:ea typeface="ＭＳ Ｐゴシック" pitchFamily="34" charset="-128"/>
                <a:cs typeface="Verdana (Body)"/>
              </a:rPr>
              <a:t>/Ethernet40thAnniversaryIEEESA</a:t>
            </a:r>
            <a:r>
              <a:rPr lang="en-US" sz="1400" dirty="0">
                <a:latin typeface="Verdana (Body)"/>
                <a:cs typeface="Verdana (Body)"/>
              </a:rPr>
              <a:t> </a:t>
            </a:r>
            <a:endParaRPr lang="en-US" sz="1400" dirty="0">
              <a:latin typeface="Verdana (Body)"/>
              <a:ea typeface="ＭＳ Ｐゴシック" pitchFamily="34" charset="-128"/>
              <a:cs typeface="Verdana (Body)"/>
            </a:endParaRPr>
          </a:p>
          <a:p>
            <a:pPr algn="l"/>
            <a:endParaRPr lang="en-US" sz="14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SA_PowerPoint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49</Words>
  <Application>Microsoft Office PowerPoint</Application>
  <PresentationFormat>On-screen Show (4:3)</PresentationFormat>
  <Paragraphs>26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IEEE-SA_PowerPoint_Template</vt:lpstr>
      <vt:lpstr>Cover Slides</vt:lpstr>
      <vt:lpstr>40th Anniversary of Ethernet</vt:lpstr>
      <vt:lpstr>30th Anniversary of IEEE Ethernet Standards</vt:lpstr>
      <vt:lpstr>Contact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IEEE-SA PPT Template</dc:title>
  <dc:creator>IEEE</dc:creator>
  <cp:lastModifiedBy>DAmbrosia, John</cp:lastModifiedBy>
  <cp:revision>152</cp:revision>
  <dcterms:created xsi:type="dcterms:W3CDTF">2009-12-29T14:27:24Z</dcterms:created>
  <dcterms:modified xsi:type="dcterms:W3CDTF">2013-07-12T23:18:28Z</dcterms:modified>
</cp:coreProperties>
</file>