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66" d="100"/>
          <a:sy n="66" d="100"/>
        </p:scale>
        <p:origin x="82" y="4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AC8C-860A-4C98-A714-02A61DA6D586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98EAE-7166-4AF3-A676-7FCDD61D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804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AC8C-860A-4C98-A714-02A61DA6D586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98EAE-7166-4AF3-A676-7FCDD61D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7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AC8C-860A-4C98-A714-02A61DA6D586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98EAE-7166-4AF3-A676-7FCDD61D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56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AC8C-860A-4C98-A714-02A61DA6D586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98EAE-7166-4AF3-A676-7FCDD61D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496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AC8C-860A-4C98-A714-02A61DA6D586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98EAE-7166-4AF3-A676-7FCDD61D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625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AC8C-860A-4C98-A714-02A61DA6D586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98EAE-7166-4AF3-A676-7FCDD61D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327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AC8C-860A-4C98-A714-02A61DA6D586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98EAE-7166-4AF3-A676-7FCDD61D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86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AC8C-860A-4C98-A714-02A61DA6D586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98EAE-7166-4AF3-A676-7FCDD61D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277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AC8C-860A-4C98-A714-02A61DA6D586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98EAE-7166-4AF3-A676-7FCDD61D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37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AC8C-860A-4C98-A714-02A61DA6D586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98EAE-7166-4AF3-A676-7FCDD61D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811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AC8C-860A-4C98-A714-02A61DA6D586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98EAE-7166-4AF3-A676-7FCDD61D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28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BAC8C-860A-4C98-A714-02A61DA6D586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98EAE-7166-4AF3-A676-7FCDD61D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634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about/sasb/iccom/120814mins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Rules Changes to Address Industry Connections Activities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63677"/>
            <a:ext cx="9144000" cy="1655762"/>
          </a:xfrm>
        </p:spPr>
        <p:txBody>
          <a:bodyPr/>
          <a:lstStyle/>
          <a:p>
            <a:r>
              <a:rPr lang="en-US" dirty="0" smtClean="0"/>
              <a:t>John D’Ambrosia, Dell			David Law, HP</a:t>
            </a:r>
          </a:p>
          <a:p>
            <a:endParaRPr lang="en-US" dirty="0"/>
          </a:p>
          <a:p>
            <a:r>
              <a:rPr lang="en-US" dirty="0" smtClean="0"/>
              <a:t>July 13,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116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86954" cy="4351338"/>
          </a:xfrm>
        </p:spPr>
        <p:txBody>
          <a:bodyPr/>
          <a:lstStyle/>
          <a:p>
            <a:r>
              <a:rPr lang="en-US" dirty="0" smtClean="0"/>
              <a:t>ICCOM (</a:t>
            </a:r>
            <a:r>
              <a:rPr lang="en-US" dirty="0" smtClean="0">
                <a:hlinkClick r:id="rId2"/>
              </a:rPr>
              <a:t>http://standards.ieee.org/about/sasb/iccom/120814mins.pdf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New Activities are required to use the baseline P&amp;Ps, with modifications allowed by the baseline. Don’t allow Activities to follow the P&amp;Ps of the Sponsoring Committee unless the Sponsor P&amp;P specifically calls out IC activities</a:t>
            </a:r>
          </a:p>
          <a:p>
            <a:endParaRPr lang="en-US" dirty="0" smtClean="0"/>
          </a:p>
          <a:p>
            <a:r>
              <a:rPr lang="en-US" dirty="0" smtClean="0"/>
              <a:t>Current 802 P&amp;P does not mention IC Activities</a:t>
            </a:r>
          </a:p>
          <a:p>
            <a:r>
              <a:rPr lang="en-US" dirty="0" smtClean="0"/>
              <a:t>Previous IC activities approved by methodology similar to study groups.</a:t>
            </a:r>
          </a:p>
          <a:p>
            <a:r>
              <a:rPr lang="en-US" dirty="0" smtClean="0"/>
              <a:t>Only two mentions of study groups in P&amp;P (7.11, 7.12)</a:t>
            </a:r>
          </a:p>
          <a:p>
            <a:r>
              <a:rPr lang="en-US" dirty="0" smtClean="0"/>
              <a:t>Therefore, make the change on the following page.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15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x-none" b="1" dirty="0"/>
              <a:t>7.1.1 Actions Requiring Approval by a Majority Vote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b="1" dirty="0"/>
              <a:t>This clause shall not be modified except to include additional voting actions. Items in 7.1.1 may be moved to 7.1.2 if desired.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The following actions require approval by a majority vote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Approval of minutes.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To request IEEE 802 Executive Committee approval of creation of a study group  </a:t>
            </a:r>
            <a:r>
              <a:rPr lang="en-US" u="sng" dirty="0" smtClean="0">
                <a:solidFill>
                  <a:srgbClr val="FF0000"/>
                </a:solidFill>
              </a:rPr>
              <a:t>or an industry connections activity.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579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105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Proposed Rules Changes to Address Industry Connections Activities</vt:lpstr>
      <vt:lpstr>PowerPoint Presentation</vt:lpstr>
      <vt:lpstr>PowerPoint Presentation</vt:lpstr>
    </vt:vector>
  </TitlesOfParts>
  <Company>Dell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Rules Changes to Address Industry Connections Activities</dc:title>
  <dc:creator>DAmbrosia, John</dc:creator>
  <cp:keywords>No Restrictions</cp:keywords>
  <cp:lastModifiedBy>DAmbrosia, John</cp:lastModifiedBy>
  <cp:revision>3</cp:revision>
  <dcterms:created xsi:type="dcterms:W3CDTF">2015-07-13T04:12:20Z</dcterms:created>
  <dcterms:modified xsi:type="dcterms:W3CDTF">2015-07-13T05:36:31Z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67aa4a53-8aa0-440d-b155-a871bd17f031</vt:lpwstr>
  </property>
  <property fmtid="{D5CDD505-2E9C-101B-9397-08002B2CF9AE}" pid="3" name="DellClassification">
    <vt:lpwstr>No Restrictions</vt:lpwstr>
  </property>
  <property fmtid="{D5CDD505-2E9C-101B-9397-08002B2CF9AE}" pid="4" name="DellSubLabels">
    <vt:lpwstr/>
  </property>
</Properties>
</file>