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9" r:id="rId1"/>
  </p:sldMasterIdLst>
  <p:notesMasterIdLst>
    <p:notesMasterId r:id="rId10"/>
  </p:notesMasterIdLst>
  <p:handoutMasterIdLst>
    <p:handoutMasterId r:id="rId11"/>
  </p:handoutMasterIdLst>
  <p:sldIdLst>
    <p:sldId id="328" r:id="rId2"/>
    <p:sldId id="480" r:id="rId3"/>
    <p:sldId id="487" r:id="rId4"/>
    <p:sldId id="488" r:id="rId5"/>
    <p:sldId id="486" r:id="rId6"/>
    <p:sldId id="489" r:id="rId7"/>
    <p:sldId id="482" r:id="rId8"/>
    <p:sldId id="483" r:id="rId9"/>
  </p:sldIdLst>
  <p:sldSz cx="9144000" cy="6858000" type="screen4x3"/>
  <p:notesSz cx="9296400" cy="688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216">
          <p15:clr>
            <a:srgbClr val="A4A3A4"/>
          </p15:clr>
        </p15:guide>
        <p15:guide id="2" pos="552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86" autoAdjust="0"/>
    <p:restoredTop sz="75445" autoAdjust="0"/>
  </p:normalViewPr>
  <p:slideViewPr>
    <p:cSldViewPr snapToGrid="0">
      <p:cViewPr>
        <p:scale>
          <a:sx n="66" d="100"/>
          <a:sy n="66" d="100"/>
        </p:scale>
        <p:origin x="-1248" y="42"/>
      </p:cViewPr>
      <p:guideLst>
        <p:guide orient="horz" pos="3216"/>
        <p:guide pos="5523"/>
      </p:guideLst>
    </p:cSldViewPr>
  </p:slideViewPr>
  <p:notesTextViewPr>
    <p:cViewPr>
      <p:scale>
        <a:sx n="100" d="100"/>
        <a:sy n="100" d="100"/>
      </p:scale>
      <p:origin x="0" y="0"/>
    </p:cViewPr>
  </p:notesTextViewPr>
  <p:sorterViewPr>
    <p:cViewPr>
      <p:scale>
        <a:sx n="100" d="100"/>
        <a:sy n="100" d="100"/>
      </p:scale>
      <p:origin x="0" y="34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E0364B-B437-DB42-9AEF-28D04886DB5D}" type="doc">
      <dgm:prSet loTypeId="urn:microsoft.com/office/officeart/2005/8/layout/list1" loCatId="" qsTypeId="urn:microsoft.com/office/officeart/2005/8/quickstyle/3D2" qsCatId="3D" csTypeId="urn:microsoft.com/office/officeart/2005/8/colors/accent1_2" csCatId="accent1" phldr="1"/>
      <dgm:spPr/>
      <dgm:t>
        <a:bodyPr/>
        <a:lstStyle/>
        <a:p>
          <a:endParaRPr lang="en-US"/>
        </a:p>
      </dgm:t>
    </dgm:pt>
    <dgm:pt modelId="{931DEC4E-C1DD-0647-B42B-61F7DD4481BE}">
      <dgm:prSet phldrT="[Text]" custT="1"/>
      <dgm:spPr/>
      <dgm:t>
        <a:bodyPr/>
        <a:lstStyle/>
        <a:p>
          <a:r>
            <a:rPr lang="en-US" sz="1400" dirty="0" smtClean="0"/>
            <a:t>Sunday</a:t>
          </a:r>
        </a:p>
      </dgm:t>
    </dgm:pt>
    <dgm:pt modelId="{C080E379-6780-0A41-BDAE-A2F6536A2C55}" type="parTrans" cxnId="{581A2F7B-2570-344D-89D5-D878E3C93B76}">
      <dgm:prSet/>
      <dgm:spPr/>
      <dgm:t>
        <a:bodyPr/>
        <a:lstStyle/>
        <a:p>
          <a:endParaRPr lang="en-US"/>
        </a:p>
      </dgm:t>
    </dgm:pt>
    <dgm:pt modelId="{078C1999-E14E-144B-AEA5-5A00AA7D0DF6}" type="sibTrans" cxnId="{581A2F7B-2570-344D-89D5-D878E3C93B76}">
      <dgm:prSet/>
      <dgm:spPr/>
      <dgm:t>
        <a:bodyPr/>
        <a:lstStyle/>
        <a:p>
          <a:endParaRPr lang="en-US"/>
        </a:p>
      </dgm:t>
    </dgm:pt>
    <dgm:pt modelId="{910A2077-3FAC-AB42-B903-93D54514093A}">
      <dgm:prSet phldrT="[Text]" custT="1"/>
      <dgm:spPr/>
      <dgm:t>
        <a:bodyPr/>
        <a:lstStyle/>
        <a:p>
          <a:r>
            <a:rPr lang="en-US" sz="1200" dirty="0" smtClean="0"/>
            <a:t>Brunch (11 am – 1 pm)</a:t>
          </a:r>
          <a:endParaRPr lang="en-US" sz="1200" dirty="0"/>
        </a:p>
      </dgm:t>
    </dgm:pt>
    <dgm:pt modelId="{E820B93B-9F89-D04C-A9BE-8C22C87783C5}" type="parTrans" cxnId="{000C216C-9EDE-9D4B-AF97-B367C2FBBE4B}">
      <dgm:prSet/>
      <dgm:spPr/>
      <dgm:t>
        <a:bodyPr/>
        <a:lstStyle/>
        <a:p>
          <a:endParaRPr lang="en-US"/>
        </a:p>
      </dgm:t>
    </dgm:pt>
    <dgm:pt modelId="{1564E9C5-4B19-4B4B-ABE3-25DD8FA692BD}" type="sibTrans" cxnId="{000C216C-9EDE-9D4B-AF97-B367C2FBBE4B}">
      <dgm:prSet/>
      <dgm:spPr/>
      <dgm:t>
        <a:bodyPr/>
        <a:lstStyle/>
        <a:p>
          <a:endParaRPr lang="en-US"/>
        </a:p>
      </dgm:t>
    </dgm:pt>
    <dgm:pt modelId="{E0D9B540-1BBA-6046-929B-D700B3E9A39F}">
      <dgm:prSet phldrT="[Text]" custT="1"/>
      <dgm:spPr/>
      <dgm:t>
        <a:bodyPr/>
        <a:lstStyle/>
        <a:p>
          <a:r>
            <a:rPr lang="en-US" sz="1400" dirty="0" smtClean="0"/>
            <a:t>Monday</a:t>
          </a:r>
          <a:endParaRPr lang="en-US" sz="1400" dirty="0"/>
        </a:p>
      </dgm:t>
    </dgm:pt>
    <dgm:pt modelId="{3F223521-FC32-F843-B907-E8809582ED2F}" type="parTrans" cxnId="{B0621F47-7E0E-B049-AC8F-666984A8401F}">
      <dgm:prSet/>
      <dgm:spPr/>
      <dgm:t>
        <a:bodyPr/>
        <a:lstStyle/>
        <a:p>
          <a:endParaRPr lang="en-US"/>
        </a:p>
      </dgm:t>
    </dgm:pt>
    <dgm:pt modelId="{E3292450-4E5D-C341-BFE1-DDB6153FEF4D}" type="sibTrans" cxnId="{B0621F47-7E0E-B049-AC8F-666984A8401F}">
      <dgm:prSet/>
      <dgm:spPr/>
      <dgm:t>
        <a:bodyPr/>
        <a:lstStyle/>
        <a:p>
          <a:endParaRPr lang="en-US"/>
        </a:p>
      </dgm:t>
    </dgm:pt>
    <dgm:pt modelId="{938021E7-8283-2A4D-9212-9DF6569C552C}">
      <dgm:prSet phldrT="[Text]" custT="1"/>
      <dgm:spPr/>
      <dgm:t>
        <a:bodyPr/>
        <a:lstStyle/>
        <a:p>
          <a:r>
            <a:rPr lang="en-US" sz="1200" dirty="0" smtClean="0"/>
            <a:t>Breakfast at the Centennial Cafe (7 to 7:45 am)</a:t>
          </a:r>
          <a:endParaRPr lang="en-US" sz="1200" dirty="0"/>
        </a:p>
      </dgm:t>
    </dgm:pt>
    <dgm:pt modelId="{121717F7-5DE3-854C-9326-ED8CAE723CCF}" type="parTrans" cxnId="{BCB14BF8-9F09-A14A-A83D-A2F05CE026CC}">
      <dgm:prSet/>
      <dgm:spPr/>
      <dgm:t>
        <a:bodyPr/>
        <a:lstStyle/>
        <a:p>
          <a:endParaRPr lang="en-US"/>
        </a:p>
      </dgm:t>
    </dgm:pt>
    <dgm:pt modelId="{BC1F9D69-E0C2-6F4B-B42F-5F1FFD36D80B}" type="sibTrans" cxnId="{BCB14BF8-9F09-A14A-A83D-A2F05CE026CC}">
      <dgm:prSet/>
      <dgm:spPr/>
      <dgm:t>
        <a:bodyPr/>
        <a:lstStyle/>
        <a:p>
          <a:endParaRPr lang="en-US"/>
        </a:p>
      </dgm:t>
    </dgm:pt>
    <dgm:pt modelId="{C77A16BA-1AA7-3246-813F-389D9E505F3F}">
      <dgm:prSet phldrT="[Text]" custT="1"/>
      <dgm:spPr/>
      <dgm:t>
        <a:bodyPr/>
        <a:lstStyle/>
        <a:p>
          <a:r>
            <a:rPr lang="en-US" sz="1400" dirty="0" smtClean="0"/>
            <a:t>Tuesday</a:t>
          </a:r>
          <a:endParaRPr lang="en-US" sz="1400" dirty="0"/>
        </a:p>
      </dgm:t>
    </dgm:pt>
    <dgm:pt modelId="{48A66178-E721-C24D-828A-9305D043B1C9}" type="parTrans" cxnId="{6CEC2D79-864D-494C-8DF2-7DB7B6DEAD96}">
      <dgm:prSet/>
      <dgm:spPr/>
      <dgm:t>
        <a:bodyPr/>
        <a:lstStyle/>
        <a:p>
          <a:endParaRPr lang="en-US"/>
        </a:p>
      </dgm:t>
    </dgm:pt>
    <dgm:pt modelId="{E410594E-F122-CE4C-985E-50580B41A7AE}" type="sibTrans" cxnId="{6CEC2D79-864D-494C-8DF2-7DB7B6DEAD96}">
      <dgm:prSet/>
      <dgm:spPr/>
      <dgm:t>
        <a:bodyPr/>
        <a:lstStyle/>
        <a:p>
          <a:endParaRPr lang="en-US"/>
        </a:p>
      </dgm:t>
    </dgm:pt>
    <dgm:pt modelId="{A88E3E8C-982B-5940-B3F5-C3AEF4F069BB}">
      <dgm:prSet phldrT="[Text]" custT="1"/>
      <dgm:spPr/>
      <dgm:t>
        <a:bodyPr/>
        <a:lstStyle/>
        <a:p>
          <a:r>
            <a:rPr lang="en-US" sz="1200" dirty="0" smtClean="0"/>
            <a:t>Breakfast at the Centennial Cafe (7 to 7:45 am)</a:t>
          </a:r>
          <a:endParaRPr lang="en-US" sz="1200" dirty="0"/>
        </a:p>
      </dgm:t>
    </dgm:pt>
    <dgm:pt modelId="{5FA98E7F-5948-174F-AADD-921F4D7BEF70}" type="parTrans" cxnId="{08AC034B-15A1-E148-B0CE-63EAA51C04F0}">
      <dgm:prSet/>
      <dgm:spPr/>
      <dgm:t>
        <a:bodyPr/>
        <a:lstStyle/>
        <a:p>
          <a:endParaRPr lang="en-US"/>
        </a:p>
      </dgm:t>
    </dgm:pt>
    <dgm:pt modelId="{AA91DA34-76A0-1F4E-9F07-9F74BF316952}" type="sibTrans" cxnId="{08AC034B-15A1-E148-B0CE-63EAA51C04F0}">
      <dgm:prSet/>
      <dgm:spPr/>
      <dgm:t>
        <a:bodyPr/>
        <a:lstStyle/>
        <a:p>
          <a:endParaRPr lang="en-US"/>
        </a:p>
      </dgm:t>
    </dgm:pt>
    <dgm:pt modelId="{B943A7E6-4EAD-9240-BB48-E2942EBB16F7}">
      <dgm:prSet phldrT="[Text]" custT="1"/>
      <dgm:spPr/>
      <dgm:t>
        <a:bodyPr/>
        <a:lstStyle/>
        <a:p>
          <a:r>
            <a:rPr lang="en-US" sz="1400" dirty="0" smtClean="0"/>
            <a:t>Wednesday</a:t>
          </a:r>
          <a:endParaRPr lang="en-US" sz="1400" dirty="0"/>
        </a:p>
      </dgm:t>
    </dgm:pt>
    <dgm:pt modelId="{E60E2784-1E08-FE4A-8F5E-D388AC571A87}" type="parTrans" cxnId="{F97382F3-CE1D-1846-B035-9FBFBC00D7A3}">
      <dgm:prSet/>
      <dgm:spPr/>
      <dgm:t>
        <a:bodyPr/>
        <a:lstStyle/>
        <a:p>
          <a:endParaRPr lang="en-US"/>
        </a:p>
      </dgm:t>
    </dgm:pt>
    <dgm:pt modelId="{D9D8D7A5-AA2C-274F-B323-B9554539CBBE}" type="sibTrans" cxnId="{F97382F3-CE1D-1846-B035-9FBFBC00D7A3}">
      <dgm:prSet/>
      <dgm:spPr/>
      <dgm:t>
        <a:bodyPr/>
        <a:lstStyle/>
        <a:p>
          <a:endParaRPr lang="en-US"/>
        </a:p>
      </dgm:t>
    </dgm:pt>
    <dgm:pt modelId="{C7233536-4D50-5B4D-8FD8-A85422D9F38B}">
      <dgm:prSet phldrT="[Text]" custT="1"/>
      <dgm:spPr/>
      <dgm:t>
        <a:bodyPr/>
        <a:lstStyle/>
        <a:p>
          <a:r>
            <a:rPr lang="en-US" sz="1200" dirty="0" smtClean="0"/>
            <a:t>Breakfast at the Centennial Cafe (7 to 7:45 am)</a:t>
          </a:r>
          <a:endParaRPr lang="en-US" sz="1200" dirty="0"/>
        </a:p>
      </dgm:t>
    </dgm:pt>
    <dgm:pt modelId="{DB86078A-FE53-E64D-8038-4F888C7A906D}" type="parTrans" cxnId="{5791093E-BF8A-8145-A31F-FE8AB260E97D}">
      <dgm:prSet/>
      <dgm:spPr/>
      <dgm:t>
        <a:bodyPr/>
        <a:lstStyle/>
        <a:p>
          <a:endParaRPr lang="en-US"/>
        </a:p>
      </dgm:t>
    </dgm:pt>
    <dgm:pt modelId="{6192AB68-5DDF-F143-A8A2-65034A5A5E37}" type="sibTrans" cxnId="{5791093E-BF8A-8145-A31F-FE8AB260E97D}">
      <dgm:prSet/>
      <dgm:spPr/>
      <dgm:t>
        <a:bodyPr/>
        <a:lstStyle/>
        <a:p>
          <a:endParaRPr lang="en-US"/>
        </a:p>
      </dgm:t>
    </dgm:pt>
    <dgm:pt modelId="{4D65B7D7-6C0D-494D-8966-EBA36F5CAE7D}">
      <dgm:prSet phldrT="[Text]" custT="1"/>
      <dgm:spPr/>
      <dgm:t>
        <a:bodyPr/>
        <a:lstStyle/>
        <a:p>
          <a:r>
            <a:rPr lang="en-US" sz="1400" dirty="0" smtClean="0"/>
            <a:t>Thursday</a:t>
          </a:r>
          <a:endParaRPr lang="en-US" sz="1400" dirty="0"/>
        </a:p>
      </dgm:t>
    </dgm:pt>
    <dgm:pt modelId="{169CB2BE-9FFA-B34E-BE83-CF738E5EF0EC}" type="parTrans" cxnId="{C0C8F2A3-FC1C-7C4D-BFE8-962A044952DF}">
      <dgm:prSet/>
      <dgm:spPr/>
      <dgm:t>
        <a:bodyPr/>
        <a:lstStyle/>
        <a:p>
          <a:endParaRPr lang="en-US"/>
        </a:p>
      </dgm:t>
    </dgm:pt>
    <dgm:pt modelId="{B5D94696-0ABD-A44C-BA0C-7E93E4942ED6}" type="sibTrans" cxnId="{C0C8F2A3-FC1C-7C4D-BFE8-962A044952DF}">
      <dgm:prSet/>
      <dgm:spPr/>
      <dgm:t>
        <a:bodyPr/>
        <a:lstStyle/>
        <a:p>
          <a:endParaRPr lang="en-US"/>
        </a:p>
      </dgm:t>
    </dgm:pt>
    <dgm:pt modelId="{AF30F9B4-B13C-3044-A55A-6CCFD4460E55}">
      <dgm:prSet phldrT="[Text]" custT="1"/>
      <dgm:spPr/>
      <dgm:t>
        <a:bodyPr/>
        <a:lstStyle/>
        <a:p>
          <a:r>
            <a:rPr lang="en-US" sz="1200" dirty="0" smtClean="0"/>
            <a:t>Breakfast at the Centennial Café (7 to 7:45 am)</a:t>
          </a:r>
          <a:endParaRPr lang="en-US" sz="1200" dirty="0"/>
        </a:p>
      </dgm:t>
    </dgm:pt>
    <dgm:pt modelId="{A89E4D38-BA18-634F-B650-24ECE43C561B}" type="parTrans" cxnId="{BCB30AAF-07F3-C04B-A962-E339A5ED863C}">
      <dgm:prSet/>
      <dgm:spPr/>
      <dgm:t>
        <a:bodyPr/>
        <a:lstStyle/>
        <a:p>
          <a:endParaRPr lang="en-US"/>
        </a:p>
      </dgm:t>
    </dgm:pt>
    <dgm:pt modelId="{D5E47C28-008A-3B47-BFCF-0BC5B1B72DB5}" type="sibTrans" cxnId="{BCB30AAF-07F3-C04B-A962-E339A5ED863C}">
      <dgm:prSet/>
      <dgm:spPr/>
      <dgm:t>
        <a:bodyPr/>
        <a:lstStyle/>
        <a:p>
          <a:endParaRPr lang="en-US"/>
        </a:p>
      </dgm:t>
    </dgm:pt>
    <dgm:pt modelId="{DE7E098D-15C0-5949-9B30-8FC878D348BE}">
      <dgm:prSet phldrT="[Text]" custT="1"/>
      <dgm:spPr/>
      <dgm:t>
        <a:bodyPr/>
        <a:lstStyle/>
        <a:p>
          <a:r>
            <a:rPr lang="en-US" sz="1200" dirty="0" smtClean="0"/>
            <a:t>IEEE 802 Executive Committee Opening Session (8 to 9 am)</a:t>
          </a:r>
          <a:endParaRPr lang="en-US" sz="1200" dirty="0"/>
        </a:p>
      </dgm:t>
    </dgm:pt>
    <dgm:pt modelId="{3CC4FADC-8C62-7645-B480-9BF1D00C76C9}" type="parTrans" cxnId="{26A8774C-8916-4E4F-A730-B27F89436D04}">
      <dgm:prSet/>
      <dgm:spPr/>
      <dgm:t>
        <a:bodyPr/>
        <a:lstStyle/>
        <a:p>
          <a:endParaRPr lang="en-US"/>
        </a:p>
      </dgm:t>
    </dgm:pt>
    <dgm:pt modelId="{0ABF5A08-B32D-B64C-B526-1959B1774373}" type="sibTrans" cxnId="{26A8774C-8916-4E4F-A730-B27F89436D04}">
      <dgm:prSet/>
      <dgm:spPr/>
      <dgm:t>
        <a:bodyPr/>
        <a:lstStyle/>
        <a:p>
          <a:endParaRPr lang="en-US"/>
        </a:p>
      </dgm:t>
    </dgm:pt>
    <dgm:pt modelId="{9F13B628-BFBB-C444-A258-E27E7E87E51A}">
      <dgm:prSet phldrT="[Text]" custT="1"/>
      <dgm:spPr/>
      <dgm:t>
        <a:bodyPr/>
        <a:lstStyle/>
        <a:p>
          <a:r>
            <a:rPr lang="en-US" sz="1200" dirty="0" smtClean="0"/>
            <a:t>IEEE 802 Newcomer Orientation (9 to 10 am)</a:t>
          </a:r>
          <a:endParaRPr lang="en-US" sz="1200" dirty="0"/>
        </a:p>
      </dgm:t>
    </dgm:pt>
    <dgm:pt modelId="{1AA74590-7F7C-5C40-8C42-F2D27F85BA86}" type="parTrans" cxnId="{2AFAFB8B-D4D2-7941-B432-5C9C2EA706DD}">
      <dgm:prSet/>
      <dgm:spPr/>
      <dgm:t>
        <a:bodyPr/>
        <a:lstStyle/>
        <a:p>
          <a:endParaRPr lang="en-US"/>
        </a:p>
      </dgm:t>
    </dgm:pt>
    <dgm:pt modelId="{F1334B93-D1CF-7B4E-BBB3-80808ACAFA5F}" type="sibTrans" cxnId="{2AFAFB8B-D4D2-7941-B432-5C9C2EA706DD}">
      <dgm:prSet/>
      <dgm:spPr/>
      <dgm:t>
        <a:bodyPr/>
        <a:lstStyle/>
        <a:p>
          <a:endParaRPr lang="en-US"/>
        </a:p>
      </dgm:t>
    </dgm:pt>
    <dgm:pt modelId="{E301CDF4-C13D-2F4A-B1AB-270E12FD3268}">
      <dgm:prSet phldrT="[Text]" custT="1"/>
      <dgm:spPr/>
      <dgm:t>
        <a:bodyPr/>
        <a:lstStyle/>
        <a:p>
          <a:r>
            <a:rPr lang="en-US" sz="1200" dirty="0" smtClean="0"/>
            <a:t>IEEE 802 Tutorial Sessions (6 to 10:30 pm)</a:t>
          </a:r>
          <a:endParaRPr lang="en-US" sz="1200" dirty="0"/>
        </a:p>
      </dgm:t>
    </dgm:pt>
    <dgm:pt modelId="{52EA41E9-9FE0-BC4A-B2A3-05445A664C69}" type="parTrans" cxnId="{225A550E-2426-E241-9628-B47B239D1373}">
      <dgm:prSet/>
      <dgm:spPr/>
      <dgm:t>
        <a:bodyPr/>
        <a:lstStyle/>
        <a:p>
          <a:endParaRPr lang="en-US"/>
        </a:p>
      </dgm:t>
    </dgm:pt>
    <dgm:pt modelId="{D9D5A443-28F8-E24B-8518-5892D7C4990A}" type="sibTrans" cxnId="{225A550E-2426-E241-9628-B47B239D1373}">
      <dgm:prSet/>
      <dgm:spPr/>
      <dgm:t>
        <a:bodyPr/>
        <a:lstStyle/>
        <a:p>
          <a:endParaRPr lang="en-US"/>
        </a:p>
      </dgm:t>
    </dgm:pt>
    <dgm:pt modelId="{0D734784-1160-4840-8979-91FD61733CB5}">
      <dgm:prSet phldrT="[Text]" custT="1"/>
      <dgm:spPr/>
      <dgm:t>
        <a:bodyPr/>
        <a:lstStyle/>
        <a:p>
          <a:r>
            <a:rPr lang="en-US" sz="1200" dirty="0" smtClean="0"/>
            <a:t>IEEE 802 Working Group/Study Group meetings (beginning at 8 am and throughout the day)</a:t>
          </a:r>
          <a:endParaRPr lang="en-US" sz="1200" dirty="0"/>
        </a:p>
      </dgm:t>
    </dgm:pt>
    <dgm:pt modelId="{42F60208-084F-AB4C-BB42-F0A2108F062C}" type="parTrans" cxnId="{FC22CA16-7A53-B443-924D-105C8EF6E13A}">
      <dgm:prSet/>
      <dgm:spPr/>
      <dgm:t>
        <a:bodyPr/>
        <a:lstStyle/>
        <a:p>
          <a:endParaRPr lang="en-US"/>
        </a:p>
      </dgm:t>
    </dgm:pt>
    <dgm:pt modelId="{FDA1777B-3297-D644-9AF7-1018316906BB}" type="sibTrans" cxnId="{FC22CA16-7A53-B443-924D-105C8EF6E13A}">
      <dgm:prSet/>
      <dgm:spPr/>
      <dgm:t>
        <a:bodyPr/>
        <a:lstStyle/>
        <a:p>
          <a:endParaRPr lang="en-US"/>
        </a:p>
      </dgm:t>
    </dgm:pt>
    <dgm:pt modelId="{FB08EF36-91D7-CE47-B1CF-FA1CB7ED4DEC}">
      <dgm:prSet phldrT="[Text]" custT="1"/>
      <dgm:spPr/>
      <dgm:t>
        <a:bodyPr/>
        <a:lstStyle/>
        <a:p>
          <a:r>
            <a:rPr lang="en-US" sz="1200" dirty="0" smtClean="0"/>
            <a:t>IEEE 802 Working Group/Study Group meetings (beginning at 8 am and throughout the day)</a:t>
          </a:r>
          <a:endParaRPr lang="en-US" sz="1200" dirty="0"/>
        </a:p>
      </dgm:t>
    </dgm:pt>
    <dgm:pt modelId="{E7EE8DFF-0D8F-A74E-A591-65AA5146519E}" type="parTrans" cxnId="{9CD0BE5C-EC9A-4B4A-8EF5-CF25376B523C}">
      <dgm:prSet/>
      <dgm:spPr/>
      <dgm:t>
        <a:bodyPr/>
        <a:lstStyle/>
        <a:p>
          <a:endParaRPr lang="en-US"/>
        </a:p>
      </dgm:t>
    </dgm:pt>
    <dgm:pt modelId="{6C6668EE-6C76-5249-AF0C-94B84369ABEA}" type="sibTrans" cxnId="{9CD0BE5C-EC9A-4B4A-8EF5-CF25376B523C}">
      <dgm:prSet/>
      <dgm:spPr/>
      <dgm:t>
        <a:bodyPr/>
        <a:lstStyle/>
        <a:p>
          <a:endParaRPr lang="en-US"/>
        </a:p>
      </dgm:t>
    </dgm:pt>
    <dgm:pt modelId="{BC38A672-0A05-2A40-8469-F1511593A148}">
      <dgm:prSet phldrT="[Text]" custT="1"/>
      <dgm:spPr/>
      <dgm:t>
        <a:bodyPr/>
        <a:lstStyle/>
        <a:p>
          <a:r>
            <a:rPr lang="en-US" sz="1200" dirty="0" smtClean="0"/>
            <a:t>Lunch at the Centennial Cafe (12 to 1:30 pm)</a:t>
          </a:r>
          <a:endParaRPr lang="en-US" sz="1200" dirty="0"/>
        </a:p>
      </dgm:t>
    </dgm:pt>
    <dgm:pt modelId="{8D42EBAD-0916-624C-B582-BE484AB3E9D5}" type="parTrans" cxnId="{74F6860F-94E3-B04E-AA8D-3BA458F8941F}">
      <dgm:prSet/>
      <dgm:spPr/>
      <dgm:t>
        <a:bodyPr/>
        <a:lstStyle/>
        <a:p>
          <a:endParaRPr lang="en-US"/>
        </a:p>
      </dgm:t>
    </dgm:pt>
    <dgm:pt modelId="{C7496FC5-FDAA-F045-BBC4-26058591D969}" type="sibTrans" cxnId="{74F6860F-94E3-B04E-AA8D-3BA458F8941F}">
      <dgm:prSet/>
      <dgm:spPr/>
      <dgm:t>
        <a:bodyPr/>
        <a:lstStyle/>
        <a:p>
          <a:endParaRPr lang="en-US"/>
        </a:p>
      </dgm:t>
    </dgm:pt>
    <dgm:pt modelId="{7252833D-8EA8-1045-BD64-60C215A76709}">
      <dgm:prSet phldrT="[Text]" custT="1"/>
      <dgm:spPr/>
      <dgm:t>
        <a:bodyPr/>
        <a:lstStyle/>
        <a:p>
          <a:r>
            <a:rPr lang="en-US" sz="1200" dirty="0" smtClean="0"/>
            <a:t>IEEE 802 Working Group/Study Group meetings (beginning at 8 am throughout the day)</a:t>
          </a:r>
          <a:endParaRPr lang="en-US" sz="1200" dirty="0"/>
        </a:p>
      </dgm:t>
    </dgm:pt>
    <dgm:pt modelId="{11CAEC90-A02B-7C4F-9581-E318340C99D3}" type="parTrans" cxnId="{702B1AB0-BEDE-C140-8404-F100E1B8C46A}">
      <dgm:prSet/>
      <dgm:spPr/>
      <dgm:t>
        <a:bodyPr/>
        <a:lstStyle/>
        <a:p>
          <a:endParaRPr lang="en-US"/>
        </a:p>
      </dgm:t>
    </dgm:pt>
    <dgm:pt modelId="{BD0247C2-FE3A-ED42-9E55-6E694C12F319}" type="sibTrans" cxnId="{702B1AB0-BEDE-C140-8404-F100E1B8C46A}">
      <dgm:prSet/>
      <dgm:spPr/>
      <dgm:t>
        <a:bodyPr/>
        <a:lstStyle/>
        <a:p>
          <a:endParaRPr lang="en-US"/>
        </a:p>
      </dgm:t>
    </dgm:pt>
    <dgm:pt modelId="{DB1766AF-EDE9-2447-BEA8-3356519A1E03}">
      <dgm:prSet phldrT="[Text]" custT="1"/>
      <dgm:spPr/>
      <dgm:t>
        <a:bodyPr/>
        <a:lstStyle/>
        <a:p>
          <a:r>
            <a:rPr lang="en-US" sz="1200" dirty="0" smtClean="0"/>
            <a:t>802E (formerly the Privacy EC Study Group</a:t>
          </a:r>
          <a:r>
            <a:rPr lang="en-US" sz="1200" smtClean="0"/>
            <a:t>) meeting (7:30 – 9:30 pm)</a:t>
          </a:r>
          <a:endParaRPr lang="en-US" sz="1200" dirty="0"/>
        </a:p>
      </dgm:t>
    </dgm:pt>
    <dgm:pt modelId="{96BAC7EC-B190-C149-BD0A-AB29FF06A744}" type="parTrans" cxnId="{C7305087-D4AA-D74E-9808-FD253197648A}">
      <dgm:prSet/>
      <dgm:spPr/>
      <dgm:t>
        <a:bodyPr/>
        <a:lstStyle/>
        <a:p>
          <a:endParaRPr lang="en-US"/>
        </a:p>
      </dgm:t>
    </dgm:pt>
    <dgm:pt modelId="{0DBA0780-E0CC-FF44-A656-A64752F84052}" type="sibTrans" cxnId="{C7305087-D4AA-D74E-9808-FD253197648A}">
      <dgm:prSet/>
      <dgm:spPr/>
      <dgm:t>
        <a:bodyPr/>
        <a:lstStyle/>
        <a:p>
          <a:endParaRPr lang="en-US"/>
        </a:p>
      </dgm:t>
    </dgm:pt>
    <dgm:pt modelId="{FC9CAF46-A3EE-FB4A-AE50-0DDE3EA6F5BC}">
      <dgm:prSet phldrT="[Text]" custT="1"/>
      <dgm:spPr/>
      <dgm:t>
        <a:bodyPr/>
        <a:lstStyle/>
        <a:p>
          <a:r>
            <a:rPr lang="en-US" sz="1200" dirty="0" smtClean="0"/>
            <a:t>IEEE 802 Social reception (7:30 – 9:30 pm)</a:t>
          </a:r>
          <a:endParaRPr lang="en-US" sz="1200" dirty="0"/>
        </a:p>
      </dgm:t>
    </dgm:pt>
    <dgm:pt modelId="{935858CB-71B7-2F41-82B0-02B3F0D826B7}" type="parTrans" cxnId="{A647760A-22A0-F844-8C15-06D668DC3448}">
      <dgm:prSet/>
      <dgm:spPr/>
      <dgm:t>
        <a:bodyPr/>
        <a:lstStyle/>
        <a:p>
          <a:endParaRPr lang="en-US"/>
        </a:p>
      </dgm:t>
    </dgm:pt>
    <dgm:pt modelId="{AC9BF612-7536-EF49-B994-53F247E63E59}" type="sibTrans" cxnId="{A647760A-22A0-F844-8C15-06D668DC3448}">
      <dgm:prSet/>
      <dgm:spPr/>
      <dgm:t>
        <a:bodyPr/>
        <a:lstStyle/>
        <a:p>
          <a:endParaRPr lang="en-US"/>
        </a:p>
      </dgm:t>
    </dgm:pt>
    <dgm:pt modelId="{D5638E9D-8AE5-044A-B3CC-731DDB92BF07}">
      <dgm:prSet phldrT="[Text]" custT="1" custLinFactNeighborX="-4723" custLinFactNeighborY="-89595"/>
      <dgm:spPr/>
      <dgm:t>
        <a:bodyPr/>
        <a:lstStyle/>
        <a:p>
          <a:r>
            <a:rPr lang="en-US" sz="1200" dirty="0" smtClean="0"/>
            <a:t>IEEE 802.11 Newcomer Training Session (1:30- 3:30 pm)</a:t>
          </a:r>
          <a:endParaRPr lang="en-US" sz="1200" dirty="0"/>
        </a:p>
      </dgm:t>
    </dgm:pt>
    <dgm:pt modelId="{B966FC51-E3AD-1048-B40D-7D30CBBC0A0C}" type="parTrans" cxnId="{DBAFD6B2-14D2-A941-9298-C014F999328F}">
      <dgm:prSet/>
      <dgm:spPr/>
      <dgm:t>
        <a:bodyPr/>
        <a:lstStyle/>
        <a:p>
          <a:endParaRPr lang="en-US"/>
        </a:p>
      </dgm:t>
    </dgm:pt>
    <dgm:pt modelId="{A6F173B6-D657-0E49-BE2B-0DF164E9F25A}" type="sibTrans" cxnId="{DBAFD6B2-14D2-A941-9298-C014F999328F}">
      <dgm:prSet/>
      <dgm:spPr/>
      <dgm:t>
        <a:bodyPr/>
        <a:lstStyle/>
        <a:p>
          <a:endParaRPr lang="en-US"/>
        </a:p>
      </dgm:t>
    </dgm:pt>
    <dgm:pt modelId="{7AFB9160-F051-1E46-892F-FE06D9D4676F}">
      <dgm:prSet phldrT="[Text]" custT="1"/>
      <dgm:spPr/>
      <dgm:t>
        <a:bodyPr/>
        <a:lstStyle/>
        <a:p>
          <a:r>
            <a:rPr lang="en-US" sz="1200" dirty="0" smtClean="0"/>
            <a:t>IEEE 802 Working Group/Study Group meetings (beginning at 10 am and throughout the day)</a:t>
          </a:r>
          <a:endParaRPr lang="en-US" sz="1200" dirty="0"/>
        </a:p>
      </dgm:t>
    </dgm:pt>
    <dgm:pt modelId="{7815AEFB-E863-E64A-88FE-CA26A56F9910}" type="parTrans" cxnId="{15C72E98-C83A-6E4B-BD47-80475A7D2272}">
      <dgm:prSet/>
      <dgm:spPr/>
      <dgm:t>
        <a:bodyPr/>
        <a:lstStyle/>
        <a:p>
          <a:endParaRPr lang="en-US"/>
        </a:p>
      </dgm:t>
    </dgm:pt>
    <dgm:pt modelId="{2CA940D3-882A-B041-B92C-D364ADC4ED62}" type="sibTrans" cxnId="{15C72E98-C83A-6E4B-BD47-80475A7D2272}">
      <dgm:prSet/>
      <dgm:spPr/>
      <dgm:t>
        <a:bodyPr/>
        <a:lstStyle/>
        <a:p>
          <a:endParaRPr lang="en-US"/>
        </a:p>
      </dgm:t>
    </dgm:pt>
    <dgm:pt modelId="{E21CCC52-E3E6-B640-9D27-DE1AD7C28764}" type="pres">
      <dgm:prSet presAssocID="{4EE0364B-B437-DB42-9AEF-28D04886DB5D}" presName="linear" presStyleCnt="0">
        <dgm:presLayoutVars>
          <dgm:dir/>
          <dgm:animLvl val="lvl"/>
          <dgm:resizeHandles val="exact"/>
        </dgm:presLayoutVars>
      </dgm:prSet>
      <dgm:spPr/>
      <dgm:t>
        <a:bodyPr/>
        <a:lstStyle/>
        <a:p>
          <a:endParaRPr lang="en-US"/>
        </a:p>
      </dgm:t>
    </dgm:pt>
    <dgm:pt modelId="{D53ED3B2-1399-9E41-BDE5-74828FE5830E}" type="pres">
      <dgm:prSet presAssocID="{931DEC4E-C1DD-0647-B42B-61F7DD4481BE}" presName="parentLin" presStyleCnt="0"/>
      <dgm:spPr/>
    </dgm:pt>
    <dgm:pt modelId="{0658BECC-E277-804C-AA75-A56C17773E93}" type="pres">
      <dgm:prSet presAssocID="{931DEC4E-C1DD-0647-B42B-61F7DD4481BE}" presName="parentLeftMargin" presStyleLbl="node1" presStyleIdx="0" presStyleCnt="5"/>
      <dgm:spPr/>
      <dgm:t>
        <a:bodyPr/>
        <a:lstStyle/>
        <a:p>
          <a:endParaRPr lang="en-US"/>
        </a:p>
      </dgm:t>
    </dgm:pt>
    <dgm:pt modelId="{D533FD71-FDDA-C64B-9A2B-371363D8F868}" type="pres">
      <dgm:prSet presAssocID="{931DEC4E-C1DD-0647-B42B-61F7DD4481BE}" presName="parentText" presStyleLbl="node1" presStyleIdx="0" presStyleCnt="5" custLinFactNeighborY="0">
        <dgm:presLayoutVars>
          <dgm:chMax val="0"/>
          <dgm:bulletEnabled val="1"/>
        </dgm:presLayoutVars>
      </dgm:prSet>
      <dgm:spPr/>
      <dgm:t>
        <a:bodyPr/>
        <a:lstStyle/>
        <a:p>
          <a:endParaRPr lang="en-US"/>
        </a:p>
      </dgm:t>
    </dgm:pt>
    <dgm:pt modelId="{684D055B-5645-5E48-95E3-166699B74BC3}" type="pres">
      <dgm:prSet presAssocID="{931DEC4E-C1DD-0647-B42B-61F7DD4481BE}" presName="negativeSpace" presStyleCnt="0"/>
      <dgm:spPr/>
    </dgm:pt>
    <dgm:pt modelId="{FA84447D-5381-2F42-8DD5-903DF9682842}" type="pres">
      <dgm:prSet presAssocID="{931DEC4E-C1DD-0647-B42B-61F7DD4481BE}" presName="childText" presStyleLbl="conFgAcc1" presStyleIdx="0" presStyleCnt="5">
        <dgm:presLayoutVars>
          <dgm:bulletEnabled val="1"/>
        </dgm:presLayoutVars>
      </dgm:prSet>
      <dgm:spPr/>
      <dgm:t>
        <a:bodyPr/>
        <a:lstStyle/>
        <a:p>
          <a:endParaRPr lang="en-US"/>
        </a:p>
      </dgm:t>
    </dgm:pt>
    <dgm:pt modelId="{1CD4A744-B2E1-E84B-875A-2B07AA5E226D}" type="pres">
      <dgm:prSet presAssocID="{078C1999-E14E-144B-AEA5-5A00AA7D0DF6}" presName="spaceBetweenRectangles" presStyleCnt="0"/>
      <dgm:spPr/>
    </dgm:pt>
    <dgm:pt modelId="{81F1E7F0-5180-0C4E-8624-10C9B38361D9}" type="pres">
      <dgm:prSet presAssocID="{E0D9B540-1BBA-6046-929B-D700B3E9A39F}" presName="parentLin" presStyleCnt="0"/>
      <dgm:spPr/>
    </dgm:pt>
    <dgm:pt modelId="{E8100949-FAB3-0440-8C87-E0C6C333E582}" type="pres">
      <dgm:prSet presAssocID="{E0D9B540-1BBA-6046-929B-D700B3E9A39F}" presName="parentLeftMargin" presStyleLbl="node1" presStyleIdx="0" presStyleCnt="5"/>
      <dgm:spPr/>
      <dgm:t>
        <a:bodyPr/>
        <a:lstStyle/>
        <a:p>
          <a:endParaRPr lang="en-US"/>
        </a:p>
      </dgm:t>
    </dgm:pt>
    <dgm:pt modelId="{DB03A60E-9A16-264A-BBCB-1F84FB13B243}" type="pres">
      <dgm:prSet presAssocID="{E0D9B540-1BBA-6046-929B-D700B3E9A39F}" presName="parentText" presStyleLbl="node1" presStyleIdx="1" presStyleCnt="5">
        <dgm:presLayoutVars>
          <dgm:chMax val="0"/>
          <dgm:bulletEnabled val="1"/>
        </dgm:presLayoutVars>
      </dgm:prSet>
      <dgm:spPr/>
      <dgm:t>
        <a:bodyPr/>
        <a:lstStyle/>
        <a:p>
          <a:endParaRPr lang="en-US"/>
        </a:p>
      </dgm:t>
    </dgm:pt>
    <dgm:pt modelId="{8922B657-9A54-E744-BF97-7224A77C8710}" type="pres">
      <dgm:prSet presAssocID="{E0D9B540-1BBA-6046-929B-D700B3E9A39F}" presName="negativeSpace" presStyleCnt="0"/>
      <dgm:spPr/>
    </dgm:pt>
    <dgm:pt modelId="{8EF65266-31E3-F44C-966B-CA2B248ABF38}" type="pres">
      <dgm:prSet presAssocID="{E0D9B540-1BBA-6046-929B-D700B3E9A39F}" presName="childText" presStyleLbl="conFgAcc1" presStyleIdx="1" presStyleCnt="5" custAng="0" custLinFactNeighborX="-4723" custLinFactNeighborY="-89595">
        <dgm:presLayoutVars>
          <dgm:bulletEnabled val="1"/>
        </dgm:presLayoutVars>
      </dgm:prSet>
      <dgm:spPr/>
      <dgm:t>
        <a:bodyPr/>
        <a:lstStyle/>
        <a:p>
          <a:endParaRPr lang="en-US"/>
        </a:p>
      </dgm:t>
    </dgm:pt>
    <dgm:pt modelId="{19758D8B-DD6C-FD40-ADC6-2449596C36A4}" type="pres">
      <dgm:prSet presAssocID="{E3292450-4E5D-C341-BFE1-DDB6153FEF4D}" presName="spaceBetweenRectangles" presStyleCnt="0"/>
      <dgm:spPr/>
    </dgm:pt>
    <dgm:pt modelId="{F4933A28-4EB7-094F-8577-8A2CA6DDFE08}" type="pres">
      <dgm:prSet presAssocID="{C77A16BA-1AA7-3246-813F-389D9E505F3F}" presName="parentLin" presStyleCnt="0"/>
      <dgm:spPr/>
    </dgm:pt>
    <dgm:pt modelId="{75207550-9620-F347-8741-8FA1E0DA6956}" type="pres">
      <dgm:prSet presAssocID="{C77A16BA-1AA7-3246-813F-389D9E505F3F}" presName="parentLeftMargin" presStyleLbl="node1" presStyleIdx="1" presStyleCnt="5"/>
      <dgm:spPr/>
      <dgm:t>
        <a:bodyPr/>
        <a:lstStyle/>
        <a:p>
          <a:endParaRPr lang="en-US"/>
        </a:p>
      </dgm:t>
    </dgm:pt>
    <dgm:pt modelId="{A14123C3-9DA7-5142-A913-B5AC3A3EF003}" type="pres">
      <dgm:prSet presAssocID="{C77A16BA-1AA7-3246-813F-389D9E505F3F}" presName="parentText" presStyleLbl="node1" presStyleIdx="2" presStyleCnt="5">
        <dgm:presLayoutVars>
          <dgm:chMax val="0"/>
          <dgm:bulletEnabled val="1"/>
        </dgm:presLayoutVars>
      </dgm:prSet>
      <dgm:spPr/>
      <dgm:t>
        <a:bodyPr/>
        <a:lstStyle/>
        <a:p>
          <a:endParaRPr lang="en-US"/>
        </a:p>
      </dgm:t>
    </dgm:pt>
    <dgm:pt modelId="{C6DE510F-6442-7B4E-968D-C6A08961116E}" type="pres">
      <dgm:prSet presAssocID="{C77A16BA-1AA7-3246-813F-389D9E505F3F}" presName="negativeSpace" presStyleCnt="0"/>
      <dgm:spPr/>
    </dgm:pt>
    <dgm:pt modelId="{DB0D25A9-EE01-1F4F-ADCF-19629EF55403}" type="pres">
      <dgm:prSet presAssocID="{C77A16BA-1AA7-3246-813F-389D9E505F3F}" presName="childText" presStyleLbl="conFgAcc1" presStyleIdx="2" presStyleCnt="5">
        <dgm:presLayoutVars>
          <dgm:bulletEnabled val="1"/>
        </dgm:presLayoutVars>
      </dgm:prSet>
      <dgm:spPr/>
      <dgm:t>
        <a:bodyPr/>
        <a:lstStyle/>
        <a:p>
          <a:endParaRPr lang="en-US"/>
        </a:p>
      </dgm:t>
    </dgm:pt>
    <dgm:pt modelId="{FF8B6B88-9A6D-E740-B98F-F962C48212D4}" type="pres">
      <dgm:prSet presAssocID="{E410594E-F122-CE4C-985E-50580B41A7AE}" presName="spaceBetweenRectangles" presStyleCnt="0"/>
      <dgm:spPr/>
    </dgm:pt>
    <dgm:pt modelId="{BB45724A-5854-7B4D-8D9A-7E6E150CAD23}" type="pres">
      <dgm:prSet presAssocID="{B943A7E6-4EAD-9240-BB48-E2942EBB16F7}" presName="parentLin" presStyleCnt="0"/>
      <dgm:spPr/>
    </dgm:pt>
    <dgm:pt modelId="{0FF45640-E73C-D34D-A3BE-EDEDE5B44E5F}" type="pres">
      <dgm:prSet presAssocID="{B943A7E6-4EAD-9240-BB48-E2942EBB16F7}" presName="parentLeftMargin" presStyleLbl="node1" presStyleIdx="2" presStyleCnt="5"/>
      <dgm:spPr/>
      <dgm:t>
        <a:bodyPr/>
        <a:lstStyle/>
        <a:p>
          <a:endParaRPr lang="en-US"/>
        </a:p>
      </dgm:t>
    </dgm:pt>
    <dgm:pt modelId="{48656F46-2F33-7646-AF91-975737CFAC55}" type="pres">
      <dgm:prSet presAssocID="{B943A7E6-4EAD-9240-BB48-E2942EBB16F7}" presName="parentText" presStyleLbl="node1" presStyleIdx="3" presStyleCnt="5">
        <dgm:presLayoutVars>
          <dgm:chMax val="0"/>
          <dgm:bulletEnabled val="1"/>
        </dgm:presLayoutVars>
      </dgm:prSet>
      <dgm:spPr/>
      <dgm:t>
        <a:bodyPr/>
        <a:lstStyle/>
        <a:p>
          <a:endParaRPr lang="en-US"/>
        </a:p>
      </dgm:t>
    </dgm:pt>
    <dgm:pt modelId="{46E5A001-97D1-2342-A572-C5B378267B3A}" type="pres">
      <dgm:prSet presAssocID="{B943A7E6-4EAD-9240-BB48-E2942EBB16F7}" presName="negativeSpace" presStyleCnt="0"/>
      <dgm:spPr/>
    </dgm:pt>
    <dgm:pt modelId="{6E3EF048-3420-284F-A721-BC8F7D73D6F9}" type="pres">
      <dgm:prSet presAssocID="{B943A7E6-4EAD-9240-BB48-E2942EBB16F7}" presName="childText" presStyleLbl="conFgAcc1" presStyleIdx="3" presStyleCnt="5">
        <dgm:presLayoutVars>
          <dgm:bulletEnabled val="1"/>
        </dgm:presLayoutVars>
      </dgm:prSet>
      <dgm:spPr/>
      <dgm:t>
        <a:bodyPr/>
        <a:lstStyle/>
        <a:p>
          <a:endParaRPr lang="en-US"/>
        </a:p>
      </dgm:t>
    </dgm:pt>
    <dgm:pt modelId="{741906BD-8F97-9A4B-8293-714339E4DDB7}" type="pres">
      <dgm:prSet presAssocID="{D9D8D7A5-AA2C-274F-B323-B9554539CBBE}" presName="spaceBetweenRectangles" presStyleCnt="0"/>
      <dgm:spPr/>
    </dgm:pt>
    <dgm:pt modelId="{C6FD0F4C-8677-514F-A17D-BC91DBBD09BA}" type="pres">
      <dgm:prSet presAssocID="{4D65B7D7-6C0D-494D-8966-EBA36F5CAE7D}" presName="parentLin" presStyleCnt="0"/>
      <dgm:spPr/>
    </dgm:pt>
    <dgm:pt modelId="{0D621AF3-8951-A345-A33E-D556B233F144}" type="pres">
      <dgm:prSet presAssocID="{4D65B7D7-6C0D-494D-8966-EBA36F5CAE7D}" presName="parentLeftMargin" presStyleLbl="node1" presStyleIdx="3" presStyleCnt="5"/>
      <dgm:spPr/>
      <dgm:t>
        <a:bodyPr/>
        <a:lstStyle/>
        <a:p>
          <a:endParaRPr lang="en-US"/>
        </a:p>
      </dgm:t>
    </dgm:pt>
    <dgm:pt modelId="{11DBB92E-902E-654C-9AE2-502519B4967A}" type="pres">
      <dgm:prSet presAssocID="{4D65B7D7-6C0D-494D-8966-EBA36F5CAE7D}" presName="parentText" presStyleLbl="node1" presStyleIdx="4" presStyleCnt="5">
        <dgm:presLayoutVars>
          <dgm:chMax val="0"/>
          <dgm:bulletEnabled val="1"/>
        </dgm:presLayoutVars>
      </dgm:prSet>
      <dgm:spPr/>
      <dgm:t>
        <a:bodyPr/>
        <a:lstStyle/>
        <a:p>
          <a:endParaRPr lang="en-US"/>
        </a:p>
      </dgm:t>
    </dgm:pt>
    <dgm:pt modelId="{A54D692E-42E3-7149-B3E2-65863A92BA89}" type="pres">
      <dgm:prSet presAssocID="{4D65B7D7-6C0D-494D-8966-EBA36F5CAE7D}" presName="negativeSpace" presStyleCnt="0"/>
      <dgm:spPr/>
    </dgm:pt>
    <dgm:pt modelId="{25B03D2C-524F-EE4D-90B7-87E0EE9FEB91}" type="pres">
      <dgm:prSet presAssocID="{4D65B7D7-6C0D-494D-8966-EBA36F5CAE7D}" presName="childText" presStyleLbl="conFgAcc1" presStyleIdx="4" presStyleCnt="5">
        <dgm:presLayoutVars>
          <dgm:bulletEnabled val="1"/>
        </dgm:presLayoutVars>
      </dgm:prSet>
      <dgm:spPr/>
      <dgm:t>
        <a:bodyPr/>
        <a:lstStyle/>
        <a:p>
          <a:endParaRPr lang="en-US"/>
        </a:p>
      </dgm:t>
    </dgm:pt>
  </dgm:ptLst>
  <dgm:cxnLst>
    <dgm:cxn modelId="{766F88ED-5226-1545-8CA2-2E0AFE8FD9D1}" type="presOf" srcId="{7252833D-8EA8-1045-BD64-60C215A76709}" destId="{25B03D2C-524F-EE4D-90B7-87E0EE9FEB91}" srcOrd="0" destOrd="1" presId="urn:microsoft.com/office/officeart/2005/8/layout/list1"/>
    <dgm:cxn modelId="{BCB14BF8-9F09-A14A-A83D-A2F05CE026CC}" srcId="{E0D9B540-1BBA-6046-929B-D700B3E9A39F}" destId="{938021E7-8283-2A4D-9212-9DF6569C552C}" srcOrd="0" destOrd="0" parTransId="{121717F7-5DE3-854C-9326-ED8CAE723CCF}" sibTransId="{BC1F9D69-E0C2-6F4B-B42F-5F1FFD36D80B}"/>
    <dgm:cxn modelId="{B974293F-61E7-AF4F-99C2-B9F837605B17}" type="presOf" srcId="{DE7E098D-15C0-5949-9B30-8FC878D348BE}" destId="{8EF65266-31E3-F44C-966B-CA2B248ABF38}" srcOrd="0" destOrd="1" presId="urn:microsoft.com/office/officeart/2005/8/layout/list1"/>
    <dgm:cxn modelId="{8600C18A-0911-4C42-92E6-D2F4C39B204D}" type="presOf" srcId="{E301CDF4-C13D-2F4A-B1AB-270E12FD3268}" destId="{8EF65266-31E3-F44C-966B-CA2B248ABF38}" srcOrd="0" destOrd="5" presId="urn:microsoft.com/office/officeart/2005/8/layout/list1"/>
    <dgm:cxn modelId="{A647760A-22A0-F844-8C15-06D668DC3448}" srcId="{B943A7E6-4EAD-9240-BB48-E2942EBB16F7}" destId="{FC9CAF46-A3EE-FB4A-AE50-0DDE3EA6F5BC}" srcOrd="3" destOrd="0" parTransId="{935858CB-71B7-2F41-82B0-02B3F0D826B7}" sibTransId="{AC9BF612-7536-EF49-B994-53F247E63E59}"/>
    <dgm:cxn modelId="{225A550E-2426-E241-9628-B47B239D1373}" srcId="{E0D9B540-1BBA-6046-929B-D700B3E9A39F}" destId="{E301CDF4-C13D-2F4A-B1AB-270E12FD3268}" srcOrd="5" destOrd="0" parTransId="{52EA41E9-9FE0-BC4A-B2A3-05445A664C69}" sibTransId="{D9D5A443-28F8-E24B-8518-5892D7C4990A}"/>
    <dgm:cxn modelId="{3210F7D3-38D9-8E4C-B397-98E1F12E294E}" type="presOf" srcId="{A88E3E8C-982B-5940-B3F5-C3AEF4F069BB}" destId="{DB0D25A9-EE01-1F4F-ADCF-19629EF55403}" srcOrd="0" destOrd="0" presId="urn:microsoft.com/office/officeart/2005/8/layout/list1"/>
    <dgm:cxn modelId="{3021F522-C37F-A74E-BACD-98B4BAE2BBFE}" type="presOf" srcId="{4D65B7D7-6C0D-494D-8966-EBA36F5CAE7D}" destId="{0D621AF3-8951-A345-A33E-D556B233F144}" srcOrd="0" destOrd="0" presId="urn:microsoft.com/office/officeart/2005/8/layout/list1"/>
    <dgm:cxn modelId="{BC1EF9B1-90CE-EF4F-AC85-5BC7BFFF8F3F}" type="presOf" srcId="{C77A16BA-1AA7-3246-813F-389D9E505F3F}" destId="{A14123C3-9DA7-5142-A913-B5AC3A3EF003}" srcOrd="1" destOrd="0" presId="urn:microsoft.com/office/officeart/2005/8/layout/list1"/>
    <dgm:cxn modelId="{5202F240-D44B-E240-A880-9960EFB7D3E1}" type="presOf" srcId="{4EE0364B-B437-DB42-9AEF-28D04886DB5D}" destId="{E21CCC52-E3E6-B640-9D27-DE1AD7C28764}" srcOrd="0" destOrd="0" presId="urn:microsoft.com/office/officeart/2005/8/layout/list1"/>
    <dgm:cxn modelId="{05844F09-432E-8E47-88B5-A5876DA562D6}" type="presOf" srcId="{E0D9B540-1BBA-6046-929B-D700B3E9A39F}" destId="{DB03A60E-9A16-264A-BBCB-1F84FB13B243}" srcOrd="1" destOrd="0" presId="urn:microsoft.com/office/officeart/2005/8/layout/list1"/>
    <dgm:cxn modelId="{4BC0DF45-E6EE-3E48-BA7D-B28B70F8615F}" type="presOf" srcId="{9F13B628-BFBB-C444-A258-E27E7E87E51A}" destId="{8EF65266-31E3-F44C-966B-CA2B248ABF38}" srcOrd="0" destOrd="2" presId="urn:microsoft.com/office/officeart/2005/8/layout/list1"/>
    <dgm:cxn modelId="{47C6B709-8653-3A49-99DE-06AAFADC9EBA}" type="presOf" srcId="{931DEC4E-C1DD-0647-B42B-61F7DD4481BE}" destId="{0658BECC-E277-804C-AA75-A56C17773E93}" srcOrd="0" destOrd="0" presId="urn:microsoft.com/office/officeart/2005/8/layout/list1"/>
    <dgm:cxn modelId="{5791093E-BF8A-8145-A31F-FE8AB260E97D}" srcId="{B943A7E6-4EAD-9240-BB48-E2942EBB16F7}" destId="{C7233536-4D50-5B4D-8FD8-A85422D9F38B}" srcOrd="0" destOrd="0" parTransId="{DB86078A-FE53-E64D-8038-4F888C7A906D}" sibTransId="{6192AB68-5DDF-F143-A8A2-65034A5A5E37}"/>
    <dgm:cxn modelId="{1F594F93-F56A-EA43-94B9-93B1905F6F58}" type="presOf" srcId="{7AFB9160-F051-1E46-892F-FE06D9D4676F}" destId="{8EF65266-31E3-F44C-966B-CA2B248ABF38}" srcOrd="0" destOrd="4" presId="urn:microsoft.com/office/officeart/2005/8/layout/list1"/>
    <dgm:cxn modelId="{B1D3035E-D641-8149-A0EA-3D0F82988043}" type="presOf" srcId="{DB1766AF-EDE9-2447-BEA8-3356519A1E03}" destId="{DB0D25A9-EE01-1F4F-ADCF-19629EF55403}" srcOrd="0" destOrd="2" presId="urn:microsoft.com/office/officeart/2005/8/layout/list1"/>
    <dgm:cxn modelId="{581A2F7B-2570-344D-89D5-D878E3C93B76}" srcId="{4EE0364B-B437-DB42-9AEF-28D04886DB5D}" destId="{931DEC4E-C1DD-0647-B42B-61F7DD4481BE}" srcOrd="0" destOrd="0" parTransId="{C080E379-6780-0A41-BDAE-A2F6536A2C55}" sibTransId="{078C1999-E14E-144B-AEA5-5A00AA7D0DF6}"/>
    <dgm:cxn modelId="{B250480C-2178-024B-8BBF-5B28BCA336C2}" type="presOf" srcId="{0D734784-1160-4840-8979-91FD61733CB5}" destId="{DB0D25A9-EE01-1F4F-ADCF-19629EF55403}" srcOrd="0" destOrd="1" presId="urn:microsoft.com/office/officeart/2005/8/layout/list1"/>
    <dgm:cxn modelId="{7FE10C17-4270-764C-AE04-C69DE56E81BC}" type="presOf" srcId="{D5638E9D-8AE5-044A-B3CC-731DDB92BF07}" destId="{8EF65266-31E3-F44C-966B-CA2B248ABF38}" srcOrd="0" destOrd="3" presId="urn:microsoft.com/office/officeart/2005/8/layout/list1"/>
    <dgm:cxn modelId="{2D96CFC9-815A-8D4F-8003-8B1EC2F2D3AF}" type="presOf" srcId="{B943A7E6-4EAD-9240-BB48-E2942EBB16F7}" destId="{0FF45640-E73C-D34D-A3BE-EDEDE5B44E5F}" srcOrd="0" destOrd="0" presId="urn:microsoft.com/office/officeart/2005/8/layout/list1"/>
    <dgm:cxn modelId="{2D9AD755-2155-E845-A09F-BC306C49DC57}" type="presOf" srcId="{C7233536-4D50-5B4D-8FD8-A85422D9F38B}" destId="{6E3EF048-3420-284F-A721-BC8F7D73D6F9}" srcOrd="0" destOrd="0" presId="urn:microsoft.com/office/officeart/2005/8/layout/list1"/>
    <dgm:cxn modelId="{F97382F3-CE1D-1846-B035-9FBFBC00D7A3}" srcId="{4EE0364B-B437-DB42-9AEF-28D04886DB5D}" destId="{B943A7E6-4EAD-9240-BB48-E2942EBB16F7}" srcOrd="3" destOrd="0" parTransId="{E60E2784-1E08-FE4A-8F5E-D388AC571A87}" sibTransId="{D9D8D7A5-AA2C-274F-B323-B9554539CBBE}"/>
    <dgm:cxn modelId="{2AFAFB8B-D4D2-7941-B432-5C9C2EA706DD}" srcId="{E0D9B540-1BBA-6046-929B-D700B3E9A39F}" destId="{9F13B628-BFBB-C444-A258-E27E7E87E51A}" srcOrd="2" destOrd="0" parTransId="{1AA74590-7F7C-5C40-8C42-F2D27F85BA86}" sibTransId="{F1334B93-D1CF-7B4E-BBB3-80808ACAFA5F}"/>
    <dgm:cxn modelId="{D4EF2266-D195-0B47-965C-47E9656AAD8B}" type="presOf" srcId="{931DEC4E-C1DD-0647-B42B-61F7DD4481BE}" destId="{D533FD71-FDDA-C64B-9A2B-371363D8F868}" srcOrd="1" destOrd="0" presId="urn:microsoft.com/office/officeart/2005/8/layout/list1"/>
    <dgm:cxn modelId="{FC22CA16-7A53-B443-924D-105C8EF6E13A}" srcId="{C77A16BA-1AA7-3246-813F-389D9E505F3F}" destId="{0D734784-1160-4840-8979-91FD61733CB5}" srcOrd="1" destOrd="0" parTransId="{42F60208-084F-AB4C-BB42-F0A2108F062C}" sibTransId="{FDA1777B-3297-D644-9AF7-1018316906BB}"/>
    <dgm:cxn modelId="{C0C8F2A3-FC1C-7C4D-BFE8-962A044952DF}" srcId="{4EE0364B-B437-DB42-9AEF-28D04886DB5D}" destId="{4D65B7D7-6C0D-494D-8966-EBA36F5CAE7D}" srcOrd="4" destOrd="0" parTransId="{169CB2BE-9FFA-B34E-BE83-CF738E5EF0EC}" sibTransId="{B5D94696-0ABD-A44C-BA0C-7E93E4942ED6}"/>
    <dgm:cxn modelId="{9CD0BE5C-EC9A-4B4A-8EF5-CF25376B523C}" srcId="{B943A7E6-4EAD-9240-BB48-E2942EBB16F7}" destId="{FB08EF36-91D7-CE47-B1CF-FA1CB7ED4DEC}" srcOrd="1" destOrd="0" parTransId="{E7EE8DFF-0D8F-A74E-A591-65AA5146519E}" sibTransId="{6C6668EE-6C76-5249-AF0C-94B84369ABEA}"/>
    <dgm:cxn modelId="{ED1A7184-4828-BB4E-A630-DAF3D2BC6CFB}" type="presOf" srcId="{FC9CAF46-A3EE-FB4A-AE50-0DDE3EA6F5BC}" destId="{6E3EF048-3420-284F-A721-BC8F7D73D6F9}" srcOrd="0" destOrd="3" presId="urn:microsoft.com/office/officeart/2005/8/layout/list1"/>
    <dgm:cxn modelId="{C5D633B1-F6AF-3545-86BB-9B488F86547C}" type="presOf" srcId="{C77A16BA-1AA7-3246-813F-389D9E505F3F}" destId="{75207550-9620-F347-8741-8FA1E0DA6956}" srcOrd="0" destOrd="0" presId="urn:microsoft.com/office/officeart/2005/8/layout/list1"/>
    <dgm:cxn modelId="{26A8774C-8916-4E4F-A730-B27F89436D04}" srcId="{E0D9B540-1BBA-6046-929B-D700B3E9A39F}" destId="{DE7E098D-15C0-5949-9B30-8FC878D348BE}" srcOrd="1" destOrd="0" parTransId="{3CC4FADC-8C62-7645-B480-9BF1D00C76C9}" sibTransId="{0ABF5A08-B32D-B64C-B526-1959B1774373}"/>
    <dgm:cxn modelId="{020A793B-C8D5-AB4D-AB12-B0E59C3EBA04}" type="presOf" srcId="{910A2077-3FAC-AB42-B903-93D54514093A}" destId="{FA84447D-5381-2F42-8DD5-903DF9682842}" srcOrd="0" destOrd="0" presId="urn:microsoft.com/office/officeart/2005/8/layout/list1"/>
    <dgm:cxn modelId="{08AC034B-15A1-E148-B0CE-63EAA51C04F0}" srcId="{C77A16BA-1AA7-3246-813F-389D9E505F3F}" destId="{A88E3E8C-982B-5940-B3F5-C3AEF4F069BB}" srcOrd="0" destOrd="0" parTransId="{5FA98E7F-5948-174F-AADD-921F4D7BEF70}" sibTransId="{AA91DA34-76A0-1F4E-9F07-9F74BF316952}"/>
    <dgm:cxn modelId="{DBAFD6B2-14D2-A941-9298-C014F999328F}" srcId="{E0D9B540-1BBA-6046-929B-D700B3E9A39F}" destId="{D5638E9D-8AE5-044A-B3CC-731DDB92BF07}" srcOrd="3" destOrd="0" parTransId="{B966FC51-E3AD-1048-B40D-7D30CBBC0A0C}" sibTransId="{A6F173B6-D657-0E49-BE2B-0DF164E9F25A}"/>
    <dgm:cxn modelId="{704F7C45-E7EA-E443-84C2-D0D2276CC16B}" type="presOf" srcId="{938021E7-8283-2A4D-9212-9DF6569C552C}" destId="{8EF65266-31E3-F44C-966B-CA2B248ABF38}" srcOrd="0" destOrd="0" presId="urn:microsoft.com/office/officeart/2005/8/layout/list1"/>
    <dgm:cxn modelId="{000C216C-9EDE-9D4B-AF97-B367C2FBBE4B}" srcId="{931DEC4E-C1DD-0647-B42B-61F7DD4481BE}" destId="{910A2077-3FAC-AB42-B903-93D54514093A}" srcOrd="0" destOrd="0" parTransId="{E820B93B-9F89-D04C-A9BE-8C22C87783C5}" sibTransId="{1564E9C5-4B19-4B4B-ABE3-25DD8FA692BD}"/>
    <dgm:cxn modelId="{40C02BF5-A9E0-D24B-AD59-10779FBB6B13}" type="presOf" srcId="{FB08EF36-91D7-CE47-B1CF-FA1CB7ED4DEC}" destId="{6E3EF048-3420-284F-A721-BC8F7D73D6F9}" srcOrd="0" destOrd="1" presId="urn:microsoft.com/office/officeart/2005/8/layout/list1"/>
    <dgm:cxn modelId="{702B1AB0-BEDE-C140-8404-F100E1B8C46A}" srcId="{4D65B7D7-6C0D-494D-8966-EBA36F5CAE7D}" destId="{7252833D-8EA8-1045-BD64-60C215A76709}" srcOrd="1" destOrd="0" parTransId="{11CAEC90-A02B-7C4F-9581-E318340C99D3}" sibTransId="{BD0247C2-FE3A-ED42-9E55-6E694C12F319}"/>
    <dgm:cxn modelId="{EDC2DB77-8E44-3042-A217-E610915FBA25}" type="presOf" srcId="{4D65B7D7-6C0D-494D-8966-EBA36F5CAE7D}" destId="{11DBB92E-902E-654C-9AE2-502519B4967A}" srcOrd="1" destOrd="0" presId="urn:microsoft.com/office/officeart/2005/8/layout/list1"/>
    <dgm:cxn modelId="{15C72E98-C83A-6E4B-BD47-80475A7D2272}" srcId="{E0D9B540-1BBA-6046-929B-D700B3E9A39F}" destId="{7AFB9160-F051-1E46-892F-FE06D9D4676F}" srcOrd="4" destOrd="0" parTransId="{7815AEFB-E863-E64A-88FE-CA26A56F9910}" sibTransId="{2CA940D3-882A-B041-B92C-D364ADC4ED62}"/>
    <dgm:cxn modelId="{C7305087-D4AA-D74E-9808-FD253197648A}" srcId="{C77A16BA-1AA7-3246-813F-389D9E505F3F}" destId="{DB1766AF-EDE9-2447-BEA8-3356519A1E03}" srcOrd="2" destOrd="0" parTransId="{96BAC7EC-B190-C149-BD0A-AB29FF06A744}" sibTransId="{0DBA0780-E0CC-FF44-A656-A64752F84052}"/>
    <dgm:cxn modelId="{71A3D9D3-8E28-B547-AD34-01C900DFCFB5}" type="presOf" srcId="{BC38A672-0A05-2A40-8469-F1511593A148}" destId="{6E3EF048-3420-284F-A721-BC8F7D73D6F9}" srcOrd="0" destOrd="2" presId="urn:microsoft.com/office/officeart/2005/8/layout/list1"/>
    <dgm:cxn modelId="{B0621F47-7E0E-B049-AC8F-666984A8401F}" srcId="{4EE0364B-B437-DB42-9AEF-28D04886DB5D}" destId="{E0D9B540-1BBA-6046-929B-D700B3E9A39F}" srcOrd="1" destOrd="0" parTransId="{3F223521-FC32-F843-B907-E8809582ED2F}" sibTransId="{E3292450-4E5D-C341-BFE1-DDB6153FEF4D}"/>
    <dgm:cxn modelId="{BCB30AAF-07F3-C04B-A962-E339A5ED863C}" srcId="{4D65B7D7-6C0D-494D-8966-EBA36F5CAE7D}" destId="{AF30F9B4-B13C-3044-A55A-6CCFD4460E55}" srcOrd="0" destOrd="0" parTransId="{A89E4D38-BA18-634F-B650-24ECE43C561B}" sibTransId="{D5E47C28-008A-3B47-BFCF-0BC5B1B72DB5}"/>
    <dgm:cxn modelId="{8C3942B5-7417-4B45-AAE1-71EA606DB8CD}" type="presOf" srcId="{E0D9B540-1BBA-6046-929B-D700B3E9A39F}" destId="{E8100949-FAB3-0440-8C87-E0C6C333E582}" srcOrd="0" destOrd="0" presId="urn:microsoft.com/office/officeart/2005/8/layout/list1"/>
    <dgm:cxn modelId="{D1C62C9C-62EF-E540-89A7-37161D161029}" type="presOf" srcId="{B943A7E6-4EAD-9240-BB48-E2942EBB16F7}" destId="{48656F46-2F33-7646-AF91-975737CFAC55}" srcOrd="1" destOrd="0" presId="urn:microsoft.com/office/officeart/2005/8/layout/list1"/>
    <dgm:cxn modelId="{6CEC2D79-864D-494C-8DF2-7DB7B6DEAD96}" srcId="{4EE0364B-B437-DB42-9AEF-28D04886DB5D}" destId="{C77A16BA-1AA7-3246-813F-389D9E505F3F}" srcOrd="2" destOrd="0" parTransId="{48A66178-E721-C24D-828A-9305D043B1C9}" sibTransId="{E410594E-F122-CE4C-985E-50580B41A7AE}"/>
    <dgm:cxn modelId="{953B721E-24D5-AE43-9308-7817D607F1D1}" type="presOf" srcId="{AF30F9B4-B13C-3044-A55A-6CCFD4460E55}" destId="{25B03D2C-524F-EE4D-90B7-87E0EE9FEB91}" srcOrd="0" destOrd="0" presId="urn:microsoft.com/office/officeart/2005/8/layout/list1"/>
    <dgm:cxn modelId="{74F6860F-94E3-B04E-AA8D-3BA458F8941F}" srcId="{B943A7E6-4EAD-9240-BB48-E2942EBB16F7}" destId="{BC38A672-0A05-2A40-8469-F1511593A148}" srcOrd="2" destOrd="0" parTransId="{8D42EBAD-0916-624C-B582-BE484AB3E9D5}" sibTransId="{C7496FC5-FDAA-F045-BBC4-26058591D969}"/>
    <dgm:cxn modelId="{2ED366FD-4324-2F46-8429-B3423F1134D8}" type="presParOf" srcId="{E21CCC52-E3E6-B640-9D27-DE1AD7C28764}" destId="{D53ED3B2-1399-9E41-BDE5-74828FE5830E}" srcOrd="0" destOrd="0" presId="urn:microsoft.com/office/officeart/2005/8/layout/list1"/>
    <dgm:cxn modelId="{73D6CD9F-B78D-754A-A737-616DE17AC622}" type="presParOf" srcId="{D53ED3B2-1399-9E41-BDE5-74828FE5830E}" destId="{0658BECC-E277-804C-AA75-A56C17773E93}" srcOrd="0" destOrd="0" presId="urn:microsoft.com/office/officeart/2005/8/layout/list1"/>
    <dgm:cxn modelId="{54261C3D-F987-424F-ACB8-68692E8EB4F2}" type="presParOf" srcId="{D53ED3B2-1399-9E41-BDE5-74828FE5830E}" destId="{D533FD71-FDDA-C64B-9A2B-371363D8F868}" srcOrd="1" destOrd="0" presId="urn:microsoft.com/office/officeart/2005/8/layout/list1"/>
    <dgm:cxn modelId="{99398EEF-8825-F044-B4C2-9054AFBCDA56}" type="presParOf" srcId="{E21CCC52-E3E6-B640-9D27-DE1AD7C28764}" destId="{684D055B-5645-5E48-95E3-166699B74BC3}" srcOrd="1" destOrd="0" presId="urn:microsoft.com/office/officeart/2005/8/layout/list1"/>
    <dgm:cxn modelId="{813C3C31-C4E6-0D4D-A92A-0D2E594A03D9}" type="presParOf" srcId="{E21CCC52-E3E6-B640-9D27-DE1AD7C28764}" destId="{FA84447D-5381-2F42-8DD5-903DF9682842}" srcOrd="2" destOrd="0" presId="urn:microsoft.com/office/officeart/2005/8/layout/list1"/>
    <dgm:cxn modelId="{0EE2ABB5-2179-9E4C-A26A-C838AED60DEC}" type="presParOf" srcId="{E21CCC52-E3E6-B640-9D27-DE1AD7C28764}" destId="{1CD4A744-B2E1-E84B-875A-2B07AA5E226D}" srcOrd="3" destOrd="0" presId="urn:microsoft.com/office/officeart/2005/8/layout/list1"/>
    <dgm:cxn modelId="{0675D2A8-D591-684E-921E-F4CA80A5B540}" type="presParOf" srcId="{E21CCC52-E3E6-B640-9D27-DE1AD7C28764}" destId="{81F1E7F0-5180-0C4E-8624-10C9B38361D9}" srcOrd="4" destOrd="0" presId="urn:microsoft.com/office/officeart/2005/8/layout/list1"/>
    <dgm:cxn modelId="{246AF34F-5202-DC4E-862E-4405F515FAFB}" type="presParOf" srcId="{81F1E7F0-5180-0C4E-8624-10C9B38361D9}" destId="{E8100949-FAB3-0440-8C87-E0C6C333E582}" srcOrd="0" destOrd="0" presId="urn:microsoft.com/office/officeart/2005/8/layout/list1"/>
    <dgm:cxn modelId="{B483CB76-B8AD-094F-9828-7E2E0E081A90}" type="presParOf" srcId="{81F1E7F0-5180-0C4E-8624-10C9B38361D9}" destId="{DB03A60E-9A16-264A-BBCB-1F84FB13B243}" srcOrd="1" destOrd="0" presId="urn:microsoft.com/office/officeart/2005/8/layout/list1"/>
    <dgm:cxn modelId="{E9ECF4EA-EF51-784E-9302-0E07F13736B8}" type="presParOf" srcId="{E21CCC52-E3E6-B640-9D27-DE1AD7C28764}" destId="{8922B657-9A54-E744-BF97-7224A77C8710}" srcOrd="5" destOrd="0" presId="urn:microsoft.com/office/officeart/2005/8/layout/list1"/>
    <dgm:cxn modelId="{1B471CCB-EDED-D74E-B33A-500DC30811FB}" type="presParOf" srcId="{E21CCC52-E3E6-B640-9D27-DE1AD7C28764}" destId="{8EF65266-31E3-F44C-966B-CA2B248ABF38}" srcOrd="6" destOrd="0" presId="urn:microsoft.com/office/officeart/2005/8/layout/list1"/>
    <dgm:cxn modelId="{8FD56473-2819-BF4E-B021-DF43BFA388AA}" type="presParOf" srcId="{E21CCC52-E3E6-B640-9D27-DE1AD7C28764}" destId="{19758D8B-DD6C-FD40-ADC6-2449596C36A4}" srcOrd="7" destOrd="0" presId="urn:microsoft.com/office/officeart/2005/8/layout/list1"/>
    <dgm:cxn modelId="{53424B00-E5FB-914A-9DD3-B15D621A248F}" type="presParOf" srcId="{E21CCC52-E3E6-B640-9D27-DE1AD7C28764}" destId="{F4933A28-4EB7-094F-8577-8A2CA6DDFE08}" srcOrd="8" destOrd="0" presId="urn:microsoft.com/office/officeart/2005/8/layout/list1"/>
    <dgm:cxn modelId="{149A41BC-2416-404C-BB05-B080F6CBF6BD}" type="presParOf" srcId="{F4933A28-4EB7-094F-8577-8A2CA6DDFE08}" destId="{75207550-9620-F347-8741-8FA1E0DA6956}" srcOrd="0" destOrd="0" presId="urn:microsoft.com/office/officeart/2005/8/layout/list1"/>
    <dgm:cxn modelId="{1395AA0D-B419-744D-A00E-109E664DD539}" type="presParOf" srcId="{F4933A28-4EB7-094F-8577-8A2CA6DDFE08}" destId="{A14123C3-9DA7-5142-A913-B5AC3A3EF003}" srcOrd="1" destOrd="0" presId="urn:microsoft.com/office/officeart/2005/8/layout/list1"/>
    <dgm:cxn modelId="{3A5A020C-7760-2C47-83A1-DD594D3E7580}" type="presParOf" srcId="{E21CCC52-E3E6-B640-9D27-DE1AD7C28764}" destId="{C6DE510F-6442-7B4E-968D-C6A08961116E}" srcOrd="9" destOrd="0" presId="urn:microsoft.com/office/officeart/2005/8/layout/list1"/>
    <dgm:cxn modelId="{1F189BB2-E1F9-A146-A724-8AC64B214881}" type="presParOf" srcId="{E21CCC52-E3E6-B640-9D27-DE1AD7C28764}" destId="{DB0D25A9-EE01-1F4F-ADCF-19629EF55403}" srcOrd="10" destOrd="0" presId="urn:microsoft.com/office/officeart/2005/8/layout/list1"/>
    <dgm:cxn modelId="{99B7F9F7-86FB-BD4D-AD17-2E31C48E947B}" type="presParOf" srcId="{E21CCC52-E3E6-B640-9D27-DE1AD7C28764}" destId="{FF8B6B88-9A6D-E740-B98F-F962C48212D4}" srcOrd="11" destOrd="0" presId="urn:microsoft.com/office/officeart/2005/8/layout/list1"/>
    <dgm:cxn modelId="{E33FF385-E35F-7E40-A085-9FE8DD0C44D1}" type="presParOf" srcId="{E21CCC52-E3E6-B640-9D27-DE1AD7C28764}" destId="{BB45724A-5854-7B4D-8D9A-7E6E150CAD23}" srcOrd="12" destOrd="0" presId="urn:microsoft.com/office/officeart/2005/8/layout/list1"/>
    <dgm:cxn modelId="{FA1216A7-5075-124E-8444-B95DF70E51B9}" type="presParOf" srcId="{BB45724A-5854-7B4D-8D9A-7E6E150CAD23}" destId="{0FF45640-E73C-D34D-A3BE-EDEDE5B44E5F}" srcOrd="0" destOrd="0" presId="urn:microsoft.com/office/officeart/2005/8/layout/list1"/>
    <dgm:cxn modelId="{B885E30D-D167-2F42-AB36-1893BE628EF5}" type="presParOf" srcId="{BB45724A-5854-7B4D-8D9A-7E6E150CAD23}" destId="{48656F46-2F33-7646-AF91-975737CFAC55}" srcOrd="1" destOrd="0" presId="urn:microsoft.com/office/officeart/2005/8/layout/list1"/>
    <dgm:cxn modelId="{CAFA3BA4-64CC-C443-8933-CE7D84DFC1C4}" type="presParOf" srcId="{E21CCC52-E3E6-B640-9D27-DE1AD7C28764}" destId="{46E5A001-97D1-2342-A572-C5B378267B3A}" srcOrd="13" destOrd="0" presId="urn:microsoft.com/office/officeart/2005/8/layout/list1"/>
    <dgm:cxn modelId="{DA2E6EED-593C-6B49-9013-F31AD39F7B7D}" type="presParOf" srcId="{E21CCC52-E3E6-B640-9D27-DE1AD7C28764}" destId="{6E3EF048-3420-284F-A721-BC8F7D73D6F9}" srcOrd="14" destOrd="0" presId="urn:microsoft.com/office/officeart/2005/8/layout/list1"/>
    <dgm:cxn modelId="{95FA984B-CB68-1B43-9535-5667F687D3B1}" type="presParOf" srcId="{E21CCC52-E3E6-B640-9D27-DE1AD7C28764}" destId="{741906BD-8F97-9A4B-8293-714339E4DDB7}" srcOrd="15" destOrd="0" presId="urn:microsoft.com/office/officeart/2005/8/layout/list1"/>
    <dgm:cxn modelId="{CC364974-F685-044D-89D8-F054140ABCC2}" type="presParOf" srcId="{E21CCC52-E3E6-B640-9D27-DE1AD7C28764}" destId="{C6FD0F4C-8677-514F-A17D-BC91DBBD09BA}" srcOrd="16" destOrd="0" presId="urn:microsoft.com/office/officeart/2005/8/layout/list1"/>
    <dgm:cxn modelId="{7A72B01D-58EC-694A-8B2A-859E0ABB076C}" type="presParOf" srcId="{C6FD0F4C-8677-514F-A17D-BC91DBBD09BA}" destId="{0D621AF3-8951-A345-A33E-D556B233F144}" srcOrd="0" destOrd="0" presId="urn:microsoft.com/office/officeart/2005/8/layout/list1"/>
    <dgm:cxn modelId="{461C51F6-94FB-2348-B054-593A3A4C6C23}" type="presParOf" srcId="{C6FD0F4C-8677-514F-A17D-BC91DBBD09BA}" destId="{11DBB92E-902E-654C-9AE2-502519B4967A}" srcOrd="1" destOrd="0" presId="urn:microsoft.com/office/officeart/2005/8/layout/list1"/>
    <dgm:cxn modelId="{636BDC6F-48BF-1A4D-BEEA-D7006332EFA9}" type="presParOf" srcId="{E21CCC52-E3E6-B640-9D27-DE1AD7C28764}" destId="{A54D692E-42E3-7149-B3E2-65863A92BA89}" srcOrd="17" destOrd="0" presId="urn:microsoft.com/office/officeart/2005/8/layout/list1"/>
    <dgm:cxn modelId="{C5214C9F-9EEE-744A-85A3-84C993E97259}" type="presParOf" srcId="{E21CCC52-E3E6-B640-9D27-DE1AD7C28764}" destId="{25B03D2C-524F-EE4D-90B7-87E0EE9FEB91}"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84447D-5381-2F42-8DD5-903DF9682842}">
      <dsp:nvSpPr>
        <dsp:cNvPr id="0" name=""/>
        <dsp:cNvSpPr/>
      </dsp:nvSpPr>
      <dsp:spPr>
        <a:xfrm>
          <a:off x="0" y="136843"/>
          <a:ext cx="8060265" cy="3622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04140"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Brunch (11 am – 1 pm)</a:t>
          </a:r>
          <a:endParaRPr lang="en-US" sz="1200" kern="1200" dirty="0"/>
        </a:p>
      </dsp:txBody>
      <dsp:txXfrm>
        <a:off x="0" y="136843"/>
        <a:ext cx="8060265" cy="362250"/>
      </dsp:txXfrm>
    </dsp:sp>
    <dsp:sp modelId="{D533FD71-FDDA-C64B-9A2B-371363D8F868}">
      <dsp:nvSpPr>
        <dsp:cNvPr id="0" name=""/>
        <dsp:cNvSpPr/>
      </dsp:nvSpPr>
      <dsp:spPr>
        <a:xfrm>
          <a:off x="403013" y="63043"/>
          <a:ext cx="5642185" cy="1476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622300">
            <a:lnSpc>
              <a:spcPct val="90000"/>
            </a:lnSpc>
            <a:spcBef>
              <a:spcPct val="0"/>
            </a:spcBef>
            <a:spcAft>
              <a:spcPct val="35000"/>
            </a:spcAft>
          </a:pPr>
          <a:r>
            <a:rPr lang="en-US" sz="1400" kern="1200" dirty="0" smtClean="0"/>
            <a:t>Sunday</a:t>
          </a:r>
        </a:p>
      </dsp:txBody>
      <dsp:txXfrm>
        <a:off x="410218" y="70248"/>
        <a:ext cx="5627775" cy="133190"/>
      </dsp:txXfrm>
    </dsp:sp>
    <dsp:sp modelId="{8EF65266-31E3-F44C-966B-CA2B248ABF38}">
      <dsp:nvSpPr>
        <dsp:cNvPr id="0" name=""/>
        <dsp:cNvSpPr/>
      </dsp:nvSpPr>
      <dsp:spPr>
        <a:xfrm>
          <a:off x="0" y="575702"/>
          <a:ext cx="8060265" cy="1512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04140"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Breakfast at the Centennial Cafe (7 to 7:45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Executive Committee Opening Session (8 to 9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Newcomer Orientation (9 to 10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802.11 Newcomer Training Session (1:30- 3:30 pm)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Working Group/Study Group meetings (beginning at 10 am and throughout the day)</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Tutorial Sessions (6 to 10:30 pm)</a:t>
          </a:r>
          <a:endParaRPr lang="en-US" sz="1200" kern="1200" dirty="0"/>
        </a:p>
      </dsp:txBody>
      <dsp:txXfrm>
        <a:off x="0" y="575702"/>
        <a:ext cx="8060265" cy="1512000"/>
      </dsp:txXfrm>
    </dsp:sp>
    <dsp:sp modelId="{DB03A60E-9A16-264A-BBCB-1F84FB13B243}">
      <dsp:nvSpPr>
        <dsp:cNvPr id="0" name=""/>
        <dsp:cNvSpPr/>
      </dsp:nvSpPr>
      <dsp:spPr>
        <a:xfrm>
          <a:off x="403013" y="526093"/>
          <a:ext cx="5642185" cy="1476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622300">
            <a:lnSpc>
              <a:spcPct val="90000"/>
            </a:lnSpc>
            <a:spcBef>
              <a:spcPct val="0"/>
            </a:spcBef>
            <a:spcAft>
              <a:spcPct val="35000"/>
            </a:spcAft>
          </a:pPr>
          <a:r>
            <a:rPr lang="en-US" sz="1400" kern="1200" dirty="0" smtClean="0"/>
            <a:t>Monday</a:t>
          </a:r>
          <a:endParaRPr lang="en-US" sz="1400" kern="1200" dirty="0"/>
        </a:p>
      </dsp:txBody>
      <dsp:txXfrm>
        <a:off x="410218" y="533298"/>
        <a:ext cx="5627775" cy="133190"/>
      </dsp:txXfrm>
    </dsp:sp>
    <dsp:sp modelId="{DB0D25A9-EE01-1F4F-ADCF-19629EF55403}">
      <dsp:nvSpPr>
        <dsp:cNvPr id="0" name=""/>
        <dsp:cNvSpPr/>
      </dsp:nvSpPr>
      <dsp:spPr>
        <a:xfrm>
          <a:off x="0" y="2212693"/>
          <a:ext cx="8060265" cy="9135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04140"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Breakfast at the Centennial Cafe (7 to 7:45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Working Group/Study Group meetings (beginning at 8 am and throughout the day)</a:t>
          </a:r>
          <a:endParaRPr lang="en-US" sz="1200" kern="1200" dirty="0"/>
        </a:p>
        <a:p>
          <a:pPr marL="114300" lvl="1" indent="-114300" algn="l" defTabSz="533400">
            <a:lnSpc>
              <a:spcPct val="90000"/>
            </a:lnSpc>
            <a:spcBef>
              <a:spcPct val="0"/>
            </a:spcBef>
            <a:spcAft>
              <a:spcPct val="15000"/>
            </a:spcAft>
            <a:buChar char="••"/>
          </a:pPr>
          <a:r>
            <a:rPr lang="en-US" sz="1200" kern="1200" dirty="0" smtClean="0"/>
            <a:t>802E (formerly the Privacy EC Study Group</a:t>
          </a:r>
          <a:r>
            <a:rPr lang="en-US" sz="1200" kern="1200" smtClean="0"/>
            <a:t>) meeting (7:30 – 9:30 pm)</a:t>
          </a:r>
          <a:endParaRPr lang="en-US" sz="1200" kern="1200" dirty="0"/>
        </a:p>
      </dsp:txBody>
      <dsp:txXfrm>
        <a:off x="0" y="2212693"/>
        <a:ext cx="8060265" cy="913500"/>
      </dsp:txXfrm>
    </dsp:sp>
    <dsp:sp modelId="{A14123C3-9DA7-5142-A913-B5AC3A3EF003}">
      <dsp:nvSpPr>
        <dsp:cNvPr id="0" name=""/>
        <dsp:cNvSpPr/>
      </dsp:nvSpPr>
      <dsp:spPr>
        <a:xfrm>
          <a:off x="403013" y="2138893"/>
          <a:ext cx="5642185" cy="1476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622300">
            <a:lnSpc>
              <a:spcPct val="90000"/>
            </a:lnSpc>
            <a:spcBef>
              <a:spcPct val="0"/>
            </a:spcBef>
            <a:spcAft>
              <a:spcPct val="35000"/>
            </a:spcAft>
          </a:pPr>
          <a:r>
            <a:rPr lang="en-US" sz="1400" kern="1200" dirty="0" smtClean="0"/>
            <a:t>Tuesday</a:t>
          </a:r>
          <a:endParaRPr lang="en-US" sz="1400" kern="1200" dirty="0"/>
        </a:p>
      </dsp:txBody>
      <dsp:txXfrm>
        <a:off x="410218" y="2146098"/>
        <a:ext cx="5627775" cy="133190"/>
      </dsp:txXfrm>
    </dsp:sp>
    <dsp:sp modelId="{6E3EF048-3420-284F-A721-BC8F7D73D6F9}">
      <dsp:nvSpPr>
        <dsp:cNvPr id="0" name=""/>
        <dsp:cNvSpPr/>
      </dsp:nvSpPr>
      <dsp:spPr>
        <a:xfrm>
          <a:off x="0" y="3226993"/>
          <a:ext cx="8060265" cy="1134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04140"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Breakfast at the Centennial Cafe (7 to 7:45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Working Group/Study Group meetings (beginning at 8 am and throughout the day)</a:t>
          </a:r>
          <a:endParaRPr lang="en-US" sz="1200" kern="1200" dirty="0"/>
        </a:p>
        <a:p>
          <a:pPr marL="114300" lvl="1" indent="-114300" algn="l" defTabSz="533400">
            <a:lnSpc>
              <a:spcPct val="90000"/>
            </a:lnSpc>
            <a:spcBef>
              <a:spcPct val="0"/>
            </a:spcBef>
            <a:spcAft>
              <a:spcPct val="15000"/>
            </a:spcAft>
            <a:buChar char="••"/>
          </a:pPr>
          <a:r>
            <a:rPr lang="en-US" sz="1200" kern="1200" dirty="0" smtClean="0"/>
            <a:t>Lunch at the Centennial Cafe (12 to 1:30 pm)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Social reception (7:30 – 9:30 pm)</a:t>
          </a:r>
          <a:endParaRPr lang="en-US" sz="1200" kern="1200" dirty="0"/>
        </a:p>
      </dsp:txBody>
      <dsp:txXfrm>
        <a:off x="0" y="3226993"/>
        <a:ext cx="8060265" cy="1134000"/>
      </dsp:txXfrm>
    </dsp:sp>
    <dsp:sp modelId="{48656F46-2F33-7646-AF91-975737CFAC55}">
      <dsp:nvSpPr>
        <dsp:cNvPr id="0" name=""/>
        <dsp:cNvSpPr/>
      </dsp:nvSpPr>
      <dsp:spPr>
        <a:xfrm>
          <a:off x="403013" y="3153193"/>
          <a:ext cx="5642185" cy="1476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622300">
            <a:lnSpc>
              <a:spcPct val="90000"/>
            </a:lnSpc>
            <a:spcBef>
              <a:spcPct val="0"/>
            </a:spcBef>
            <a:spcAft>
              <a:spcPct val="35000"/>
            </a:spcAft>
          </a:pPr>
          <a:r>
            <a:rPr lang="en-US" sz="1400" kern="1200" dirty="0" smtClean="0"/>
            <a:t>Wednesday</a:t>
          </a:r>
          <a:endParaRPr lang="en-US" sz="1400" kern="1200" dirty="0"/>
        </a:p>
      </dsp:txBody>
      <dsp:txXfrm>
        <a:off x="410218" y="3160398"/>
        <a:ext cx="5627775" cy="133190"/>
      </dsp:txXfrm>
    </dsp:sp>
    <dsp:sp modelId="{25B03D2C-524F-EE4D-90B7-87E0EE9FEB91}">
      <dsp:nvSpPr>
        <dsp:cNvPr id="0" name=""/>
        <dsp:cNvSpPr/>
      </dsp:nvSpPr>
      <dsp:spPr>
        <a:xfrm>
          <a:off x="0" y="4461793"/>
          <a:ext cx="8060265" cy="7245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25566" tIns="104140" rIns="625566"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Breakfast at the Centennial Café (7 to 7:45 am)</a:t>
          </a:r>
          <a:endParaRPr lang="en-US" sz="1200" kern="1200" dirty="0"/>
        </a:p>
        <a:p>
          <a:pPr marL="114300" lvl="1" indent="-114300" algn="l" defTabSz="533400">
            <a:lnSpc>
              <a:spcPct val="90000"/>
            </a:lnSpc>
            <a:spcBef>
              <a:spcPct val="0"/>
            </a:spcBef>
            <a:spcAft>
              <a:spcPct val="15000"/>
            </a:spcAft>
            <a:buChar char="••"/>
          </a:pPr>
          <a:r>
            <a:rPr lang="en-US" sz="1200" kern="1200" dirty="0" smtClean="0"/>
            <a:t>IEEE 802 Working Group/Study Group meetings (beginning at 8 am throughout the day)</a:t>
          </a:r>
          <a:endParaRPr lang="en-US" sz="1200" kern="1200" dirty="0"/>
        </a:p>
      </dsp:txBody>
      <dsp:txXfrm>
        <a:off x="0" y="4461793"/>
        <a:ext cx="8060265" cy="724500"/>
      </dsp:txXfrm>
    </dsp:sp>
    <dsp:sp modelId="{11DBB92E-902E-654C-9AE2-502519B4967A}">
      <dsp:nvSpPr>
        <dsp:cNvPr id="0" name=""/>
        <dsp:cNvSpPr/>
      </dsp:nvSpPr>
      <dsp:spPr>
        <a:xfrm>
          <a:off x="403013" y="4387993"/>
          <a:ext cx="5642185" cy="1476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3261" tIns="0" rIns="213261" bIns="0" numCol="1" spcCol="1270" anchor="ctr" anchorCtr="0">
          <a:noAutofit/>
        </a:bodyPr>
        <a:lstStyle/>
        <a:p>
          <a:pPr lvl="0" algn="l" defTabSz="622300">
            <a:lnSpc>
              <a:spcPct val="90000"/>
            </a:lnSpc>
            <a:spcBef>
              <a:spcPct val="0"/>
            </a:spcBef>
            <a:spcAft>
              <a:spcPct val="35000"/>
            </a:spcAft>
          </a:pPr>
          <a:r>
            <a:rPr lang="en-US" sz="1400" kern="1200" dirty="0" smtClean="0"/>
            <a:t>Thursday</a:t>
          </a:r>
          <a:endParaRPr lang="en-US" sz="1400" kern="1200" dirty="0"/>
        </a:p>
      </dsp:txBody>
      <dsp:txXfrm>
        <a:off x="410218" y="4395198"/>
        <a:ext cx="5627775" cy="13319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44091"/>
          </a:xfrm>
          <a:prstGeom prst="rect">
            <a:avLst/>
          </a:prstGeom>
        </p:spPr>
        <p:txBody>
          <a:bodyPr vert="horz" lIns="92446" tIns="46223" rIns="92446" bIns="46223" rtlCol="0"/>
          <a:lstStyle>
            <a:lvl1pPr algn="r">
              <a:defRPr sz="1200"/>
            </a:lvl1pPr>
          </a:lstStyle>
          <a:p>
            <a:fld id="{5D203B4E-26F9-4624-A24E-050BF17D218F}" type="datetimeFigureOut">
              <a:rPr lang="en-US" smtClean="0"/>
              <a:pPr/>
              <a:t>11/8/2015</a:t>
            </a:fld>
            <a:endParaRPr lang="en-US"/>
          </a:p>
        </p:txBody>
      </p:sp>
      <p:sp>
        <p:nvSpPr>
          <p:cNvPr id="4" name="Footer Placeholder 3"/>
          <p:cNvSpPr>
            <a:spLocks noGrp="1"/>
          </p:cNvSpPr>
          <p:nvPr>
            <p:ph type="ftr" sz="quarter" idx="2"/>
          </p:nvPr>
        </p:nvSpPr>
        <p:spPr>
          <a:xfrm>
            <a:off x="0" y="6536528"/>
            <a:ext cx="4028440" cy="344091"/>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536528"/>
            <a:ext cx="4028440" cy="344091"/>
          </a:xfrm>
          <a:prstGeom prst="rect">
            <a:avLst/>
          </a:prstGeom>
        </p:spPr>
        <p:txBody>
          <a:bodyPr vert="horz" lIns="92446" tIns="46223" rIns="92446" bIns="46223" rtlCol="0" anchor="b"/>
          <a:lstStyle>
            <a:lvl1pPr algn="r">
              <a:defRPr sz="1200"/>
            </a:lvl1pPr>
          </a:lstStyle>
          <a:p>
            <a:fld id="{935949E6-96AA-4163-8755-D76970ADACBA}" type="slidenum">
              <a:rPr lang="en-US" smtClean="0"/>
              <a:pPr/>
              <a:t>‹#›</a:t>
            </a:fld>
            <a:endParaRPr lang="en-US"/>
          </a:p>
        </p:txBody>
      </p:sp>
    </p:spTree>
    <p:extLst>
      <p:ext uri="{BB962C8B-B14F-4D97-AF65-F5344CB8AC3E}">
        <p14:creationId xmlns:p14="http://schemas.microsoft.com/office/powerpoint/2010/main" val="1352297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5265809" y="0"/>
            <a:ext cx="4028440" cy="344091"/>
          </a:xfrm>
          <a:prstGeom prst="rect">
            <a:avLst/>
          </a:prstGeom>
        </p:spPr>
        <p:txBody>
          <a:bodyPr vert="horz" lIns="92446" tIns="46223" rIns="92446" bIns="46223" rtlCol="0"/>
          <a:lstStyle>
            <a:lvl1pPr algn="r">
              <a:defRPr sz="1200"/>
            </a:lvl1pPr>
          </a:lstStyle>
          <a:p>
            <a:fld id="{6954385A-B9F2-4077-92F4-CE3785C56F92}" type="datetimeFigureOut">
              <a:rPr lang="en-US" smtClean="0"/>
              <a:pPr/>
              <a:t>11/8/2015</a:t>
            </a:fld>
            <a:endParaRPr lang="en-US"/>
          </a:p>
        </p:txBody>
      </p:sp>
      <p:sp>
        <p:nvSpPr>
          <p:cNvPr id="4" name="Slide Image Placeholder 3"/>
          <p:cNvSpPr>
            <a:spLocks noGrp="1" noRot="1" noChangeAspect="1"/>
          </p:cNvSpPr>
          <p:nvPr>
            <p:ph type="sldImg" idx="2"/>
          </p:nvPr>
        </p:nvSpPr>
        <p:spPr>
          <a:xfrm>
            <a:off x="2927350" y="515938"/>
            <a:ext cx="3441700" cy="2581275"/>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929640" y="3268861"/>
            <a:ext cx="7437120" cy="3096816"/>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36528"/>
            <a:ext cx="4028440" cy="344091"/>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536528"/>
            <a:ext cx="4028440" cy="344091"/>
          </a:xfrm>
          <a:prstGeom prst="rect">
            <a:avLst/>
          </a:prstGeom>
        </p:spPr>
        <p:txBody>
          <a:bodyPr vert="horz" lIns="92446" tIns="46223" rIns="92446" bIns="46223" rtlCol="0" anchor="b"/>
          <a:lstStyle>
            <a:lvl1pPr algn="r">
              <a:defRPr sz="1200"/>
            </a:lvl1pPr>
          </a:lstStyle>
          <a:p>
            <a:fld id="{7B2D355D-B423-47FD-B86F-A6F8D01ED63F}" type="slidenum">
              <a:rPr lang="en-US" smtClean="0"/>
              <a:pPr/>
              <a:t>‹#›</a:t>
            </a:fld>
            <a:endParaRPr lang="en-US"/>
          </a:p>
        </p:txBody>
      </p:sp>
    </p:spTree>
    <p:extLst>
      <p:ext uri="{BB962C8B-B14F-4D97-AF65-F5344CB8AC3E}">
        <p14:creationId xmlns:p14="http://schemas.microsoft.com/office/powerpoint/2010/main" val="3269535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a:solidFill>
                  <a:schemeClr val="tx1"/>
                </a:solidFill>
                <a:latin typeface="Verdana" pitchFamily="34" charset="0"/>
                <a:ea typeface="MS PGothic" pitchFamily="34" charset="-128"/>
              </a:defRPr>
            </a:lvl1pPr>
            <a:lvl2pPr marL="793545" indent="-305210" algn="ctr" eaLnBrk="0" hangingPunct="0">
              <a:defRPr>
                <a:solidFill>
                  <a:schemeClr val="tx1"/>
                </a:solidFill>
                <a:latin typeface="Verdana" pitchFamily="34" charset="0"/>
                <a:ea typeface="MS PGothic" pitchFamily="34" charset="-128"/>
              </a:defRPr>
            </a:lvl2pPr>
            <a:lvl3pPr marL="1220838" indent="-244168" algn="ctr" eaLnBrk="0" hangingPunct="0">
              <a:defRPr>
                <a:solidFill>
                  <a:schemeClr val="tx1"/>
                </a:solidFill>
                <a:latin typeface="Verdana" pitchFamily="34" charset="0"/>
                <a:ea typeface="MS PGothic" pitchFamily="34" charset="-128"/>
              </a:defRPr>
            </a:lvl3pPr>
            <a:lvl4pPr marL="1709174" indent="-244168" algn="ctr" eaLnBrk="0" hangingPunct="0">
              <a:defRPr>
                <a:solidFill>
                  <a:schemeClr val="tx1"/>
                </a:solidFill>
                <a:latin typeface="Verdana" pitchFamily="34" charset="0"/>
                <a:ea typeface="MS PGothic" pitchFamily="34" charset="-128"/>
              </a:defRPr>
            </a:lvl4pPr>
            <a:lvl5pPr marL="2197509" indent="-244168" algn="ctr" eaLnBrk="0" hangingPunct="0">
              <a:defRPr>
                <a:solidFill>
                  <a:schemeClr val="tx1"/>
                </a:solidFill>
                <a:latin typeface="Verdana" pitchFamily="34" charset="0"/>
                <a:ea typeface="MS PGothic" pitchFamily="34" charset="-128"/>
              </a:defRPr>
            </a:lvl5pPr>
            <a:lvl6pPr marL="2685844" indent="-244168" algn="ctr" eaLnBrk="0" fontAlgn="base" hangingPunct="0">
              <a:spcBef>
                <a:spcPct val="0"/>
              </a:spcBef>
              <a:spcAft>
                <a:spcPct val="0"/>
              </a:spcAft>
              <a:defRPr>
                <a:solidFill>
                  <a:schemeClr val="tx1"/>
                </a:solidFill>
                <a:latin typeface="Verdana" pitchFamily="34" charset="0"/>
                <a:ea typeface="MS PGothic" pitchFamily="34" charset="-128"/>
              </a:defRPr>
            </a:lvl6pPr>
            <a:lvl7pPr marL="3174180" indent="-244168" algn="ctr" eaLnBrk="0" fontAlgn="base" hangingPunct="0">
              <a:spcBef>
                <a:spcPct val="0"/>
              </a:spcBef>
              <a:spcAft>
                <a:spcPct val="0"/>
              </a:spcAft>
              <a:defRPr>
                <a:solidFill>
                  <a:schemeClr val="tx1"/>
                </a:solidFill>
                <a:latin typeface="Verdana" pitchFamily="34" charset="0"/>
                <a:ea typeface="MS PGothic" pitchFamily="34" charset="-128"/>
              </a:defRPr>
            </a:lvl7pPr>
            <a:lvl8pPr marL="3662515" indent="-244168" algn="ctr" eaLnBrk="0" fontAlgn="base" hangingPunct="0">
              <a:spcBef>
                <a:spcPct val="0"/>
              </a:spcBef>
              <a:spcAft>
                <a:spcPct val="0"/>
              </a:spcAft>
              <a:defRPr>
                <a:solidFill>
                  <a:schemeClr val="tx1"/>
                </a:solidFill>
                <a:latin typeface="Verdana" pitchFamily="34" charset="0"/>
                <a:ea typeface="MS PGothic" pitchFamily="34" charset="-128"/>
              </a:defRPr>
            </a:lvl8pPr>
            <a:lvl9pPr marL="4150850" indent="-244168" algn="ctr" eaLnBrk="0" fontAlgn="base" hangingPunct="0">
              <a:spcBef>
                <a:spcPct val="0"/>
              </a:spcBef>
              <a:spcAft>
                <a:spcPct val="0"/>
              </a:spcAft>
              <a:defRPr>
                <a:solidFill>
                  <a:schemeClr val="tx1"/>
                </a:solidFill>
                <a:latin typeface="Verdana" pitchFamily="34" charset="0"/>
                <a:ea typeface="MS PGothic" pitchFamily="34" charset="-128"/>
              </a:defRPr>
            </a:lvl9pPr>
          </a:lstStyle>
          <a:p>
            <a:pPr algn="r">
              <a:defRPr/>
            </a:pPr>
            <a:fld id="{1BCFA65A-7E72-4F0B-950C-2ACA367A3454}" type="slidenum">
              <a:rPr lang="en-US" smtClean="0">
                <a:solidFill>
                  <a:srgbClr val="000000"/>
                </a:solidFill>
                <a:latin typeface="Arial" pitchFamily="34" charset="0"/>
              </a:rPr>
              <a:pPr algn="r">
                <a:defRPr/>
              </a:pPr>
              <a:t>1</a:t>
            </a:fld>
            <a:endParaRPr lang="en-US" smtClean="0">
              <a:solidFill>
                <a:srgbClr val="000000"/>
              </a:solidFill>
              <a:latin typeface="Arial" pitchFamily="34" charset="0"/>
            </a:endParaRPr>
          </a:p>
        </p:txBody>
      </p:sp>
      <p:sp>
        <p:nvSpPr>
          <p:cNvPr id="306179" name="Rectangle 2"/>
          <p:cNvSpPr>
            <a:spLocks noGrp="1" noRot="1" noChangeAspect="1" noChangeArrowheads="1" noTextEdit="1"/>
          </p:cNvSpPr>
          <p:nvPr>
            <p:ph type="sldImg"/>
          </p:nvPr>
        </p:nvSpPr>
        <p:spPr>
          <a:ln/>
        </p:spPr>
      </p:sp>
      <p:sp>
        <p:nvSpPr>
          <p:cNvPr id="306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900">
              <a:latin typeface="Arial" pitchFamily="34" charset="0"/>
              <a:ea typeface="Geneva"/>
              <a:cs typeface="Genev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2</a:t>
            </a:fld>
            <a:endParaRPr lang="en-US" altLang="en-US">
              <a:solidFill>
                <a:prstClr val="black"/>
              </a:solidFill>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3</a:t>
            </a:fld>
            <a:endParaRPr lang="en-US" altLang="en-US">
              <a:solidFill>
                <a:prstClr val="black"/>
              </a:solidFill>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4</a:t>
            </a:fld>
            <a:endParaRPr lang="en-US" altLang="en-US">
              <a:solidFill>
                <a:prstClr val="black"/>
              </a:solidFill>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5</a:t>
            </a:fld>
            <a:endParaRPr lang="en-US" altLang="en-US">
              <a:solidFill>
                <a:prstClr val="black"/>
              </a:solidFill>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z="1500" dirty="0">
                <a:ea typeface="ＭＳ Ｐゴシック" pitchFamily="34" charset="-128"/>
                <a:cs typeface="Geneva"/>
              </a:rPr>
              <a:t> </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ea typeface="ＭＳ Ｐゴシック" pitchFamily="34" charset="-128"/>
              </a:defRPr>
            </a:lvl1pPr>
            <a:lvl2pPr marL="797185" indent="-306610">
              <a:defRPr>
                <a:solidFill>
                  <a:schemeClr val="tx1"/>
                </a:solidFill>
                <a:latin typeface="Verdana" pitchFamily="34" charset="0"/>
                <a:ea typeface="ＭＳ Ｐゴシック" pitchFamily="34" charset="-128"/>
              </a:defRPr>
            </a:lvl2pPr>
            <a:lvl3pPr marL="1226439" indent="-245288">
              <a:defRPr>
                <a:solidFill>
                  <a:schemeClr val="tx1"/>
                </a:solidFill>
                <a:latin typeface="Verdana" pitchFamily="34" charset="0"/>
                <a:ea typeface="ＭＳ Ｐゴシック" pitchFamily="34" charset="-128"/>
              </a:defRPr>
            </a:lvl3pPr>
            <a:lvl4pPr marL="1717015" indent="-245288">
              <a:defRPr>
                <a:solidFill>
                  <a:schemeClr val="tx1"/>
                </a:solidFill>
                <a:latin typeface="Verdana" pitchFamily="34" charset="0"/>
                <a:ea typeface="ＭＳ Ｐゴシック" pitchFamily="34" charset="-128"/>
              </a:defRPr>
            </a:lvl4pPr>
            <a:lvl5pPr marL="2207590" indent="-245288">
              <a:defRPr>
                <a:solidFill>
                  <a:schemeClr val="tx1"/>
                </a:solidFill>
                <a:latin typeface="Verdana" pitchFamily="34" charset="0"/>
                <a:ea typeface="ＭＳ Ｐゴシック" pitchFamily="34" charset="-128"/>
              </a:defRPr>
            </a:lvl5pPr>
            <a:lvl6pPr marL="2698166" indent="-245288" eaLnBrk="0" fontAlgn="base" hangingPunct="0">
              <a:spcBef>
                <a:spcPct val="0"/>
              </a:spcBef>
              <a:spcAft>
                <a:spcPct val="0"/>
              </a:spcAft>
              <a:defRPr>
                <a:solidFill>
                  <a:schemeClr val="tx1"/>
                </a:solidFill>
                <a:latin typeface="Verdana" pitchFamily="34" charset="0"/>
                <a:ea typeface="ＭＳ Ｐゴシック" pitchFamily="34" charset="-128"/>
              </a:defRPr>
            </a:lvl6pPr>
            <a:lvl7pPr marL="3188741" indent="-245288" eaLnBrk="0" fontAlgn="base" hangingPunct="0">
              <a:spcBef>
                <a:spcPct val="0"/>
              </a:spcBef>
              <a:spcAft>
                <a:spcPct val="0"/>
              </a:spcAft>
              <a:defRPr>
                <a:solidFill>
                  <a:schemeClr val="tx1"/>
                </a:solidFill>
                <a:latin typeface="Verdana" pitchFamily="34" charset="0"/>
                <a:ea typeface="ＭＳ Ｐゴシック" pitchFamily="34" charset="-128"/>
              </a:defRPr>
            </a:lvl7pPr>
            <a:lvl8pPr marL="3679317" indent="-245288" eaLnBrk="0" fontAlgn="base" hangingPunct="0">
              <a:spcBef>
                <a:spcPct val="0"/>
              </a:spcBef>
              <a:spcAft>
                <a:spcPct val="0"/>
              </a:spcAft>
              <a:defRPr>
                <a:solidFill>
                  <a:schemeClr val="tx1"/>
                </a:solidFill>
                <a:latin typeface="Verdana" pitchFamily="34" charset="0"/>
                <a:ea typeface="ＭＳ Ｐゴシック" pitchFamily="34" charset="-128"/>
              </a:defRPr>
            </a:lvl8pPr>
            <a:lvl9pPr marL="4169893" indent="-245288" eaLnBrk="0" fontAlgn="base" hangingPunct="0">
              <a:spcBef>
                <a:spcPct val="0"/>
              </a:spcBef>
              <a:spcAft>
                <a:spcPct val="0"/>
              </a:spcAft>
              <a:defRPr>
                <a:solidFill>
                  <a:schemeClr val="tx1"/>
                </a:solidFill>
                <a:latin typeface="Verdana" pitchFamily="34" charset="0"/>
                <a:ea typeface="ＭＳ Ｐゴシック" pitchFamily="34" charset="-128"/>
              </a:defRPr>
            </a:lvl9pPr>
          </a:lstStyle>
          <a:p>
            <a:fld id="{8E39E000-0F5C-436C-916F-79B1EEDF5CEC}" type="slidenum">
              <a:rPr lang="en-US" altLang="en-US">
                <a:solidFill>
                  <a:prstClr val="black"/>
                </a:solidFill>
                <a:latin typeface="Arial" pitchFamily="34" charset="0"/>
              </a:rPr>
              <a:pPr/>
              <a:t>6</a:t>
            </a:fld>
            <a:endParaRPr lang="en-US" altLang="en-US">
              <a:solidFill>
                <a:prstClr val="black"/>
              </a:solidFill>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fld id="{9116C57F-626A-E64E-BD6C-D93E5A794BB1}" type="slidenum">
              <a:rPr lang="en-US" sz="1400">
                <a:solidFill>
                  <a:srgbClr val="FFFFFF"/>
                </a:solidFill>
              </a:rPr>
              <a:pPr algn="ctr" eaLnBrk="1" hangingPunct="1"/>
              <a:t>7</a:t>
            </a:fld>
            <a:endParaRPr lang="en-US" sz="1800"/>
          </a:p>
        </p:txBody>
      </p:sp>
      <p:sp>
        <p:nvSpPr>
          <p:cNvPr id="39938" name="CustomShape 2"/>
          <p:cNvSpPr>
            <a:spLocks noChangeArrowheads="1"/>
          </p:cNvSpPr>
          <p:nvPr/>
        </p:nvSpPr>
        <p:spPr bwMode="auto">
          <a:xfrm>
            <a:off x="5265809" y="6536528"/>
            <a:ext cx="4028440" cy="344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algn="r" eaLnBrk="1" hangingPunct="1"/>
            <a:fld id="{63AA3B96-4409-634A-B2DE-F967E39EC2A9}" type="slidenum">
              <a:rPr lang="en-US" sz="1200">
                <a:solidFill>
                  <a:srgbClr val="000000"/>
                </a:solidFill>
              </a:rPr>
              <a:pPr algn="r" eaLnBrk="1" hangingPunct="1"/>
              <a:t>7</a:t>
            </a:fld>
            <a:endParaRPr lang="en-US"/>
          </a:p>
        </p:txBody>
      </p:sp>
      <p:sp>
        <p:nvSpPr>
          <p:cNvPr id="39939" name="CustomShape 3"/>
          <p:cNvSpPr>
            <a:spLocks noChangeArrowheads="1"/>
          </p:cNvSpPr>
          <p:nvPr/>
        </p:nvSpPr>
        <p:spPr bwMode="auto">
          <a:xfrm>
            <a:off x="1549400" y="516136"/>
            <a:ext cx="6197600" cy="2580680"/>
          </a:xfrm>
          <a:prstGeom prst="rect">
            <a:avLst/>
          </a:prstGeom>
          <a:solidFill>
            <a:srgbClr val="FFFFFF"/>
          </a:solidFill>
          <a:ln w="9360">
            <a:solidFill>
              <a:srgbClr val="000000"/>
            </a:solidFill>
            <a:miter lim="800000"/>
            <a:headEnd/>
            <a:tailEnd/>
          </a:ln>
        </p:spPr>
        <p:txBody>
          <a:bodyPr/>
          <a:lstStyle/>
          <a:p>
            <a:pPr eaLnBrk="1" hangingPunct="1"/>
            <a:endParaRPr lang="en-US"/>
          </a:p>
        </p:txBody>
      </p:sp>
      <p:sp>
        <p:nvSpPr>
          <p:cNvPr id="39940" name="PlaceHolder 4"/>
          <p:cNvSpPr>
            <a:spLocks noGrp="1"/>
          </p:cNvSpPr>
          <p:nvPr>
            <p:ph type="body"/>
          </p:nvPr>
        </p:nvSpPr>
        <p:spPr bwMode="auto">
          <a:xfrm>
            <a:off x="929640" y="3268862"/>
            <a:ext cx="7437120" cy="31673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numCol="1" anchor="t" anchorCtr="0" compatLnSpc="1">
            <a:prstTxWarp prst="textNoShape">
              <a:avLst/>
            </a:prstTxWarp>
          </a:bodyPr>
          <a:lstStyle/>
          <a:p>
            <a:pPr eaLnBrk="1" hangingPunct="1"/>
            <a:endParaRPr lang="en-US">
              <a:latin typeface="Arial" charset="0"/>
              <a:cs typeface="DejaVu Sans"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fld id="{9116C57F-626A-E64E-BD6C-D93E5A794BB1}" type="slidenum">
              <a:rPr lang="en-US" sz="1400">
                <a:solidFill>
                  <a:srgbClr val="FFFFFF"/>
                </a:solidFill>
              </a:rPr>
              <a:pPr algn="ctr" eaLnBrk="1" hangingPunct="1"/>
              <a:t>8</a:t>
            </a:fld>
            <a:endParaRPr lang="en-US" sz="1800"/>
          </a:p>
        </p:txBody>
      </p:sp>
      <p:sp>
        <p:nvSpPr>
          <p:cNvPr id="39938" name="CustomShape 2"/>
          <p:cNvSpPr>
            <a:spLocks noChangeArrowheads="1"/>
          </p:cNvSpPr>
          <p:nvPr/>
        </p:nvSpPr>
        <p:spPr bwMode="auto">
          <a:xfrm>
            <a:off x="5265809" y="6536528"/>
            <a:ext cx="4028440" cy="344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algn="r" eaLnBrk="1" hangingPunct="1"/>
            <a:fld id="{63AA3B96-4409-634A-B2DE-F967E39EC2A9}" type="slidenum">
              <a:rPr lang="en-US" sz="1200">
                <a:solidFill>
                  <a:srgbClr val="000000"/>
                </a:solidFill>
              </a:rPr>
              <a:pPr algn="r" eaLnBrk="1" hangingPunct="1"/>
              <a:t>8</a:t>
            </a:fld>
            <a:endParaRPr lang="en-US"/>
          </a:p>
        </p:txBody>
      </p:sp>
      <p:sp>
        <p:nvSpPr>
          <p:cNvPr id="39939" name="CustomShape 3"/>
          <p:cNvSpPr>
            <a:spLocks noChangeArrowheads="1"/>
          </p:cNvSpPr>
          <p:nvPr/>
        </p:nvSpPr>
        <p:spPr bwMode="auto">
          <a:xfrm>
            <a:off x="1549400" y="516136"/>
            <a:ext cx="6197600" cy="2580680"/>
          </a:xfrm>
          <a:prstGeom prst="rect">
            <a:avLst/>
          </a:prstGeom>
          <a:solidFill>
            <a:srgbClr val="FFFFFF"/>
          </a:solidFill>
          <a:ln w="9360">
            <a:solidFill>
              <a:srgbClr val="000000"/>
            </a:solidFill>
            <a:miter lim="800000"/>
            <a:headEnd/>
            <a:tailEnd/>
          </a:ln>
        </p:spPr>
        <p:txBody>
          <a:bodyPr/>
          <a:lstStyle/>
          <a:p>
            <a:pPr eaLnBrk="1" hangingPunct="1"/>
            <a:endParaRPr lang="en-US"/>
          </a:p>
        </p:txBody>
      </p:sp>
      <p:sp>
        <p:nvSpPr>
          <p:cNvPr id="39940" name="PlaceHolder 4"/>
          <p:cNvSpPr>
            <a:spLocks noGrp="1"/>
          </p:cNvSpPr>
          <p:nvPr>
            <p:ph type="body"/>
          </p:nvPr>
        </p:nvSpPr>
        <p:spPr bwMode="auto">
          <a:xfrm>
            <a:off x="929640" y="3268862"/>
            <a:ext cx="7437120" cy="31673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numCol="1" anchor="t" anchorCtr="0" compatLnSpc="1">
            <a:prstTxWarp prst="textNoShape">
              <a:avLst/>
            </a:prstTxWarp>
          </a:bodyPr>
          <a:lstStyle/>
          <a:p>
            <a:pPr eaLnBrk="1" hangingPunct="1"/>
            <a:endParaRPr lang="en-US">
              <a:latin typeface="Arial" charset="0"/>
              <a:cs typeface="DejaVu San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495B6B77-9394-401D-A368-C7088EFBCF17}" type="datetime1">
              <a:rPr lang="en-GB"/>
              <a:pPr>
                <a:defRPr/>
              </a:pPr>
              <a:t>08/11/2015</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395AC390-A2E1-44E0-AF7B-5A9E461244DD}"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09064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9252CD79-CA4E-48B9-B2F1-E3E5A030390A}" type="datetime1">
              <a:rPr lang="en-GB"/>
              <a:pPr>
                <a:defRPr/>
              </a:pPr>
              <a:t>08/11/2015</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B1B82BD4-2DF8-4566-841E-8D5819FDBCE2}"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91387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9C85BCD9-B304-405E-A5FB-EE3F91D555E6}" type="datetime1">
              <a:rPr lang="en-GB"/>
              <a:pPr>
                <a:defRPr/>
              </a:pPr>
              <a:t>08/11/2015</a:t>
            </a:fld>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a:defRPr smtClean="0"/>
            </a:lvl1pPr>
          </a:lstStyle>
          <a:p>
            <a:pPr>
              <a:defRPr/>
            </a:pPr>
            <a:fld id="{0C3DBDB9-9D74-4A39-94D6-8B7E611D4182}"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68531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D970124C-EDA2-4DDF-BC80-EA4BE3E5219C}" type="datetime1">
              <a:rPr lang="en-GB"/>
              <a:pPr>
                <a:defRPr/>
              </a:pPr>
              <a:t>08/11/2015</a:t>
            </a:fld>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a:defRPr smtClean="0"/>
            </a:lvl1pPr>
          </a:lstStyle>
          <a:p>
            <a:pPr>
              <a:defRPr/>
            </a:pPr>
            <a:fld id="{ED4259DC-9AFC-489E-A70F-F717B6303625}"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937597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8" descr="IEEE_SA_Bar_Graphic_long_l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01650"/>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685800" y="1666875"/>
            <a:ext cx="7772400" cy="533400"/>
          </a:xfrm>
        </p:spPr>
        <p:txBody>
          <a:bodyPr/>
          <a:lstStyle>
            <a:lvl1pPr>
              <a:defRPr sz="2400">
                <a:solidFill>
                  <a:schemeClr val="bg1"/>
                </a:solidFill>
              </a:defRPr>
            </a:lvl1pPr>
          </a:lstStyle>
          <a:p>
            <a:r>
              <a:rPr lang="en-US" dirty="0" smtClean="0"/>
              <a:t>Click to edit Master subtitle style</a:t>
            </a:r>
            <a:endParaRPr lang="en-US" dirty="0"/>
          </a:p>
        </p:txBody>
      </p:sp>
      <p:sp>
        <p:nvSpPr>
          <p:cNvPr id="240643" name="Rectangle 3"/>
          <p:cNvSpPr>
            <a:spLocks noGrp="1" noChangeArrowheads="1"/>
          </p:cNvSpPr>
          <p:nvPr>
            <p:ph type="ctrTitle"/>
          </p:nvPr>
        </p:nvSpPr>
        <p:spPr>
          <a:xfrm>
            <a:off x="685800" y="1209675"/>
            <a:ext cx="7772400" cy="533400"/>
          </a:xfrm>
        </p:spPr>
        <p:txBody>
          <a:bodyPr/>
          <a:lstStyle>
            <a:lvl1pPr>
              <a:defRPr>
                <a:solidFill>
                  <a:schemeClr val="bg1"/>
                </a:solidFill>
              </a:defRPr>
            </a:lvl1pPr>
          </a:lstStyle>
          <a:p>
            <a:r>
              <a:rPr lang="en-US" dirty="0" smtClean="0"/>
              <a:t>Click to edit Master title style</a:t>
            </a:r>
            <a:endParaRPr lang="en-US" dirty="0"/>
          </a:p>
        </p:txBody>
      </p:sp>
      <p:sp>
        <p:nvSpPr>
          <p:cNvPr id="7" name="Text Placeholder 5"/>
          <p:cNvSpPr>
            <a:spLocks noGrp="1"/>
          </p:cNvSpPr>
          <p:nvPr>
            <p:ph type="body" sz="quarter" idx="10"/>
          </p:nvPr>
        </p:nvSpPr>
        <p:spPr>
          <a:xfrm>
            <a:off x="685800" y="3014663"/>
            <a:ext cx="3886200" cy="828675"/>
          </a:xfrm>
        </p:spPr>
        <p:txBody>
          <a:bodyPr anchor="ctr"/>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70002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9959015"/>
      </p:ext>
    </p:extLst>
  </p:cSld>
  <p:clrMapOvr>
    <a:masterClrMapping/>
  </p:clrMapOvr>
  <p:transition spd="slow"/>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3" descr="IEEE_SA_Bar_Graphic_long_rgb"/>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052" name="Rectangle 3"/>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defTabSz="914400" fontAlgn="base">
              <a:spcBef>
                <a:spcPct val="0"/>
              </a:spcBef>
              <a:spcAft>
                <a:spcPct val="0"/>
              </a:spcAft>
              <a:defRPr/>
            </a:pPr>
            <a:fld id="{9EA3D519-F8BA-4A08-AF34-12447743593A}" type="datetime1">
              <a:rPr lang="en-GB"/>
              <a:pPr defTabSz="914400" fontAlgn="base">
                <a:spcBef>
                  <a:spcPct val="0"/>
                </a:spcBef>
                <a:spcAft>
                  <a:spcPct val="0"/>
                </a:spcAft>
                <a:defRPr/>
              </a:pPr>
              <a:t>08/11/2015</a:t>
            </a:fld>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defTabSz="914400"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smtClean="0">
                <a:solidFill>
                  <a:srgbClr val="000000"/>
                </a:solidFill>
                <a:latin typeface="Arial" pitchFamily="34" charset="0"/>
              </a:defRPr>
            </a:lvl1pPr>
          </a:lstStyle>
          <a:p>
            <a:pPr defTabSz="914400" eaLnBrk="0" fontAlgn="base" hangingPunct="0">
              <a:spcBef>
                <a:spcPct val="0"/>
              </a:spcBef>
              <a:spcAft>
                <a:spcPct val="0"/>
              </a:spcAft>
              <a:defRPr/>
            </a:pPr>
            <a:fld id="{2C20A3F4-4199-4793-8C83-69C8DF2B7480}" type="slidenum">
              <a:rPr lang="en-US" altLang="en-US"/>
              <a:pPr defTabSz="914400" eaLnBrk="0" fontAlgn="base" hangingPunct="0">
                <a:spcBef>
                  <a:spcPct val="0"/>
                </a:spcBef>
                <a:spcAft>
                  <a:spcPct val="0"/>
                </a:spcAft>
                <a:defRPr/>
              </a:pPr>
              <a:t>‹#›</a:t>
            </a:fld>
            <a:endParaRPr lang="en-US" altLang="en-US" sz="1400">
              <a:latin typeface="Myriad Pro"/>
            </a:endParaRPr>
          </a:p>
        </p:txBody>
      </p:sp>
      <p:pic>
        <p:nvPicPr>
          <p:cNvPr id="2056" name="Picture 24" descr="IEEE_white"/>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3520138"/>
      </p:ext>
    </p:extLst>
  </p:cSld>
  <p:clrMap bg1="lt1" tx1="dk1" bg2="lt2" tx2="dk2" accent1="accent1" accent2="accent2" accent3="accent3" accent4="accent4" accent5="accent5" accent6="accent6" hlink="hlink" folHlink="folHlink"/>
  <p:sldLayoutIdLst>
    <p:sldLayoutId id="2147483791" r:id="rId1"/>
    <p:sldLayoutId id="2147483793" r:id="rId2"/>
    <p:sldLayoutId id="2147483795" r:id="rId3"/>
    <p:sldLayoutId id="2147483796" r:id="rId4"/>
    <p:sldLayoutId id="2147483832" r:id="rId5"/>
    <p:sldLayoutId id="2147483840" r:id="rId6"/>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10"/>
          <p:cNvSpPr>
            <a:spLocks noGrp="1" noChangeArrowheads="1"/>
          </p:cNvSpPr>
          <p:nvPr>
            <p:ph type="ctrTitle"/>
          </p:nvPr>
        </p:nvSpPr>
        <p:spPr>
          <a:xfrm>
            <a:off x="116115" y="1906718"/>
            <a:ext cx="9027885" cy="1005815"/>
          </a:xfrm>
        </p:spPr>
        <p:txBody>
          <a:bodyPr/>
          <a:lstStyle/>
          <a:p>
            <a:pPr algn="ctr" eaLnBrk="1" hangingPunct="1"/>
            <a:r>
              <a:rPr lang="en-US" sz="3200" dirty="0" smtClean="0"/>
              <a:t>IEEE 802 and ISOC </a:t>
            </a:r>
            <a:br>
              <a:rPr lang="en-US" sz="3200" dirty="0" smtClean="0"/>
            </a:br>
            <a:r>
              <a:rPr lang="en-US" sz="3200" dirty="0" smtClean="0"/>
              <a:t>Cooperative Fellowship Pilot Program</a:t>
            </a:r>
          </a:p>
        </p:txBody>
      </p:sp>
      <p:sp>
        <p:nvSpPr>
          <p:cNvPr id="7" name="Text Placeholder 6"/>
          <p:cNvSpPr>
            <a:spLocks noGrp="1"/>
          </p:cNvSpPr>
          <p:nvPr>
            <p:ph type="body" sz="quarter" idx="10"/>
          </p:nvPr>
        </p:nvSpPr>
        <p:spPr>
          <a:xfrm>
            <a:off x="640295" y="4902181"/>
            <a:ext cx="6783843" cy="1650999"/>
          </a:xfrm>
        </p:spPr>
        <p:txBody>
          <a:bodyPr/>
          <a:lstStyle/>
          <a:p>
            <a:pPr marL="0" indent="0" eaLnBrk="1" hangingPunct="1">
              <a:buFont typeface="Wingdings 2" pitchFamily="18" charset="2"/>
              <a:buNone/>
              <a:defRPr/>
            </a:pPr>
            <a:endParaRPr lang="en-US" sz="1800" b="1" dirty="0" smtClean="0">
              <a:solidFill>
                <a:schemeClr val="tx1"/>
              </a:solidFill>
              <a:ea typeface="+mn-ea"/>
            </a:endParaRPr>
          </a:p>
          <a:p>
            <a:pPr marL="0" indent="0" eaLnBrk="1" hangingPunct="1">
              <a:lnSpc>
                <a:spcPct val="100000"/>
              </a:lnSpc>
              <a:buFont typeface="Wingdings 2" pitchFamily="18" charset="2"/>
              <a:buNone/>
              <a:defRPr/>
            </a:pPr>
            <a:r>
              <a:rPr lang="en-US" sz="1800" dirty="0" smtClean="0"/>
              <a:t>Glenn Parsons</a:t>
            </a:r>
          </a:p>
          <a:p>
            <a:pPr marL="0" indent="0" eaLnBrk="1" hangingPunct="1">
              <a:lnSpc>
                <a:spcPct val="100000"/>
              </a:lnSpc>
              <a:buFont typeface="Wingdings 2" pitchFamily="18" charset="2"/>
              <a:buNone/>
              <a:defRPr/>
            </a:pPr>
            <a:r>
              <a:rPr lang="en-US" sz="1800" dirty="0" smtClean="0"/>
              <a:t>IEEE-SA </a:t>
            </a:r>
            <a:r>
              <a:rPr lang="en-US" sz="1800" smtClean="0"/>
              <a:t>BOG member-at-large</a:t>
            </a:r>
            <a:endParaRPr lang="en-US" sz="1800" dirty="0" smtClean="0"/>
          </a:p>
          <a:p>
            <a:pPr marL="0" indent="0" eaLnBrk="1" hangingPunct="1">
              <a:lnSpc>
                <a:spcPct val="100000"/>
              </a:lnSpc>
              <a:buFont typeface="Wingdings 2" pitchFamily="18" charset="2"/>
              <a:buNone/>
              <a:defRPr/>
            </a:pPr>
            <a:r>
              <a:rPr lang="en-US" sz="1800" dirty="0" smtClean="0"/>
              <a:t>IEEE 802.1 chair</a:t>
            </a:r>
            <a:endParaRPr lang="en-US" sz="1800" dirty="0" smtClean="0"/>
          </a:p>
          <a:p>
            <a:pPr marL="0" indent="0" eaLnBrk="1" hangingPunct="1">
              <a:lnSpc>
                <a:spcPct val="100000"/>
              </a:lnSpc>
              <a:buFont typeface="Wingdings 2" pitchFamily="18" charset="2"/>
              <a:buNone/>
              <a:defRPr/>
            </a:pPr>
            <a:endParaRPr lang="en-US" sz="1800" dirty="0"/>
          </a:p>
          <a:p>
            <a:pPr marL="0" indent="0" eaLnBrk="1" hangingPunct="1">
              <a:lnSpc>
                <a:spcPct val="100000"/>
              </a:lnSpc>
              <a:buFont typeface="Wingdings 2" pitchFamily="18" charset="2"/>
              <a:buNone/>
              <a:defRPr/>
            </a:pPr>
            <a:r>
              <a:rPr lang="en-US" sz="1800" dirty="0"/>
              <a:t>9</a:t>
            </a:r>
            <a:r>
              <a:rPr lang="en-US" sz="1800" dirty="0" smtClean="0"/>
              <a:t> November 2015</a:t>
            </a:r>
          </a:p>
          <a:p>
            <a:pPr marL="0" indent="0" eaLnBrk="1" hangingPunct="1">
              <a:lnSpc>
                <a:spcPct val="100000"/>
              </a:lnSpc>
              <a:buFont typeface="Wingdings 2" pitchFamily="18" charset="2"/>
              <a:buNone/>
              <a:defRPr/>
            </a:pPr>
            <a:endParaRPr lang="en-US" sz="1800" dirty="0" smtClean="0">
              <a:solidFill>
                <a:schemeClr val="tx1"/>
              </a:solidFill>
              <a:ea typeface="+mn-ea"/>
            </a:endParaRPr>
          </a:p>
          <a:p>
            <a:pPr marL="0" indent="0" eaLnBrk="1" hangingPunct="1">
              <a:buFont typeface="Wingdings 2" pitchFamily="18" charset="2"/>
              <a:buNone/>
              <a:defRPr/>
            </a:pPr>
            <a:endParaRPr lang="en-US" sz="1800" b="1" dirty="0" smtClean="0">
              <a:solidFill>
                <a:schemeClr val="tx1"/>
              </a:solidFill>
              <a:ea typeface="+mn-ea"/>
            </a:endParaRPr>
          </a:p>
          <a:p>
            <a:pPr marL="0" indent="0" eaLnBrk="1" hangingPunct="1">
              <a:buFont typeface="Wingdings 2" pitchFamily="18" charset="2"/>
              <a:buNone/>
              <a:defRPr/>
            </a:pPr>
            <a:endParaRPr lang="en-US" dirty="0" smtClean="0">
              <a:ea typeface="+mn-ea"/>
            </a:endParaRPr>
          </a:p>
        </p:txBody>
      </p:sp>
    </p:spTree>
    <p:extLst>
      <p:ext uri="{BB962C8B-B14F-4D97-AF65-F5344CB8AC3E}">
        <p14:creationId xmlns:p14="http://schemas.microsoft.com/office/powerpoint/2010/main" val="2439988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00075" y="462714"/>
            <a:ext cx="8195582" cy="503237"/>
          </a:xfrm>
        </p:spPr>
        <p:txBody>
          <a:bodyPr/>
          <a:lstStyle/>
          <a:p>
            <a:pPr eaLnBrk="1" hangingPunct="1"/>
            <a:r>
              <a:rPr lang="en-US" altLang="en-US" smtClean="0">
                <a:solidFill>
                  <a:srgbClr val="000000"/>
                </a:solidFill>
              </a:rPr>
              <a:t>Overview</a:t>
            </a:r>
            <a:endParaRPr lang="en-US" altLang="en-US" dirty="0" smtClean="0"/>
          </a:p>
        </p:txBody>
      </p:sp>
      <p:sp>
        <p:nvSpPr>
          <p:cNvPr id="3" name="Content Placeholder 2"/>
          <p:cNvSpPr>
            <a:spLocks noGrp="1"/>
          </p:cNvSpPr>
          <p:nvPr>
            <p:ph idx="1"/>
          </p:nvPr>
        </p:nvSpPr>
        <p:spPr>
          <a:xfrm>
            <a:off x="692150" y="1172626"/>
            <a:ext cx="7791450" cy="4906433"/>
          </a:xfrm>
        </p:spPr>
        <p:txBody>
          <a:bodyPr rtlCol="0">
            <a:normAutofit fontScale="92500"/>
          </a:bodyPr>
          <a:lstStyle/>
          <a:p>
            <a:pPr>
              <a:buFont typeface="Wingdings" pitchFamily="2" charset="2"/>
              <a:buChar char="§"/>
              <a:defRPr/>
            </a:pPr>
            <a:r>
              <a:rPr lang="en-US" sz="2400" dirty="0" smtClean="0">
                <a:ea typeface="ＭＳ Ｐゴシック" charset="0"/>
                <a:cs typeface="Verdana (Body)"/>
              </a:rPr>
              <a:t>Fellowship Program (Technical and Policy)</a:t>
            </a:r>
          </a:p>
          <a:p>
            <a:pPr lvl="1">
              <a:buFont typeface="Wingdings" pitchFamily="2" charset="2"/>
              <a:buChar char="§"/>
              <a:defRPr/>
            </a:pPr>
            <a:r>
              <a:rPr lang="en-US" sz="2400" dirty="0"/>
              <a:t>E</a:t>
            </a:r>
            <a:r>
              <a:rPr lang="en-US" sz="2400" dirty="0" smtClean="0"/>
              <a:t>ngage </a:t>
            </a:r>
            <a:r>
              <a:rPr lang="en-US" sz="2400" dirty="0"/>
              <a:t>those working in the security and privacy space and </a:t>
            </a:r>
            <a:r>
              <a:rPr lang="en-US" sz="2400" dirty="0" smtClean="0"/>
              <a:t>Internet Governance ecosystem</a:t>
            </a:r>
            <a:endParaRPr lang="en-US" sz="2400" dirty="0"/>
          </a:p>
          <a:p>
            <a:pPr lvl="2">
              <a:buFont typeface="Wingdings" pitchFamily="2" charset="2"/>
              <a:buChar char="§"/>
              <a:defRPr/>
            </a:pPr>
            <a:r>
              <a:rPr lang="en-US" sz="2200" dirty="0" smtClean="0"/>
              <a:t>Including working </a:t>
            </a:r>
            <a:r>
              <a:rPr lang="en-US" sz="2200" dirty="0"/>
              <a:t>in regulation, procurement and legislation primarily in developing countries/economies. </a:t>
            </a:r>
            <a:endParaRPr lang="en-US" sz="2200" dirty="0" smtClean="0"/>
          </a:p>
          <a:p>
            <a:pPr lvl="2">
              <a:buFont typeface="Wingdings" pitchFamily="2" charset="2"/>
              <a:buChar char="§"/>
              <a:defRPr/>
            </a:pPr>
            <a:r>
              <a:rPr lang="en-US" sz="2200" dirty="0" smtClean="0">
                <a:ea typeface="ＭＳ Ｐゴシック" charset="0"/>
                <a:cs typeface="Verdana (Body)"/>
              </a:rPr>
              <a:t>Fellowships selected from developing countries/economies</a:t>
            </a:r>
            <a:endParaRPr lang="en-US" sz="2400" dirty="0" smtClean="0">
              <a:ea typeface="ＭＳ Ｐゴシック" charset="0"/>
              <a:cs typeface="Verdana (Body)"/>
            </a:endParaRPr>
          </a:p>
          <a:p>
            <a:pPr>
              <a:buFont typeface="Wingdings" pitchFamily="2" charset="2"/>
              <a:buChar char="§"/>
              <a:defRPr/>
            </a:pPr>
            <a:r>
              <a:rPr lang="en-US" sz="2400" dirty="0" smtClean="0">
                <a:ea typeface="ＭＳ Ｐゴシック" charset="0"/>
                <a:cs typeface="Verdana (Body)"/>
              </a:rPr>
              <a:t>Will take place during IEEE 802 and IETF Meetings</a:t>
            </a:r>
          </a:p>
          <a:p>
            <a:pPr lvl="1">
              <a:buFont typeface="Wingdings" pitchFamily="2" charset="2"/>
              <a:buChar char="§"/>
              <a:defRPr/>
            </a:pPr>
            <a:r>
              <a:rPr lang="en-US" sz="2400" dirty="0" smtClean="0">
                <a:ea typeface="ＭＳ Ｐゴシック" charset="0"/>
                <a:cs typeface="Verdana (Body)"/>
              </a:rPr>
              <a:t>Next meetings</a:t>
            </a:r>
          </a:p>
          <a:p>
            <a:pPr lvl="2">
              <a:buFont typeface="Wingdings" pitchFamily="2" charset="2"/>
              <a:buChar char="§"/>
              <a:defRPr/>
            </a:pPr>
            <a:r>
              <a:rPr lang="en-US" sz="2200" dirty="0" smtClean="0">
                <a:ea typeface="ＭＳ Ｐゴシック" charset="0"/>
                <a:cs typeface="Verdana (Body)"/>
              </a:rPr>
              <a:t>IEEE 802 Plenary in March in Macau</a:t>
            </a:r>
          </a:p>
          <a:p>
            <a:pPr lvl="2">
              <a:buFont typeface="Wingdings" pitchFamily="2" charset="2"/>
              <a:buChar char="§"/>
              <a:defRPr/>
            </a:pPr>
            <a:r>
              <a:rPr lang="en-US" sz="2200" dirty="0" smtClean="0">
                <a:ea typeface="ＭＳ Ｐゴシック" charset="0"/>
                <a:cs typeface="Verdana (Body)"/>
              </a:rPr>
              <a:t>IETF meeting in April in Buenos Aires</a:t>
            </a:r>
          </a:p>
          <a:p>
            <a:pPr marL="0" indent="0">
              <a:defRPr/>
            </a:pPr>
            <a:endParaRPr lang="en-US" sz="1800" dirty="0" smtClean="0">
              <a:ea typeface="ＭＳ Ｐゴシック" charset="0"/>
              <a:cs typeface="Verdana (Body)"/>
            </a:endParaRPr>
          </a:p>
          <a:p>
            <a:pPr>
              <a:buFont typeface="Wingdings 2" pitchFamily="18" charset="2"/>
              <a:buNone/>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marL="0" indent="0" eaLnBrk="1" fontAlgn="auto" hangingPunct="1">
              <a:spcBef>
                <a:spcPts val="0"/>
              </a:spcBef>
              <a:spcAft>
                <a:spcPts val="0"/>
              </a:spcAft>
              <a:defRPr/>
            </a:pPr>
            <a:endParaRPr lang="en-US" dirty="0" smtClean="0">
              <a:latin typeface="Verdana (Body)"/>
              <a:ea typeface="+mn-ea"/>
              <a:cs typeface="Verdana (Body)"/>
            </a:endParaRPr>
          </a:p>
          <a:p>
            <a:pPr marL="0" indent="0" eaLnBrk="1" fontAlgn="auto" hangingPunct="1">
              <a:spcBef>
                <a:spcPts val="0"/>
              </a:spcBef>
              <a:spcAft>
                <a:spcPts val="0"/>
              </a:spcAft>
              <a:defRPr/>
            </a:pPr>
            <a:endParaRPr lang="en-US" dirty="0">
              <a:latin typeface="Verdana (Body)"/>
              <a:ea typeface="+mn-ea"/>
              <a:cs typeface="Verdana (Body)"/>
            </a:endParaRPr>
          </a:p>
        </p:txBody>
      </p:sp>
    </p:spTree>
    <p:extLst>
      <p:ext uri="{BB962C8B-B14F-4D97-AF65-F5344CB8AC3E}">
        <p14:creationId xmlns:p14="http://schemas.microsoft.com/office/powerpoint/2010/main" val="758709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00075" y="366494"/>
            <a:ext cx="8195582" cy="503237"/>
          </a:xfrm>
        </p:spPr>
        <p:txBody>
          <a:bodyPr/>
          <a:lstStyle/>
          <a:p>
            <a:pPr eaLnBrk="1" hangingPunct="1"/>
            <a:r>
              <a:rPr lang="en-US" altLang="en-US" dirty="0" smtClean="0">
                <a:solidFill>
                  <a:srgbClr val="000000"/>
                </a:solidFill>
              </a:rPr>
              <a:t>Purpose</a:t>
            </a:r>
            <a:endParaRPr lang="en-US" altLang="en-US" dirty="0" smtClean="0"/>
          </a:p>
        </p:txBody>
      </p:sp>
      <p:sp>
        <p:nvSpPr>
          <p:cNvPr id="3" name="Content Placeholder 2"/>
          <p:cNvSpPr>
            <a:spLocks noGrp="1"/>
          </p:cNvSpPr>
          <p:nvPr>
            <p:ph idx="1"/>
          </p:nvPr>
        </p:nvSpPr>
        <p:spPr>
          <a:xfrm>
            <a:off x="692150" y="1076406"/>
            <a:ext cx="7791450" cy="5004625"/>
          </a:xfrm>
        </p:spPr>
        <p:txBody>
          <a:bodyPr rtlCol="0">
            <a:normAutofit fontScale="85000" lnSpcReduction="10000"/>
          </a:bodyPr>
          <a:lstStyle/>
          <a:p>
            <a:pPr>
              <a:buFont typeface="Wingdings" pitchFamily="2" charset="2"/>
              <a:buChar char="§"/>
              <a:defRPr/>
            </a:pPr>
            <a:r>
              <a:rPr lang="en-US" sz="2400" dirty="0" smtClean="0">
                <a:ea typeface="ＭＳ Ｐゴシック" charset="0"/>
                <a:cs typeface="Verdana (Body)"/>
              </a:rPr>
              <a:t>Connect IEEE 802, ISOC and IETF communities and further deepen the relationship</a:t>
            </a:r>
          </a:p>
          <a:p>
            <a:pPr>
              <a:buFont typeface="Wingdings" pitchFamily="2" charset="2"/>
              <a:buChar char="§"/>
              <a:defRPr/>
            </a:pPr>
            <a:r>
              <a:rPr lang="en-US" sz="2400" dirty="0" smtClean="0">
                <a:ea typeface="ＭＳ Ｐゴシック" charset="0"/>
                <a:cs typeface="Verdana (Body)"/>
              </a:rPr>
              <a:t>Provide a cross view into and engagement </a:t>
            </a:r>
            <a:r>
              <a:rPr lang="en-US" sz="2400" dirty="0"/>
              <a:t>in premier, collaborative communities (within and with each other) dedicated to work on global networking and Internet standards,  protocols on the various layers, and spectrum </a:t>
            </a:r>
            <a:endParaRPr lang="en-US" sz="2400" dirty="0" smtClean="0"/>
          </a:p>
          <a:p>
            <a:pPr>
              <a:buFont typeface="Wingdings" pitchFamily="2" charset="2"/>
              <a:buChar char="§"/>
              <a:defRPr/>
            </a:pPr>
            <a:r>
              <a:rPr lang="en-US" sz="2400" dirty="0" smtClean="0">
                <a:ea typeface="ＭＳ Ｐゴシック" charset="0"/>
                <a:cs typeface="Verdana (Body)"/>
              </a:rPr>
              <a:t>Provide a </a:t>
            </a:r>
            <a:r>
              <a:rPr lang="en-US" sz="2400" dirty="0"/>
              <a:t>a venue for interaction between policy experts from developing countries and IEEE 802, ISOC and IETF participants in an environment that supports dialogues, information sharing and solutions and where IEEE 802, ISOC and IETF can gain a better understanding of concerns and priorities in developing countries </a:t>
            </a:r>
            <a:endParaRPr lang="en-US" sz="2400" dirty="0" smtClean="0"/>
          </a:p>
          <a:p>
            <a:pPr lvl="0">
              <a:buFont typeface="Wingdings" pitchFamily="2" charset="2"/>
              <a:buChar char="§"/>
              <a:defRPr/>
            </a:pPr>
            <a:r>
              <a:rPr lang="en-US" sz="2400" dirty="0" smtClean="0"/>
              <a:t>Provide </a:t>
            </a:r>
            <a:r>
              <a:rPr lang="en-US" sz="2400" dirty="0"/>
              <a:t>insight into the open standards development processes of the organizations and how these processes contribute to a global </a:t>
            </a:r>
            <a:r>
              <a:rPr lang="en-US" sz="2400" dirty="0" smtClean="0"/>
              <a:t>Internet</a:t>
            </a:r>
            <a:endParaRPr lang="en-US" sz="2400" dirty="0" smtClean="0">
              <a:ea typeface="ＭＳ Ｐゴシック" charset="0"/>
              <a:cs typeface="Verdana (Body)"/>
            </a:endParaRPr>
          </a:p>
        </p:txBody>
      </p:sp>
    </p:spTree>
    <p:extLst>
      <p:ext uri="{BB962C8B-B14F-4D97-AF65-F5344CB8AC3E}">
        <p14:creationId xmlns:p14="http://schemas.microsoft.com/office/powerpoint/2010/main" val="110709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00075" y="462714"/>
            <a:ext cx="8195582" cy="503237"/>
          </a:xfrm>
        </p:spPr>
        <p:txBody>
          <a:bodyPr/>
          <a:lstStyle/>
          <a:p>
            <a:pPr eaLnBrk="1" hangingPunct="1"/>
            <a:r>
              <a:rPr lang="en-US" altLang="en-US" dirty="0" smtClean="0">
                <a:solidFill>
                  <a:srgbClr val="000000"/>
                </a:solidFill>
              </a:rPr>
              <a:t>Purpose (2)</a:t>
            </a:r>
            <a:endParaRPr lang="en-US" altLang="en-US" dirty="0" smtClean="0"/>
          </a:p>
        </p:txBody>
      </p:sp>
      <p:sp>
        <p:nvSpPr>
          <p:cNvPr id="3" name="Content Placeholder 2"/>
          <p:cNvSpPr>
            <a:spLocks noGrp="1"/>
          </p:cNvSpPr>
          <p:nvPr>
            <p:ph idx="1"/>
          </p:nvPr>
        </p:nvSpPr>
        <p:spPr>
          <a:xfrm>
            <a:off x="692150" y="1172626"/>
            <a:ext cx="7791450" cy="5389501"/>
          </a:xfrm>
        </p:spPr>
        <p:txBody>
          <a:bodyPr rtlCol="0">
            <a:normAutofit/>
          </a:bodyPr>
          <a:lstStyle/>
          <a:p>
            <a:pPr>
              <a:buFont typeface="Wingdings" pitchFamily="2" charset="2"/>
              <a:buChar char="§"/>
              <a:defRPr/>
            </a:pPr>
            <a:r>
              <a:rPr lang="en-US" sz="2000" dirty="0"/>
              <a:t>Reinforce and promote the value and benefit of an </a:t>
            </a:r>
            <a:r>
              <a:rPr lang="en-US" sz="2000" dirty="0" err="1"/>
              <a:t>OpenStand</a:t>
            </a:r>
            <a:r>
              <a:rPr lang="en-US" sz="2000" dirty="0"/>
              <a:t> standards development </a:t>
            </a:r>
            <a:r>
              <a:rPr lang="en-US" sz="2000" dirty="0" smtClean="0"/>
              <a:t>paradigm</a:t>
            </a:r>
          </a:p>
          <a:p>
            <a:pPr>
              <a:buFont typeface="Wingdings" pitchFamily="2" charset="2"/>
              <a:buChar char="§"/>
              <a:defRPr/>
            </a:pPr>
            <a:r>
              <a:rPr lang="en-US" sz="2000" dirty="0" smtClean="0"/>
              <a:t>Broaden </a:t>
            </a:r>
            <a:r>
              <a:rPr lang="en-US" sz="2000" dirty="0"/>
              <a:t>and deepen shared objectives to foster understanding of and participation in the work of both organizations by technologists and policy makers/regulators from emerging/developing countries/economies </a:t>
            </a:r>
            <a:endParaRPr lang="en-US" sz="2000" dirty="0" smtClean="0"/>
          </a:p>
          <a:p>
            <a:pPr>
              <a:buFont typeface="Wingdings" pitchFamily="2" charset="2"/>
              <a:buChar char="§"/>
              <a:defRPr/>
            </a:pPr>
            <a:r>
              <a:rPr lang="en-US" sz="2000" dirty="0" smtClean="0"/>
              <a:t>Provide </a:t>
            </a:r>
            <a:r>
              <a:rPr lang="en-US" sz="2000" dirty="0"/>
              <a:t>opportunity for networking with individuals from around the globe (including a significant industry population) with similar interests </a:t>
            </a:r>
            <a:endParaRPr lang="en-US" sz="2000" dirty="0" smtClean="0"/>
          </a:p>
          <a:p>
            <a:pPr lvl="0">
              <a:buFont typeface="Wingdings" pitchFamily="2" charset="2"/>
              <a:buChar char="§"/>
              <a:defRPr/>
            </a:pPr>
            <a:r>
              <a:rPr lang="en-US" sz="2000" dirty="0" smtClean="0"/>
              <a:t>Demonstrate </a:t>
            </a:r>
            <a:r>
              <a:rPr lang="en-US" sz="2000" dirty="0"/>
              <a:t>the collaborative and supportive spirit of ISOC, IETF and IEEE their commitment for global participation and benefit</a:t>
            </a:r>
          </a:p>
          <a:p>
            <a:pPr>
              <a:buFont typeface="Wingdings" pitchFamily="2" charset="2"/>
              <a:buChar char="§"/>
              <a:defRPr/>
            </a:pPr>
            <a:endParaRPr lang="en-US" sz="2600" dirty="0" smtClean="0"/>
          </a:p>
          <a:p>
            <a:pPr>
              <a:buFont typeface="Wingdings" pitchFamily="2" charset="2"/>
              <a:buChar char="§"/>
              <a:defRPr/>
            </a:pPr>
            <a:endParaRPr lang="en-US" sz="1800" dirty="0" smtClean="0">
              <a:ea typeface="ＭＳ Ｐゴシック" charset="0"/>
              <a:cs typeface="Verdana (Body)"/>
            </a:endParaRPr>
          </a:p>
          <a:p>
            <a:pPr>
              <a:buFont typeface="Wingdings 2" pitchFamily="18" charset="2"/>
              <a:buNone/>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marL="0" indent="0" eaLnBrk="1" fontAlgn="auto" hangingPunct="1">
              <a:spcBef>
                <a:spcPts val="0"/>
              </a:spcBef>
              <a:spcAft>
                <a:spcPts val="0"/>
              </a:spcAft>
              <a:defRPr/>
            </a:pPr>
            <a:endParaRPr lang="en-US" dirty="0" smtClean="0">
              <a:latin typeface="Verdana (Body)"/>
              <a:ea typeface="+mn-ea"/>
              <a:cs typeface="Verdana (Body)"/>
            </a:endParaRPr>
          </a:p>
          <a:p>
            <a:pPr marL="0" indent="0" eaLnBrk="1" fontAlgn="auto" hangingPunct="1">
              <a:spcBef>
                <a:spcPts val="0"/>
              </a:spcBef>
              <a:spcAft>
                <a:spcPts val="0"/>
              </a:spcAft>
              <a:defRPr/>
            </a:pPr>
            <a:endParaRPr lang="en-US" dirty="0">
              <a:latin typeface="Verdana (Body)"/>
              <a:ea typeface="+mn-ea"/>
              <a:cs typeface="Verdana (Body)"/>
            </a:endParaRPr>
          </a:p>
        </p:txBody>
      </p:sp>
    </p:spTree>
    <p:extLst>
      <p:ext uri="{BB962C8B-B14F-4D97-AF65-F5344CB8AC3E}">
        <p14:creationId xmlns:p14="http://schemas.microsoft.com/office/powerpoint/2010/main" val="3613164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67808" y="632047"/>
            <a:ext cx="8195582" cy="503237"/>
          </a:xfrm>
        </p:spPr>
        <p:txBody>
          <a:bodyPr/>
          <a:lstStyle/>
          <a:p>
            <a:pPr eaLnBrk="1" hangingPunct="1"/>
            <a:r>
              <a:rPr lang="en-US" altLang="en-US" dirty="0" smtClean="0">
                <a:solidFill>
                  <a:srgbClr val="000000"/>
                </a:solidFill>
              </a:rPr>
              <a:t>Fellowships to the November IEEE 802 Plenary </a:t>
            </a:r>
            <a:endParaRPr lang="en-US" altLang="en-US" dirty="0" smtClean="0"/>
          </a:p>
        </p:txBody>
      </p:sp>
      <p:sp>
        <p:nvSpPr>
          <p:cNvPr id="3" name="Content Placeholder 2"/>
          <p:cNvSpPr>
            <a:spLocks noGrp="1"/>
          </p:cNvSpPr>
          <p:nvPr>
            <p:ph idx="1"/>
          </p:nvPr>
        </p:nvSpPr>
        <p:spPr>
          <a:xfrm>
            <a:off x="692150" y="1358889"/>
            <a:ext cx="7791450" cy="4991109"/>
          </a:xfrm>
        </p:spPr>
        <p:txBody>
          <a:bodyPr rtlCol="0">
            <a:normAutofit fontScale="77500" lnSpcReduction="20000"/>
          </a:bodyPr>
          <a:lstStyle/>
          <a:p>
            <a:pPr lvl="0">
              <a:buFont typeface="Arial"/>
              <a:buChar char="•"/>
            </a:pPr>
            <a:r>
              <a:rPr lang="en-US" sz="2600" dirty="0" smtClean="0"/>
              <a:t>Nabil </a:t>
            </a:r>
            <a:r>
              <a:rPr lang="en-US" sz="2600" dirty="0" err="1" smtClean="0"/>
              <a:t>Benamar</a:t>
            </a:r>
            <a:endParaRPr lang="en-US" sz="2600" dirty="0" smtClean="0"/>
          </a:p>
          <a:p>
            <a:pPr lvl="1">
              <a:buFont typeface="Arial"/>
              <a:buChar char="•"/>
            </a:pPr>
            <a:r>
              <a:rPr lang="en-US" sz="2600" dirty="0" smtClean="0"/>
              <a:t>Associate Professor, </a:t>
            </a:r>
            <a:r>
              <a:rPr lang="en-US" sz="2600" dirty="0" err="1" smtClean="0"/>
              <a:t>Moulay</a:t>
            </a:r>
            <a:r>
              <a:rPr lang="en-US" sz="2600" dirty="0" smtClean="0"/>
              <a:t> Ismail University of Meknes, Morocco</a:t>
            </a:r>
          </a:p>
          <a:p>
            <a:pPr lvl="1">
              <a:buFont typeface="Arial"/>
              <a:buChar char="•"/>
            </a:pPr>
            <a:r>
              <a:rPr lang="en-US" sz="2600" dirty="0" smtClean="0"/>
              <a:t>Primary and Secondary IEEE 802 WGs of Interest</a:t>
            </a:r>
          </a:p>
          <a:p>
            <a:pPr lvl="2">
              <a:buFont typeface="Arial"/>
              <a:buChar char="•"/>
            </a:pPr>
            <a:r>
              <a:rPr lang="en-US" sz="2400" dirty="0" smtClean="0"/>
              <a:t>IEEE 802.11</a:t>
            </a:r>
          </a:p>
          <a:p>
            <a:pPr lvl="2">
              <a:buFont typeface="Arial"/>
              <a:buChar char="•"/>
            </a:pPr>
            <a:r>
              <a:rPr lang="en-US" sz="2400" dirty="0" smtClean="0"/>
              <a:t>IEEE 802.15</a:t>
            </a:r>
          </a:p>
          <a:p>
            <a:pPr lvl="1">
              <a:buFont typeface="Arial"/>
              <a:buChar char="•"/>
            </a:pPr>
            <a:r>
              <a:rPr lang="en-US" sz="2600" dirty="0" smtClean="0"/>
              <a:t>Mentor for this session</a:t>
            </a:r>
          </a:p>
          <a:p>
            <a:pPr lvl="2">
              <a:buFont typeface="Arial"/>
              <a:buChar char="•"/>
            </a:pPr>
            <a:r>
              <a:rPr lang="en-US" sz="2400" dirty="0" smtClean="0"/>
              <a:t>Lee Armstrong, IEEE 802.11</a:t>
            </a:r>
          </a:p>
          <a:p>
            <a:pPr lvl="0">
              <a:buFont typeface="Arial"/>
              <a:buChar char="•"/>
            </a:pPr>
            <a:r>
              <a:rPr lang="en-US" sz="2600" dirty="0" err="1" smtClean="0">
                <a:ea typeface="ＭＳ Ｐゴシック" charset="0"/>
                <a:cs typeface="Verdana (Body)"/>
              </a:rPr>
              <a:t>Dessalegn</a:t>
            </a:r>
            <a:r>
              <a:rPr lang="en-US" sz="2600" dirty="0" smtClean="0">
                <a:ea typeface="ＭＳ Ｐゴシック" charset="0"/>
                <a:cs typeface="Verdana (Body)"/>
              </a:rPr>
              <a:t> </a:t>
            </a:r>
            <a:r>
              <a:rPr lang="en-US" sz="2600" dirty="0" err="1" smtClean="0">
                <a:ea typeface="ＭＳ Ｐゴシック" charset="0"/>
                <a:cs typeface="Verdana (Body)"/>
              </a:rPr>
              <a:t>Yehuala</a:t>
            </a:r>
            <a:endParaRPr lang="en-US" sz="2600" dirty="0" smtClean="0">
              <a:ea typeface="ＭＳ Ｐゴシック" charset="0"/>
              <a:cs typeface="Verdana (Body)"/>
            </a:endParaRPr>
          </a:p>
          <a:p>
            <a:pPr lvl="1">
              <a:buFont typeface="Arial"/>
              <a:buChar char="•"/>
            </a:pPr>
            <a:r>
              <a:rPr lang="en-US" sz="2600" dirty="0" smtClean="0">
                <a:ea typeface="ＭＳ Ｐゴシック" charset="0"/>
                <a:cs typeface="Verdana (Body)"/>
              </a:rPr>
              <a:t>Lecturer and Researcher in Computer Science, Addis Ababa University, </a:t>
            </a:r>
            <a:r>
              <a:rPr lang="en-US" sz="2600" dirty="0" smtClean="0">
                <a:ea typeface="ＭＳ Ｐゴシック" charset="0"/>
                <a:cs typeface="Verdana (Body)"/>
              </a:rPr>
              <a:t>Ethiopia</a:t>
            </a:r>
            <a:endParaRPr lang="en-US" sz="2600" dirty="0" smtClean="0">
              <a:ea typeface="ＭＳ Ｐゴシック" charset="0"/>
              <a:cs typeface="Verdana (Body)"/>
            </a:endParaRPr>
          </a:p>
          <a:p>
            <a:pPr lvl="1">
              <a:buFont typeface="Arial"/>
              <a:buChar char="•"/>
            </a:pPr>
            <a:r>
              <a:rPr lang="en-US" sz="2600" dirty="0" smtClean="0">
                <a:ea typeface="ＭＳ Ｐゴシック" charset="0"/>
                <a:cs typeface="Verdana (Body)"/>
              </a:rPr>
              <a:t>Primary and Secondary IEEE 802 WGs of Interest:</a:t>
            </a:r>
          </a:p>
          <a:p>
            <a:pPr lvl="2">
              <a:buFont typeface="Arial"/>
              <a:buChar char="•"/>
            </a:pPr>
            <a:r>
              <a:rPr lang="en-US" sz="2400" dirty="0" smtClean="0">
                <a:ea typeface="ＭＳ Ｐゴシック" charset="0"/>
                <a:cs typeface="Verdana (Body)"/>
              </a:rPr>
              <a:t>IEEE 802.16</a:t>
            </a:r>
          </a:p>
          <a:p>
            <a:pPr lvl="2">
              <a:buFont typeface="Arial"/>
              <a:buChar char="•"/>
            </a:pPr>
            <a:r>
              <a:rPr lang="en-US" sz="2400" dirty="0" smtClean="0">
                <a:ea typeface="ＭＳ Ｐゴシック" charset="0"/>
                <a:cs typeface="Verdana (Body)"/>
              </a:rPr>
              <a:t>IEEE 802.3</a:t>
            </a:r>
          </a:p>
          <a:p>
            <a:pPr lvl="1">
              <a:buFont typeface="Arial"/>
              <a:buChar char="•"/>
            </a:pPr>
            <a:r>
              <a:rPr lang="en-US" sz="2600" dirty="0" smtClean="0">
                <a:ea typeface="ＭＳ Ｐゴシック" charset="0"/>
                <a:cs typeface="Verdana (Body)"/>
              </a:rPr>
              <a:t>Mentor for this session</a:t>
            </a:r>
          </a:p>
          <a:p>
            <a:pPr lvl="2">
              <a:buFont typeface="Arial"/>
              <a:buChar char="•"/>
            </a:pPr>
            <a:r>
              <a:rPr lang="en-US" sz="2400" dirty="0" smtClean="0">
                <a:ea typeface="ＭＳ Ｐゴシック" charset="0"/>
                <a:cs typeface="Verdana (Body)"/>
              </a:rPr>
              <a:t>Tim Godfrey, IEEE 802.16</a:t>
            </a:r>
            <a:endParaRPr lang="en-US" sz="2600" dirty="0" smtClean="0">
              <a:ea typeface="ＭＳ Ｐゴシック" charset="0"/>
              <a:cs typeface="Verdana (Body)"/>
            </a:endParaRPr>
          </a:p>
          <a:p>
            <a:pPr lvl="1">
              <a:buFont typeface="Arial"/>
              <a:buChar char="•"/>
            </a:pPr>
            <a:endParaRPr lang="en-US" sz="2600" dirty="0" smtClean="0">
              <a:ea typeface="ＭＳ Ｐゴシック" charset="0"/>
              <a:cs typeface="Verdana (Body)"/>
            </a:endParaRPr>
          </a:p>
          <a:p>
            <a:pPr>
              <a:buFont typeface="Wingdings 2" pitchFamily="18" charset="2"/>
              <a:buNone/>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marL="0" indent="0" eaLnBrk="1" fontAlgn="auto" hangingPunct="1">
              <a:spcBef>
                <a:spcPts val="0"/>
              </a:spcBef>
              <a:spcAft>
                <a:spcPts val="0"/>
              </a:spcAft>
              <a:defRPr/>
            </a:pPr>
            <a:endParaRPr lang="en-US" dirty="0" smtClean="0">
              <a:latin typeface="Verdana (Body)"/>
              <a:ea typeface="+mn-ea"/>
              <a:cs typeface="Verdana (Body)"/>
            </a:endParaRPr>
          </a:p>
          <a:p>
            <a:pPr marL="0" indent="0" eaLnBrk="1" fontAlgn="auto" hangingPunct="1">
              <a:spcBef>
                <a:spcPts val="0"/>
              </a:spcBef>
              <a:spcAft>
                <a:spcPts val="0"/>
              </a:spcAft>
              <a:defRPr/>
            </a:pPr>
            <a:endParaRPr lang="en-US" dirty="0">
              <a:latin typeface="Verdana (Body)"/>
              <a:ea typeface="+mn-ea"/>
              <a:cs typeface="Verdana (Body)"/>
            </a:endParaRPr>
          </a:p>
        </p:txBody>
      </p:sp>
    </p:spTree>
    <p:extLst>
      <p:ext uri="{BB962C8B-B14F-4D97-AF65-F5344CB8AC3E}">
        <p14:creationId xmlns:p14="http://schemas.microsoft.com/office/powerpoint/2010/main" val="3297611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600075" y="462714"/>
            <a:ext cx="8195582" cy="503237"/>
          </a:xfrm>
        </p:spPr>
        <p:txBody>
          <a:bodyPr/>
          <a:lstStyle/>
          <a:p>
            <a:pPr eaLnBrk="1" hangingPunct="1"/>
            <a:r>
              <a:rPr lang="en-US" altLang="en-US" dirty="0" smtClean="0">
                <a:solidFill>
                  <a:srgbClr val="000000"/>
                </a:solidFill>
              </a:rPr>
              <a:t>Selection Team</a:t>
            </a:r>
            <a:endParaRPr lang="en-US" altLang="en-US" dirty="0" smtClean="0"/>
          </a:p>
        </p:txBody>
      </p:sp>
      <p:sp>
        <p:nvSpPr>
          <p:cNvPr id="3" name="Content Placeholder 2"/>
          <p:cNvSpPr>
            <a:spLocks noGrp="1"/>
          </p:cNvSpPr>
          <p:nvPr>
            <p:ph idx="1"/>
          </p:nvPr>
        </p:nvSpPr>
        <p:spPr>
          <a:xfrm>
            <a:off x="692150" y="1172626"/>
            <a:ext cx="7791450" cy="4906433"/>
          </a:xfrm>
        </p:spPr>
        <p:txBody>
          <a:bodyPr rtlCol="0">
            <a:normAutofit/>
          </a:bodyPr>
          <a:lstStyle/>
          <a:p>
            <a:pPr>
              <a:buFont typeface="Wingdings" pitchFamily="2" charset="2"/>
              <a:buChar char="§"/>
              <a:defRPr/>
            </a:pPr>
            <a:r>
              <a:rPr lang="en-US" sz="2400" dirty="0" smtClean="0">
                <a:ea typeface="ＭＳ Ｐゴシック" charset="0"/>
                <a:cs typeface="Verdana (Body)"/>
              </a:rPr>
              <a:t>Glenn Parsons</a:t>
            </a:r>
          </a:p>
          <a:p>
            <a:pPr>
              <a:buFont typeface="Wingdings" pitchFamily="2" charset="2"/>
              <a:buChar char="§"/>
              <a:defRPr/>
            </a:pPr>
            <a:r>
              <a:rPr lang="en-US" sz="2400" dirty="0" smtClean="0">
                <a:ea typeface="ＭＳ Ｐゴシック" charset="0"/>
                <a:cs typeface="Verdana (Body)"/>
              </a:rPr>
              <a:t>Adrian Stephens</a:t>
            </a:r>
          </a:p>
          <a:p>
            <a:pPr>
              <a:buFont typeface="Wingdings" pitchFamily="2" charset="2"/>
              <a:buChar char="§"/>
              <a:defRPr/>
            </a:pPr>
            <a:r>
              <a:rPr lang="en-US" sz="2400" dirty="0" smtClean="0">
                <a:ea typeface="ＭＳ Ｐゴシック" charset="0"/>
                <a:cs typeface="Verdana (Body)"/>
              </a:rPr>
              <a:t>Juan Carlos Zuniga</a:t>
            </a:r>
            <a:endParaRPr lang="en-US" sz="1800" dirty="0" smtClean="0">
              <a:ea typeface="ＭＳ Ｐゴシック" charset="0"/>
              <a:cs typeface="Verdana (Body)"/>
            </a:endParaRPr>
          </a:p>
          <a:p>
            <a:pPr>
              <a:buFont typeface="Wingdings 2" pitchFamily="18" charset="2"/>
              <a:buNone/>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a:buFont typeface="Wingdings" pitchFamily="2" charset="2"/>
              <a:buChar char="§"/>
              <a:defRPr/>
            </a:pPr>
            <a:endParaRPr lang="en-US" sz="1800" dirty="0" smtClean="0">
              <a:ea typeface="ＭＳ Ｐゴシック" charset="0"/>
              <a:cs typeface="Verdana (Body)"/>
            </a:endParaRPr>
          </a:p>
          <a:p>
            <a:pPr marL="0" indent="0" eaLnBrk="1" fontAlgn="auto" hangingPunct="1">
              <a:spcBef>
                <a:spcPts val="0"/>
              </a:spcBef>
              <a:spcAft>
                <a:spcPts val="0"/>
              </a:spcAft>
              <a:defRPr/>
            </a:pPr>
            <a:endParaRPr lang="en-US" dirty="0" smtClean="0">
              <a:latin typeface="Verdana (Body)"/>
              <a:ea typeface="+mn-ea"/>
              <a:cs typeface="Verdana (Body)"/>
            </a:endParaRPr>
          </a:p>
          <a:p>
            <a:pPr marL="0" indent="0" eaLnBrk="1" fontAlgn="auto" hangingPunct="1">
              <a:spcBef>
                <a:spcPts val="0"/>
              </a:spcBef>
              <a:spcAft>
                <a:spcPts val="0"/>
              </a:spcAft>
              <a:defRPr/>
            </a:pPr>
            <a:endParaRPr lang="en-US" dirty="0">
              <a:latin typeface="Verdana (Body)"/>
              <a:ea typeface="+mn-ea"/>
              <a:cs typeface="Verdana (Body)"/>
            </a:endParaRPr>
          </a:p>
        </p:txBody>
      </p:sp>
    </p:spTree>
    <p:extLst>
      <p:ext uri="{BB962C8B-B14F-4D97-AF65-F5344CB8AC3E}">
        <p14:creationId xmlns:p14="http://schemas.microsoft.com/office/powerpoint/2010/main" val="3393431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stomShape 1"/>
          <p:cNvSpPr>
            <a:spLocks noChangeArrowheads="1"/>
          </p:cNvSpPr>
          <p:nvPr/>
        </p:nvSpPr>
        <p:spPr bwMode="auto">
          <a:xfrm>
            <a:off x="609602" y="-17987"/>
            <a:ext cx="8305800" cy="915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eaLnBrk="1" hangingPunct="1"/>
            <a:r>
              <a:rPr lang="en-US" sz="2800" b="1" dirty="0" smtClean="0">
                <a:solidFill>
                  <a:srgbClr val="000000"/>
                </a:solidFill>
              </a:rPr>
              <a:t>IEEE-SA Fellowship Program Schedule</a:t>
            </a:r>
            <a:endParaRPr lang="en-US" sz="2400" dirty="0"/>
          </a:p>
        </p:txBody>
      </p:sp>
      <p:graphicFrame>
        <p:nvGraphicFramePr>
          <p:cNvPr id="5" name="Diagram 4"/>
          <p:cNvGraphicFramePr/>
          <p:nvPr>
            <p:extLst>
              <p:ext uri="{D42A27DB-BD31-4B8C-83A1-F6EECF244321}">
                <p14:modId xmlns:p14="http://schemas.microsoft.com/office/powerpoint/2010/main" val="2160186065"/>
              </p:ext>
            </p:extLst>
          </p:nvPr>
        </p:nvGraphicFramePr>
        <p:xfrm>
          <a:off x="761996" y="829733"/>
          <a:ext cx="8060265" cy="5249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1647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ustomShape 1"/>
          <p:cNvSpPr>
            <a:spLocks noChangeArrowheads="1"/>
          </p:cNvSpPr>
          <p:nvPr/>
        </p:nvSpPr>
        <p:spPr bwMode="auto">
          <a:xfrm>
            <a:off x="829733" y="1405465"/>
            <a:ext cx="4639733" cy="2607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eaLnBrk="1" hangingPunct="1"/>
            <a:r>
              <a:rPr lang="en-US" dirty="0" smtClean="0">
                <a:solidFill>
                  <a:srgbClr val="000000"/>
                </a:solidFill>
              </a:rPr>
              <a:t>Glenn Parsons</a:t>
            </a:r>
          </a:p>
          <a:p>
            <a:pPr eaLnBrk="1" hangingPunct="1"/>
            <a:r>
              <a:rPr lang="en-US" dirty="0" smtClean="0">
                <a:solidFill>
                  <a:srgbClr val="000000"/>
                </a:solidFill>
              </a:rPr>
              <a:t>Chair, IEEE 802.1</a:t>
            </a:r>
          </a:p>
          <a:p>
            <a:pPr eaLnBrk="1" hangingPunct="1"/>
            <a:endParaRPr lang="en-US" dirty="0" smtClean="0">
              <a:solidFill>
                <a:srgbClr val="000000"/>
              </a:solidFill>
            </a:endParaRPr>
          </a:p>
          <a:p>
            <a:pPr eaLnBrk="1" hangingPunct="1"/>
            <a:r>
              <a:rPr lang="en-US" dirty="0" smtClean="0">
                <a:solidFill>
                  <a:srgbClr val="000000"/>
                </a:solidFill>
              </a:rPr>
              <a:t>Jodi Haasz</a:t>
            </a:r>
          </a:p>
          <a:p>
            <a:pPr eaLnBrk="1" hangingPunct="1"/>
            <a:r>
              <a:rPr lang="en-US" dirty="0" smtClean="0">
                <a:solidFill>
                  <a:srgbClr val="000000"/>
                </a:solidFill>
              </a:rPr>
              <a:t>International Affairs Senior Liaison</a:t>
            </a:r>
          </a:p>
          <a:p>
            <a:pPr eaLnBrk="1" hangingPunct="1"/>
            <a:endParaRPr lang="en-US" dirty="0">
              <a:solidFill>
                <a:srgbClr val="000000"/>
              </a:solidFill>
            </a:endParaRPr>
          </a:p>
        </p:txBody>
      </p:sp>
      <p:sp>
        <p:nvSpPr>
          <p:cNvPr id="3" name="CustomShape 1"/>
          <p:cNvSpPr>
            <a:spLocks noChangeArrowheads="1"/>
          </p:cNvSpPr>
          <p:nvPr/>
        </p:nvSpPr>
        <p:spPr bwMode="auto">
          <a:xfrm>
            <a:off x="728133" y="269874"/>
            <a:ext cx="8305800" cy="881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eaLnBrk="1" hangingPunct="1"/>
            <a:r>
              <a:rPr lang="en-US" sz="2800" b="1" dirty="0" smtClean="0">
                <a:solidFill>
                  <a:srgbClr val="000000"/>
                </a:solidFill>
              </a:rPr>
              <a:t>Questions?</a:t>
            </a:r>
            <a:endParaRPr lang="en-US" sz="2400" dirty="0"/>
          </a:p>
        </p:txBody>
      </p:sp>
    </p:spTree>
    <p:extLst>
      <p:ext uri="{BB962C8B-B14F-4D97-AF65-F5344CB8AC3E}">
        <p14:creationId xmlns:p14="http://schemas.microsoft.com/office/powerpoint/2010/main" val="1343460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2_IEEE-SA PP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12-CRS-0106-IEEE-PowerPoint-Presentation-Template 14Nov FINAL.thmx</Template>
  <TotalTime>6496</TotalTime>
  <Words>594</Words>
  <Application>Microsoft Office PowerPoint</Application>
  <PresentationFormat>On-screen Show (4:3)</PresentationFormat>
  <Paragraphs>105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2_IEEE-SA PPT Template</vt:lpstr>
      <vt:lpstr>IEEE 802 and ISOC  Cooperative Fellowship Pilot Program</vt:lpstr>
      <vt:lpstr>Overview</vt:lpstr>
      <vt:lpstr>Purpose</vt:lpstr>
      <vt:lpstr>Purpose (2)</vt:lpstr>
      <vt:lpstr>Fellowships to the November IEEE 802 Plenary </vt:lpstr>
      <vt:lpstr>Selection Team</vt:lpstr>
      <vt:lpstr>PowerPoint Presentation</vt:lpstr>
      <vt:lpstr>PowerPoint Presentation</vt:lpstr>
    </vt:vector>
  </TitlesOfParts>
  <Company>IEEE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Sri Chandrasekaran</dc:creator>
  <cp:keywords>Africon IEEE-SA Standards</cp:keywords>
  <cp:lastModifiedBy>Glenn Parsons</cp:lastModifiedBy>
  <cp:revision>280</cp:revision>
  <cp:lastPrinted>2014-06-29T20:28:46Z</cp:lastPrinted>
  <dcterms:created xsi:type="dcterms:W3CDTF">2012-11-14T18:53:32Z</dcterms:created>
  <dcterms:modified xsi:type="dcterms:W3CDTF">2015-11-09T01:02:35Z</dcterms:modified>
</cp:coreProperties>
</file>