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notesMasterIdLst>
    <p:notesMasterId r:id="rId9"/>
  </p:notesMasterIdLst>
  <p:handoutMasterIdLst>
    <p:handoutMasterId r:id="rId10"/>
  </p:handoutMasterIdLst>
  <p:sldIdLst>
    <p:sldId id="328" r:id="rId2"/>
    <p:sldId id="492" r:id="rId3"/>
    <p:sldId id="482" r:id="rId4"/>
    <p:sldId id="480" r:id="rId5"/>
    <p:sldId id="489" r:id="rId6"/>
    <p:sldId id="491" r:id="rId7"/>
    <p:sldId id="488" r:id="rId8"/>
  </p:sldIdLst>
  <p:sldSz cx="9144000" cy="6858000" type="screen4x3"/>
  <p:notesSz cx="9296400" cy="688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16">
          <p15:clr>
            <a:srgbClr val="A4A3A4"/>
          </p15:clr>
        </p15:guide>
        <p15:guide id="2" pos="55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6" autoAdjust="0"/>
    <p:restoredTop sz="80885" autoAdjust="0"/>
  </p:normalViewPr>
  <p:slideViewPr>
    <p:cSldViewPr snapToGrid="0">
      <p:cViewPr>
        <p:scale>
          <a:sx n="100" d="100"/>
          <a:sy n="100" d="100"/>
        </p:scale>
        <p:origin x="-1696" y="64"/>
      </p:cViewPr>
      <p:guideLst>
        <p:guide orient="horz" pos="3216"/>
        <p:guide pos="55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0364B-B437-DB42-9AEF-28D04886DB5D}" type="doc">
      <dgm:prSet loTypeId="urn:microsoft.com/office/officeart/2005/8/layout/list1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1DEC4E-C1DD-0647-B42B-61F7DD4481BE}">
      <dgm:prSet phldrT="[Text]" custT="1"/>
      <dgm:spPr/>
      <dgm:t>
        <a:bodyPr/>
        <a:lstStyle/>
        <a:p>
          <a:r>
            <a:rPr lang="en-US" sz="1400" dirty="0" smtClean="0"/>
            <a:t>Sunday</a:t>
          </a:r>
        </a:p>
      </dgm:t>
    </dgm:pt>
    <dgm:pt modelId="{C080E379-6780-0A41-BDAE-A2F6536A2C55}" type="parTrans" cxnId="{581A2F7B-2570-344D-89D5-D878E3C93B76}">
      <dgm:prSet/>
      <dgm:spPr/>
      <dgm:t>
        <a:bodyPr/>
        <a:lstStyle/>
        <a:p>
          <a:endParaRPr lang="en-US"/>
        </a:p>
      </dgm:t>
    </dgm:pt>
    <dgm:pt modelId="{078C1999-E14E-144B-AEA5-5A00AA7D0DF6}" type="sibTrans" cxnId="{581A2F7B-2570-344D-89D5-D878E3C93B76}">
      <dgm:prSet/>
      <dgm:spPr/>
      <dgm:t>
        <a:bodyPr/>
        <a:lstStyle/>
        <a:p>
          <a:endParaRPr lang="en-US"/>
        </a:p>
      </dgm:t>
    </dgm:pt>
    <dgm:pt modelId="{910A2077-3FAC-AB42-B903-93D54514093A}">
      <dgm:prSet phldrT="[Text]" custT="1"/>
      <dgm:spPr/>
      <dgm:t>
        <a:bodyPr/>
        <a:lstStyle/>
        <a:p>
          <a:r>
            <a:rPr lang="en-US" sz="1200" dirty="0" smtClean="0"/>
            <a:t>Brunch (11 am – 1 pm)</a:t>
          </a:r>
          <a:endParaRPr lang="en-US" sz="1200" dirty="0"/>
        </a:p>
      </dgm:t>
    </dgm:pt>
    <dgm:pt modelId="{E820B93B-9F89-D04C-A9BE-8C22C87783C5}" type="parTrans" cxnId="{000C216C-9EDE-9D4B-AF97-B367C2FBBE4B}">
      <dgm:prSet/>
      <dgm:spPr/>
      <dgm:t>
        <a:bodyPr/>
        <a:lstStyle/>
        <a:p>
          <a:endParaRPr lang="en-US"/>
        </a:p>
      </dgm:t>
    </dgm:pt>
    <dgm:pt modelId="{1564E9C5-4B19-4B4B-ABE3-25DD8FA692BD}" type="sibTrans" cxnId="{000C216C-9EDE-9D4B-AF97-B367C2FBBE4B}">
      <dgm:prSet/>
      <dgm:spPr/>
      <dgm:t>
        <a:bodyPr/>
        <a:lstStyle/>
        <a:p>
          <a:endParaRPr lang="en-US"/>
        </a:p>
      </dgm:t>
    </dgm:pt>
    <dgm:pt modelId="{E0D9B540-1BBA-6046-929B-D700B3E9A39F}">
      <dgm:prSet phldrT="[Text]" custT="1"/>
      <dgm:spPr/>
      <dgm:t>
        <a:bodyPr/>
        <a:lstStyle/>
        <a:p>
          <a:r>
            <a:rPr lang="en-US" sz="1400" dirty="0" smtClean="0"/>
            <a:t>Monday</a:t>
          </a:r>
          <a:endParaRPr lang="en-US" sz="1400" dirty="0"/>
        </a:p>
      </dgm:t>
    </dgm:pt>
    <dgm:pt modelId="{3F223521-FC32-F843-B907-E8809582ED2F}" type="parTrans" cxnId="{B0621F47-7E0E-B049-AC8F-666984A8401F}">
      <dgm:prSet/>
      <dgm:spPr/>
      <dgm:t>
        <a:bodyPr/>
        <a:lstStyle/>
        <a:p>
          <a:endParaRPr lang="en-US"/>
        </a:p>
      </dgm:t>
    </dgm:pt>
    <dgm:pt modelId="{E3292450-4E5D-C341-BFE1-DDB6153FEF4D}" type="sibTrans" cxnId="{B0621F47-7E0E-B049-AC8F-666984A8401F}">
      <dgm:prSet/>
      <dgm:spPr/>
      <dgm:t>
        <a:bodyPr/>
        <a:lstStyle/>
        <a:p>
          <a:endParaRPr lang="en-US"/>
        </a:p>
      </dgm:t>
    </dgm:pt>
    <dgm:pt modelId="{938021E7-8283-2A4D-9212-9DF6569C552C}">
      <dgm:prSet phldrT="[Text]" custT="1"/>
      <dgm:spPr/>
      <dgm:t>
        <a:bodyPr/>
        <a:lstStyle/>
        <a:p>
          <a:r>
            <a:rPr lang="en-US" sz="1200" dirty="0" smtClean="0"/>
            <a:t>Breakfast at the Centennial Cafe (7 to 7:45 am)</a:t>
          </a:r>
          <a:endParaRPr lang="en-US" sz="1200" dirty="0"/>
        </a:p>
      </dgm:t>
    </dgm:pt>
    <dgm:pt modelId="{121717F7-5DE3-854C-9326-ED8CAE723CCF}" type="parTrans" cxnId="{BCB14BF8-9F09-A14A-A83D-A2F05CE026CC}">
      <dgm:prSet/>
      <dgm:spPr/>
      <dgm:t>
        <a:bodyPr/>
        <a:lstStyle/>
        <a:p>
          <a:endParaRPr lang="en-US"/>
        </a:p>
      </dgm:t>
    </dgm:pt>
    <dgm:pt modelId="{BC1F9D69-E0C2-6F4B-B42F-5F1FFD36D80B}" type="sibTrans" cxnId="{BCB14BF8-9F09-A14A-A83D-A2F05CE026CC}">
      <dgm:prSet/>
      <dgm:spPr/>
      <dgm:t>
        <a:bodyPr/>
        <a:lstStyle/>
        <a:p>
          <a:endParaRPr lang="en-US"/>
        </a:p>
      </dgm:t>
    </dgm:pt>
    <dgm:pt modelId="{C77A16BA-1AA7-3246-813F-389D9E505F3F}">
      <dgm:prSet phldrT="[Text]" custT="1"/>
      <dgm:spPr/>
      <dgm:t>
        <a:bodyPr/>
        <a:lstStyle/>
        <a:p>
          <a:r>
            <a:rPr lang="en-US" sz="1400" dirty="0" smtClean="0"/>
            <a:t>Tuesday</a:t>
          </a:r>
          <a:endParaRPr lang="en-US" sz="1400" dirty="0"/>
        </a:p>
      </dgm:t>
    </dgm:pt>
    <dgm:pt modelId="{48A66178-E721-C24D-828A-9305D043B1C9}" type="parTrans" cxnId="{6CEC2D79-864D-494C-8DF2-7DB7B6DEAD96}">
      <dgm:prSet/>
      <dgm:spPr/>
      <dgm:t>
        <a:bodyPr/>
        <a:lstStyle/>
        <a:p>
          <a:endParaRPr lang="en-US"/>
        </a:p>
      </dgm:t>
    </dgm:pt>
    <dgm:pt modelId="{E410594E-F122-CE4C-985E-50580B41A7AE}" type="sibTrans" cxnId="{6CEC2D79-864D-494C-8DF2-7DB7B6DEAD96}">
      <dgm:prSet/>
      <dgm:spPr/>
      <dgm:t>
        <a:bodyPr/>
        <a:lstStyle/>
        <a:p>
          <a:endParaRPr lang="en-US"/>
        </a:p>
      </dgm:t>
    </dgm:pt>
    <dgm:pt modelId="{A88E3E8C-982B-5940-B3F5-C3AEF4F069BB}">
      <dgm:prSet phldrT="[Text]" custT="1"/>
      <dgm:spPr/>
      <dgm:t>
        <a:bodyPr/>
        <a:lstStyle/>
        <a:p>
          <a:r>
            <a:rPr lang="en-US" sz="1200" dirty="0" smtClean="0"/>
            <a:t>Breakfast at the Centennial Cafe (7 to 7:45 am)</a:t>
          </a:r>
          <a:endParaRPr lang="en-US" sz="1200" dirty="0"/>
        </a:p>
      </dgm:t>
    </dgm:pt>
    <dgm:pt modelId="{5FA98E7F-5948-174F-AADD-921F4D7BEF70}" type="parTrans" cxnId="{08AC034B-15A1-E148-B0CE-63EAA51C04F0}">
      <dgm:prSet/>
      <dgm:spPr/>
      <dgm:t>
        <a:bodyPr/>
        <a:lstStyle/>
        <a:p>
          <a:endParaRPr lang="en-US"/>
        </a:p>
      </dgm:t>
    </dgm:pt>
    <dgm:pt modelId="{AA91DA34-76A0-1F4E-9F07-9F74BF316952}" type="sibTrans" cxnId="{08AC034B-15A1-E148-B0CE-63EAA51C04F0}">
      <dgm:prSet/>
      <dgm:spPr/>
      <dgm:t>
        <a:bodyPr/>
        <a:lstStyle/>
        <a:p>
          <a:endParaRPr lang="en-US"/>
        </a:p>
      </dgm:t>
    </dgm:pt>
    <dgm:pt modelId="{B943A7E6-4EAD-9240-BB48-E2942EBB16F7}">
      <dgm:prSet phldrT="[Text]" custT="1"/>
      <dgm:spPr/>
      <dgm:t>
        <a:bodyPr/>
        <a:lstStyle/>
        <a:p>
          <a:r>
            <a:rPr lang="en-US" sz="1400" dirty="0" smtClean="0"/>
            <a:t>Wednesday</a:t>
          </a:r>
          <a:endParaRPr lang="en-US" sz="1400" dirty="0"/>
        </a:p>
      </dgm:t>
    </dgm:pt>
    <dgm:pt modelId="{E60E2784-1E08-FE4A-8F5E-D388AC571A87}" type="parTrans" cxnId="{F97382F3-CE1D-1846-B035-9FBFBC00D7A3}">
      <dgm:prSet/>
      <dgm:spPr/>
      <dgm:t>
        <a:bodyPr/>
        <a:lstStyle/>
        <a:p>
          <a:endParaRPr lang="en-US"/>
        </a:p>
      </dgm:t>
    </dgm:pt>
    <dgm:pt modelId="{D9D8D7A5-AA2C-274F-B323-B9554539CBBE}" type="sibTrans" cxnId="{F97382F3-CE1D-1846-B035-9FBFBC00D7A3}">
      <dgm:prSet/>
      <dgm:spPr/>
      <dgm:t>
        <a:bodyPr/>
        <a:lstStyle/>
        <a:p>
          <a:endParaRPr lang="en-US"/>
        </a:p>
      </dgm:t>
    </dgm:pt>
    <dgm:pt modelId="{C7233536-4D50-5B4D-8FD8-A85422D9F38B}">
      <dgm:prSet phldrT="[Text]" custT="1"/>
      <dgm:spPr/>
      <dgm:t>
        <a:bodyPr/>
        <a:lstStyle/>
        <a:p>
          <a:r>
            <a:rPr lang="en-US" sz="1200" dirty="0" smtClean="0"/>
            <a:t>Breakfast at the Centennial Cafe (7 to 7:45 am)</a:t>
          </a:r>
          <a:endParaRPr lang="en-US" sz="1200" dirty="0"/>
        </a:p>
      </dgm:t>
    </dgm:pt>
    <dgm:pt modelId="{DB86078A-FE53-E64D-8038-4F888C7A906D}" type="parTrans" cxnId="{5791093E-BF8A-8145-A31F-FE8AB260E97D}">
      <dgm:prSet/>
      <dgm:spPr/>
      <dgm:t>
        <a:bodyPr/>
        <a:lstStyle/>
        <a:p>
          <a:endParaRPr lang="en-US"/>
        </a:p>
      </dgm:t>
    </dgm:pt>
    <dgm:pt modelId="{6192AB68-5DDF-F143-A8A2-65034A5A5E37}" type="sibTrans" cxnId="{5791093E-BF8A-8145-A31F-FE8AB260E97D}">
      <dgm:prSet/>
      <dgm:spPr/>
      <dgm:t>
        <a:bodyPr/>
        <a:lstStyle/>
        <a:p>
          <a:endParaRPr lang="en-US"/>
        </a:p>
      </dgm:t>
    </dgm:pt>
    <dgm:pt modelId="{4D65B7D7-6C0D-494D-8966-EBA36F5CAE7D}">
      <dgm:prSet phldrT="[Text]" custT="1"/>
      <dgm:spPr/>
      <dgm:t>
        <a:bodyPr/>
        <a:lstStyle/>
        <a:p>
          <a:r>
            <a:rPr lang="en-US" sz="1400" dirty="0" smtClean="0"/>
            <a:t>Thursday</a:t>
          </a:r>
          <a:endParaRPr lang="en-US" sz="1400" dirty="0"/>
        </a:p>
      </dgm:t>
    </dgm:pt>
    <dgm:pt modelId="{169CB2BE-9FFA-B34E-BE83-CF738E5EF0EC}" type="parTrans" cxnId="{C0C8F2A3-FC1C-7C4D-BFE8-962A044952DF}">
      <dgm:prSet/>
      <dgm:spPr/>
      <dgm:t>
        <a:bodyPr/>
        <a:lstStyle/>
        <a:p>
          <a:endParaRPr lang="en-US"/>
        </a:p>
      </dgm:t>
    </dgm:pt>
    <dgm:pt modelId="{B5D94696-0ABD-A44C-BA0C-7E93E4942ED6}" type="sibTrans" cxnId="{C0C8F2A3-FC1C-7C4D-BFE8-962A044952DF}">
      <dgm:prSet/>
      <dgm:spPr/>
      <dgm:t>
        <a:bodyPr/>
        <a:lstStyle/>
        <a:p>
          <a:endParaRPr lang="en-US"/>
        </a:p>
      </dgm:t>
    </dgm:pt>
    <dgm:pt modelId="{AF30F9B4-B13C-3044-A55A-6CCFD4460E55}">
      <dgm:prSet phldrT="[Text]" custT="1"/>
      <dgm:spPr/>
      <dgm:t>
        <a:bodyPr/>
        <a:lstStyle/>
        <a:p>
          <a:r>
            <a:rPr lang="en-US" sz="1200" dirty="0" smtClean="0"/>
            <a:t>Breakfast at the Centennial Café (7 to 7:45 am)</a:t>
          </a:r>
          <a:endParaRPr lang="en-US" sz="1200" dirty="0"/>
        </a:p>
      </dgm:t>
    </dgm:pt>
    <dgm:pt modelId="{A89E4D38-BA18-634F-B650-24ECE43C561B}" type="parTrans" cxnId="{BCB30AAF-07F3-C04B-A962-E339A5ED863C}">
      <dgm:prSet/>
      <dgm:spPr/>
      <dgm:t>
        <a:bodyPr/>
        <a:lstStyle/>
        <a:p>
          <a:endParaRPr lang="en-US"/>
        </a:p>
      </dgm:t>
    </dgm:pt>
    <dgm:pt modelId="{D5E47C28-008A-3B47-BFCF-0BC5B1B72DB5}" type="sibTrans" cxnId="{BCB30AAF-07F3-C04B-A962-E339A5ED863C}">
      <dgm:prSet/>
      <dgm:spPr/>
      <dgm:t>
        <a:bodyPr/>
        <a:lstStyle/>
        <a:p>
          <a:endParaRPr lang="en-US"/>
        </a:p>
      </dgm:t>
    </dgm:pt>
    <dgm:pt modelId="{DE7E098D-15C0-5949-9B30-8FC878D348BE}">
      <dgm:prSet phldrT="[Text]" custT="1"/>
      <dgm:spPr/>
      <dgm:t>
        <a:bodyPr/>
        <a:lstStyle/>
        <a:p>
          <a:r>
            <a:rPr lang="en-US" sz="1200" dirty="0" smtClean="0"/>
            <a:t>IEEE 802 Executive Committee Opening Session (8 to 9 am)</a:t>
          </a:r>
          <a:endParaRPr lang="en-US" sz="1200" dirty="0"/>
        </a:p>
      </dgm:t>
    </dgm:pt>
    <dgm:pt modelId="{3CC4FADC-8C62-7645-B480-9BF1D00C76C9}" type="parTrans" cxnId="{26A8774C-8916-4E4F-A730-B27F89436D04}">
      <dgm:prSet/>
      <dgm:spPr/>
      <dgm:t>
        <a:bodyPr/>
        <a:lstStyle/>
        <a:p>
          <a:endParaRPr lang="en-US"/>
        </a:p>
      </dgm:t>
    </dgm:pt>
    <dgm:pt modelId="{0ABF5A08-B32D-B64C-B526-1959B1774373}" type="sibTrans" cxnId="{26A8774C-8916-4E4F-A730-B27F89436D04}">
      <dgm:prSet/>
      <dgm:spPr/>
      <dgm:t>
        <a:bodyPr/>
        <a:lstStyle/>
        <a:p>
          <a:endParaRPr lang="en-US"/>
        </a:p>
      </dgm:t>
    </dgm:pt>
    <dgm:pt modelId="{9F13B628-BFBB-C444-A258-E27E7E87E51A}">
      <dgm:prSet phldrT="[Text]" custT="1"/>
      <dgm:spPr/>
      <dgm:t>
        <a:bodyPr/>
        <a:lstStyle/>
        <a:p>
          <a:r>
            <a:rPr lang="en-US" sz="1200" dirty="0" smtClean="0"/>
            <a:t>IEEE 802 Newcomer Orientation (9 to 10 am)</a:t>
          </a:r>
          <a:endParaRPr lang="en-US" sz="1200" dirty="0"/>
        </a:p>
      </dgm:t>
    </dgm:pt>
    <dgm:pt modelId="{1AA74590-7F7C-5C40-8C42-F2D27F85BA86}" type="parTrans" cxnId="{2AFAFB8B-D4D2-7941-B432-5C9C2EA706DD}">
      <dgm:prSet/>
      <dgm:spPr/>
      <dgm:t>
        <a:bodyPr/>
        <a:lstStyle/>
        <a:p>
          <a:endParaRPr lang="en-US"/>
        </a:p>
      </dgm:t>
    </dgm:pt>
    <dgm:pt modelId="{F1334B93-D1CF-7B4E-BBB3-80808ACAFA5F}" type="sibTrans" cxnId="{2AFAFB8B-D4D2-7941-B432-5C9C2EA706DD}">
      <dgm:prSet/>
      <dgm:spPr/>
      <dgm:t>
        <a:bodyPr/>
        <a:lstStyle/>
        <a:p>
          <a:endParaRPr lang="en-US"/>
        </a:p>
      </dgm:t>
    </dgm:pt>
    <dgm:pt modelId="{E301CDF4-C13D-2F4A-B1AB-270E12FD3268}">
      <dgm:prSet phldrT="[Text]" custT="1"/>
      <dgm:spPr/>
      <dgm:t>
        <a:bodyPr/>
        <a:lstStyle/>
        <a:p>
          <a:r>
            <a:rPr lang="en-US" sz="1200" dirty="0" smtClean="0"/>
            <a:t>IEEE 802 Tutorial Sessions (6 to 10:30 pm)</a:t>
          </a:r>
          <a:endParaRPr lang="en-US" sz="1200" dirty="0"/>
        </a:p>
      </dgm:t>
    </dgm:pt>
    <dgm:pt modelId="{52EA41E9-9FE0-BC4A-B2A3-05445A664C69}" type="parTrans" cxnId="{225A550E-2426-E241-9628-B47B239D1373}">
      <dgm:prSet/>
      <dgm:spPr/>
      <dgm:t>
        <a:bodyPr/>
        <a:lstStyle/>
        <a:p>
          <a:endParaRPr lang="en-US"/>
        </a:p>
      </dgm:t>
    </dgm:pt>
    <dgm:pt modelId="{D9D5A443-28F8-E24B-8518-5892D7C4990A}" type="sibTrans" cxnId="{225A550E-2426-E241-9628-B47B239D1373}">
      <dgm:prSet/>
      <dgm:spPr/>
      <dgm:t>
        <a:bodyPr/>
        <a:lstStyle/>
        <a:p>
          <a:endParaRPr lang="en-US"/>
        </a:p>
      </dgm:t>
    </dgm:pt>
    <dgm:pt modelId="{0D734784-1160-4840-8979-91FD61733CB5}">
      <dgm:prSet phldrT="[Text]" custT="1"/>
      <dgm:spPr/>
      <dgm:t>
        <a:bodyPr/>
        <a:lstStyle/>
        <a:p>
          <a:r>
            <a:rPr lang="en-US" sz="1200" dirty="0" smtClean="0"/>
            <a:t>IEEE 802 Working Group/Study Group meetings (beginning at 8 am and throughout the day)</a:t>
          </a:r>
          <a:endParaRPr lang="en-US" sz="1200" dirty="0"/>
        </a:p>
      </dgm:t>
    </dgm:pt>
    <dgm:pt modelId="{42F60208-084F-AB4C-BB42-F0A2108F062C}" type="parTrans" cxnId="{FC22CA16-7A53-B443-924D-105C8EF6E13A}">
      <dgm:prSet/>
      <dgm:spPr/>
      <dgm:t>
        <a:bodyPr/>
        <a:lstStyle/>
        <a:p>
          <a:endParaRPr lang="en-US"/>
        </a:p>
      </dgm:t>
    </dgm:pt>
    <dgm:pt modelId="{FDA1777B-3297-D644-9AF7-1018316906BB}" type="sibTrans" cxnId="{FC22CA16-7A53-B443-924D-105C8EF6E13A}">
      <dgm:prSet/>
      <dgm:spPr/>
      <dgm:t>
        <a:bodyPr/>
        <a:lstStyle/>
        <a:p>
          <a:endParaRPr lang="en-US"/>
        </a:p>
      </dgm:t>
    </dgm:pt>
    <dgm:pt modelId="{FB08EF36-91D7-CE47-B1CF-FA1CB7ED4DEC}">
      <dgm:prSet phldrT="[Text]" custT="1"/>
      <dgm:spPr/>
      <dgm:t>
        <a:bodyPr/>
        <a:lstStyle/>
        <a:p>
          <a:r>
            <a:rPr lang="en-US" sz="1200" dirty="0" smtClean="0"/>
            <a:t>IEEE 802 Working Group/Study Group meetings (beginning at 8 am and throughout the day)</a:t>
          </a:r>
          <a:endParaRPr lang="en-US" sz="1200" dirty="0"/>
        </a:p>
      </dgm:t>
    </dgm:pt>
    <dgm:pt modelId="{E7EE8DFF-0D8F-A74E-A591-65AA5146519E}" type="parTrans" cxnId="{9CD0BE5C-EC9A-4B4A-8EF5-CF25376B523C}">
      <dgm:prSet/>
      <dgm:spPr/>
      <dgm:t>
        <a:bodyPr/>
        <a:lstStyle/>
        <a:p>
          <a:endParaRPr lang="en-US"/>
        </a:p>
      </dgm:t>
    </dgm:pt>
    <dgm:pt modelId="{6C6668EE-6C76-5249-AF0C-94B84369ABEA}" type="sibTrans" cxnId="{9CD0BE5C-EC9A-4B4A-8EF5-CF25376B523C}">
      <dgm:prSet/>
      <dgm:spPr/>
      <dgm:t>
        <a:bodyPr/>
        <a:lstStyle/>
        <a:p>
          <a:endParaRPr lang="en-US"/>
        </a:p>
      </dgm:t>
    </dgm:pt>
    <dgm:pt modelId="{BC38A672-0A05-2A40-8469-F1511593A148}">
      <dgm:prSet phldrT="[Text]" custT="1"/>
      <dgm:spPr/>
      <dgm:t>
        <a:bodyPr/>
        <a:lstStyle/>
        <a:p>
          <a:r>
            <a:rPr lang="en-US" sz="1200" dirty="0" smtClean="0"/>
            <a:t>Lunch at the Centennial Cafe (12 to 1:30 pm)</a:t>
          </a:r>
          <a:endParaRPr lang="en-US" sz="1200" dirty="0"/>
        </a:p>
      </dgm:t>
    </dgm:pt>
    <dgm:pt modelId="{8D42EBAD-0916-624C-B582-BE484AB3E9D5}" type="parTrans" cxnId="{74F6860F-94E3-B04E-AA8D-3BA458F8941F}">
      <dgm:prSet/>
      <dgm:spPr/>
      <dgm:t>
        <a:bodyPr/>
        <a:lstStyle/>
        <a:p>
          <a:endParaRPr lang="en-US"/>
        </a:p>
      </dgm:t>
    </dgm:pt>
    <dgm:pt modelId="{C7496FC5-FDAA-F045-BBC4-26058591D969}" type="sibTrans" cxnId="{74F6860F-94E3-B04E-AA8D-3BA458F8941F}">
      <dgm:prSet/>
      <dgm:spPr/>
      <dgm:t>
        <a:bodyPr/>
        <a:lstStyle/>
        <a:p>
          <a:endParaRPr lang="en-US"/>
        </a:p>
      </dgm:t>
    </dgm:pt>
    <dgm:pt modelId="{7252833D-8EA8-1045-BD64-60C215A76709}">
      <dgm:prSet phldrT="[Text]" custT="1"/>
      <dgm:spPr/>
      <dgm:t>
        <a:bodyPr/>
        <a:lstStyle/>
        <a:p>
          <a:r>
            <a:rPr lang="en-US" sz="1200" dirty="0" smtClean="0"/>
            <a:t>IEEE 802 Working Group/Study Group meetings (beginning at 8 am throughout the day)</a:t>
          </a:r>
          <a:endParaRPr lang="en-US" sz="1200" dirty="0"/>
        </a:p>
      </dgm:t>
    </dgm:pt>
    <dgm:pt modelId="{11CAEC90-A02B-7C4F-9581-E318340C99D3}" type="parTrans" cxnId="{702B1AB0-BEDE-C140-8404-F100E1B8C46A}">
      <dgm:prSet/>
      <dgm:spPr/>
      <dgm:t>
        <a:bodyPr/>
        <a:lstStyle/>
        <a:p>
          <a:endParaRPr lang="en-US"/>
        </a:p>
      </dgm:t>
    </dgm:pt>
    <dgm:pt modelId="{BD0247C2-FE3A-ED42-9E55-6E694C12F319}" type="sibTrans" cxnId="{702B1AB0-BEDE-C140-8404-F100E1B8C46A}">
      <dgm:prSet/>
      <dgm:spPr/>
      <dgm:t>
        <a:bodyPr/>
        <a:lstStyle/>
        <a:p>
          <a:endParaRPr lang="en-US"/>
        </a:p>
      </dgm:t>
    </dgm:pt>
    <dgm:pt modelId="{DB1766AF-EDE9-2447-BEA8-3356519A1E03}">
      <dgm:prSet phldrT="[Text]" custT="1"/>
      <dgm:spPr/>
      <dgm:t>
        <a:bodyPr/>
        <a:lstStyle/>
        <a:p>
          <a:r>
            <a:rPr lang="en-US" sz="1200" dirty="0" smtClean="0"/>
            <a:t>802E (formerly the Privacy EC Study Group</a:t>
          </a:r>
          <a:r>
            <a:rPr lang="en-US" sz="1200" smtClean="0"/>
            <a:t>) meeting (7:30 – 9:30 pm)</a:t>
          </a:r>
          <a:endParaRPr lang="en-US" sz="1200" dirty="0"/>
        </a:p>
      </dgm:t>
    </dgm:pt>
    <dgm:pt modelId="{96BAC7EC-B190-C149-BD0A-AB29FF06A744}" type="parTrans" cxnId="{C7305087-D4AA-D74E-9808-FD253197648A}">
      <dgm:prSet/>
      <dgm:spPr/>
      <dgm:t>
        <a:bodyPr/>
        <a:lstStyle/>
        <a:p>
          <a:endParaRPr lang="en-US"/>
        </a:p>
      </dgm:t>
    </dgm:pt>
    <dgm:pt modelId="{0DBA0780-E0CC-FF44-A656-A64752F84052}" type="sibTrans" cxnId="{C7305087-D4AA-D74E-9808-FD253197648A}">
      <dgm:prSet/>
      <dgm:spPr/>
      <dgm:t>
        <a:bodyPr/>
        <a:lstStyle/>
        <a:p>
          <a:endParaRPr lang="en-US"/>
        </a:p>
      </dgm:t>
    </dgm:pt>
    <dgm:pt modelId="{FC9CAF46-A3EE-FB4A-AE50-0DDE3EA6F5BC}">
      <dgm:prSet phldrT="[Text]" custT="1"/>
      <dgm:spPr/>
      <dgm:t>
        <a:bodyPr/>
        <a:lstStyle/>
        <a:p>
          <a:r>
            <a:rPr lang="en-US" sz="1200" dirty="0" smtClean="0"/>
            <a:t>IEEE 802 Social reception (7:30 – 9:30 pm)</a:t>
          </a:r>
          <a:endParaRPr lang="en-US" sz="1200" dirty="0"/>
        </a:p>
      </dgm:t>
    </dgm:pt>
    <dgm:pt modelId="{935858CB-71B7-2F41-82B0-02B3F0D826B7}" type="parTrans" cxnId="{A647760A-22A0-F844-8C15-06D668DC3448}">
      <dgm:prSet/>
      <dgm:spPr/>
      <dgm:t>
        <a:bodyPr/>
        <a:lstStyle/>
        <a:p>
          <a:endParaRPr lang="en-US"/>
        </a:p>
      </dgm:t>
    </dgm:pt>
    <dgm:pt modelId="{AC9BF612-7536-EF49-B994-53F247E63E59}" type="sibTrans" cxnId="{A647760A-22A0-F844-8C15-06D668DC3448}">
      <dgm:prSet/>
      <dgm:spPr/>
      <dgm:t>
        <a:bodyPr/>
        <a:lstStyle/>
        <a:p>
          <a:endParaRPr lang="en-US"/>
        </a:p>
      </dgm:t>
    </dgm:pt>
    <dgm:pt modelId="{D5638E9D-8AE5-044A-B3CC-731DDB92BF07}">
      <dgm:prSet phldrT="[Text]" custT="1" custLinFactNeighborX="-4723" custLinFactNeighborY="-89595"/>
      <dgm:spPr/>
      <dgm:t>
        <a:bodyPr/>
        <a:lstStyle/>
        <a:p>
          <a:r>
            <a:rPr lang="en-US" sz="1200" dirty="0" smtClean="0"/>
            <a:t>IEEE 802.11 Newcomer Training Session (1:30- 3:30 pm)</a:t>
          </a:r>
          <a:endParaRPr lang="en-US" sz="1200" dirty="0"/>
        </a:p>
      </dgm:t>
    </dgm:pt>
    <dgm:pt modelId="{B966FC51-E3AD-1048-B40D-7D30CBBC0A0C}" type="parTrans" cxnId="{DBAFD6B2-14D2-A941-9298-C014F999328F}">
      <dgm:prSet/>
      <dgm:spPr/>
      <dgm:t>
        <a:bodyPr/>
        <a:lstStyle/>
        <a:p>
          <a:endParaRPr lang="en-US"/>
        </a:p>
      </dgm:t>
    </dgm:pt>
    <dgm:pt modelId="{A6F173B6-D657-0E49-BE2B-0DF164E9F25A}" type="sibTrans" cxnId="{DBAFD6B2-14D2-A941-9298-C014F999328F}">
      <dgm:prSet/>
      <dgm:spPr/>
      <dgm:t>
        <a:bodyPr/>
        <a:lstStyle/>
        <a:p>
          <a:endParaRPr lang="en-US"/>
        </a:p>
      </dgm:t>
    </dgm:pt>
    <dgm:pt modelId="{7AFB9160-F051-1E46-892F-FE06D9D4676F}">
      <dgm:prSet phldrT="[Text]" custT="1"/>
      <dgm:spPr/>
      <dgm:t>
        <a:bodyPr/>
        <a:lstStyle/>
        <a:p>
          <a:r>
            <a:rPr lang="en-US" sz="1200" dirty="0" smtClean="0"/>
            <a:t>IEEE 802 Working Group/Study Group meetings (beginning at 10 am and throughout the day)</a:t>
          </a:r>
          <a:endParaRPr lang="en-US" sz="1200" dirty="0"/>
        </a:p>
      </dgm:t>
    </dgm:pt>
    <dgm:pt modelId="{7815AEFB-E863-E64A-88FE-CA26A56F9910}" type="parTrans" cxnId="{15C72E98-C83A-6E4B-BD47-80475A7D2272}">
      <dgm:prSet/>
      <dgm:spPr/>
      <dgm:t>
        <a:bodyPr/>
        <a:lstStyle/>
        <a:p>
          <a:endParaRPr lang="en-US"/>
        </a:p>
      </dgm:t>
    </dgm:pt>
    <dgm:pt modelId="{2CA940D3-882A-B041-B92C-D364ADC4ED62}" type="sibTrans" cxnId="{15C72E98-C83A-6E4B-BD47-80475A7D2272}">
      <dgm:prSet/>
      <dgm:spPr/>
      <dgm:t>
        <a:bodyPr/>
        <a:lstStyle/>
        <a:p>
          <a:endParaRPr lang="en-US"/>
        </a:p>
      </dgm:t>
    </dgm:pt>
    <dgm:pt modelId="{E21CCC52-E3E6-B640-9D27-DE1AD7C28764}" type="pres">
      <dgm:prSet presAssocID="{4EE0364B-B437-DB42-9AEF-28D04886DB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ED3B2-1399-9E41-BDE5-74828FE5830E}" type="pres">
      <dgm:prSet presAssocID="{931DEC4E-C1DD-0647-B42B-61F7DD4481BE}" presName="parentLin" presStyleCnt="0"/>
      <dgm:spPr/>
    </dgm:pt>
    <dgm:pt modelId="{0658BECC-E277-804C-AA75-A56C17773E93}" type="pres">
      <dgm:prSet presAssocID="{931DEC4E-C1DD-0647-B42B-61F7DD4481B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533FD71-FDDA-C64B-9A2B-371363D8F868}" type="pres">
      <dgm:prSet presAssocID="{931DEC4E-C1DD-0647-B42B-61F7DD4481BE}" presName="parentText" presStyleLbl="node1" presStyleIdx="0" presStyleCnt="5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D055B-5645-5E48-95E3-166699B74BC3}" type="pres">
      <dgm:prSet presAssocID="{931DEC4E-C1DD-0647-B42B-61F7DD4481BE}" presName="negativeSpace" presStyleCnt="0"/>
      <dgm:spPr/>
    </dgm:pt>
    <dgm:pt modelId="{FA84447D-5381-2F42-8DD5-903DF9682842}" type="pres">
      <dgm:prSet presAssocID="{931DEC4E-C1DD-0647-B42B-61F7DD4481BE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4A744-B2E1-E84B-875A-2B07AA5E226D}" type="pres">
      <dgm:prSet presAssocID="{078C1999-E14E-144B-AEA5-5A00AA7D0DF6}" presName="spaceBetweenRectangles" presStyleCnt="0"/>
      <dgm:spPr/>
    </dgm:pt>
    <dgm:pt modelId="{81F1E7F0-5180-0C4E-8624-10C9B38361D9}" type="pres">
      <dgm:prSet presAssocID="{E0D9B540-1BBA-6046-929B-D700B3E9A39F}" presName="parentLin" presStyleCnt="0"/>
      <dgm:spPr/>
    </dgm:pt>
    <dgm:pt modelId="{E8100949-FAB3-0440-8C87-E0C6C333E582}" type="pres">
      <dgm:prSet presAssocID="{E0D9B540-1BBA-6046-929B-D700B3E9A39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B03A60E-9A16-264A-BBCB-1F84FB13B243}" type="pres">
      <dgm:prSet presAssocID="{E0D9B540-1BBA-6046-929B-D700B3E9A3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2B657-9A54-E744-BF97-7224A77C8710}" type="pres">
      <dgm:prSet presAssocID="{E0D9B540-1BBA-6046-929B-D700B3E9A39F}" presName="negativeSpace" presStyleCnt="0"/>
      <dgm:spPr/>
    </dgm:pt>
    <dgm:pt modelId="{8EF65266-31E3-F44C-966B-CA2B248ABF38}" type="pres">
      <dgm:prSet presAssocID="{E0D9B540-1BBA-6046-929B-D700B3E9A39F}" presName="childText" presStyleLbl="conFgAcc1" presStyleIdx="1" presStyleCnt="5" custAng="0" custLinFactNeighborX="-4723" custLinFactNeighborY="-895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58D8B-DD6C-FD40-ADC6-2449596C36A4}" type="pres">
      <dgm:prSet presAssocID="{E3292450-4E5D-C341-BFE1-DDB6153FEF4D}" presName="spaceBetweenRectangles" presStyleCnt="0"/>
      <dgm:spPr/>
    </dgm:pt>
    <dgm:pt modelId="{F4933A28-4EB7-094F-8577-8A2CA6DDFE08}" type="pres">
      <dgm:prSet presAssocID="{C77A16BA-1AA7-3246-813F-389D9E505F3F}" presName="parentLin" presStyleCnt="0"/>
      <dgm:spPr/>
    </dgm:pt>
    <dgm:pt modelId="{75207550-9620-F347-8741-8FA1E0DA6956}" type="pres">
      <dgm:prSet presAssocID="{C77A16BA-1AA7-3246-813F-389D9E505F3F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A14123C3-9DA7-5142-A913-B5AC3A3EF003}" type="pres">
      <dgm:prSet presAssocID="{C77A16BA-1AA7-3246-813F-389D9E505F3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E510F-6442-7B4E-968D-C6A08961116E}" type="pres">
      <dgm:prSet presAssocID="{C77A16BA-1AA7-3246-813F-389D9E505F3F}" presName="negativeSpace" presStyleCnt="0"/>
      <dgm:spPr/>
    </dgm:pt>
    <dgm:pt modelId="{DB0D25A9-EE01-1F4F-ADCF-19629EF55403}" type="pres">
      <dgm:prSet presAssocID="{C77A16BA-1AA7-3246-813F-389D9E505F3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B6B88-9A6D-E740-B98F-F962C48212D4}" type="pres">
      <dgm:prSet presAssocID="{E410594E-F122-CE4C-985E-50580B41A7AE}" presName="spaceBetweenRectangles" presStyleCnt="0"/>
      <dgm:spPr/>
    </dgm:pt>
    <dgm:pt modelId="{BB45724A-5854-7B4D-8D9A-7E6E150CAD23}" type="pres">
      <dgm:prSet presAssocID="{B943A7E6-4EAD-9240-BB48-E2942EBB16F7}" presName="parentLin" presStyleCnt="0"/>
      <dgm:spPr/>
    </dgm:pt>
    <dgm:pt modelId="{0FF45640-E73C-D34D-A3BE-EDEDE5B44E5F}" type="pres">
      <dgm:prSet presAssocID="{B943A7E6-4EAD-9240-BB48-E2942EBB16F7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48656F46-2F33-7646-AF91-975737CFAC55}" type="pres">
      <dgm:prSet presAssocID="{B943A7E6-4EAD-9240-BB48-E2942EBB16F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5A001-97D1-2342-A572-C5B378267B3A}" type="pres">
      <dgm:prSet presAssocID="{B943A7E6-4EAD-9240-BB48-E2942EBB16F7}" presName="negativeSpace" presStyleCnt="0"/>
      <dgm:spPr/>
    </dgm:pt>
    <dgm:pt modelId="{6E3EF048-3420-284F-A721-BC8F7D73D6F9}" type="pres">
      <dgm:prSet presAssocID="{B943A7E6-4EAD-9240-BB48-E2942EBB16F7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906BD-8F97-9A4B-8293-714339E4DDB7}" type="pres">
      <dgm:prSet presAssocID="{D9D8D7A5-AA2C-274F-B323-B9554539CBBE}" presName="spaceBetweenRectangles" presStyleCnt="0"/>
      <dgm:spPr/>
    </dgm:pt>
    <dgm:pt modelId="{C6FD0F4C-8677-514F-A17D-BC91DBBD09BA}" type="pres">
      <dgm:prSet presAssocID="{4D65B7D7-6C0D-494D-8966-EBA36F5CAE7D}" presName="parentLin" presStyleCnt="0"/>
      <dgm:spPr/>
    </dgm:pt>
    <dgm:pt modelId="{0D621AF3-8951-A345-A33E-D556B233F144}" type="pres">
      <dgm:prSet presAssocID="{4D65B7D7-6C0D-494D-8966-EBA36F5CAE7D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11DBB92E-902E-654C-9AE2-502519B4967A}" type="pres">
      <dgm:prSet presAssocID="{4D65B7D7-6C0D-494D-8966-EBA36F5CAE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D692E-42E3-7149-B3E2-65863A92BA89}" type="pres">
      <dgm:prSet presAssocID="{4D65B7D7-6C0D-494D-8966-EBA36F5CAE7D}" presName="negativeSpace" presStyleCnt="0"/>
      <dgm:spPr/>
    </dgm:pt>
    <dgm:pt modelId="{25B03D2C-524F-EE4D-90B7-87E0EE9FEB91}" type="pres">
      <dgm:prSet presAssocID="{4D65B7D7-6C0D-494D-8966-EBA36F5CAE7D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6F88ED-5226-1545-8CA2-2E0AFE8FD9D1}" type="presOf" srcId="{7252833D-8EA8-1045-BD64-60C215A76709}" destId="{25B03D2C-524F-EE4D-90B7-87E0EE9FEB91}" srcOrd="0" destOrd="1" presId="urn:microsoft.com/office/officeart/2005/8/layout/list1"/>
    <dgm:cxn modelId="{BCB14BF8-9F09-A14A-A83D-A2F05CE026CC}" srcId="{E0D9B540-1BBA-6046-929B-D700B3E9A39F}" destId="{938021E7-8283-2A4D-9212-9DF6569C552C}" srcOrd="0" destOrd="0" parTransId="{121717F7-5DE3-854C-9326-ED8CAE723CCF}" sibTransId="{BC1F9D69-E0C2-6F4B-B42F-5F1FFD36D80B}"/>
    <dgm:cxn modelId="{B974293F-61E7-AF4F-99C2-B9F837605B17}" type="presOf" srcId="{DE7E098D-15C0-5949-9B30-8FC878D348BE}" destId="{8EF65266-31E3-F44C-966B-CA2B248ABF38}" srcOrd="0" destOrd="1" presId="urn:microsoft.com/office/officeart/2005/8/layout/list1"/>
    <dgm:cxn modelId="{8600C18A-0911-4C42-92E6-D2F4C39B204D}" type="presOf" srcId="{E301CDF4-C13D-2F4A-B1AB-270E12FD3268}" destId="{8EF65266-31E3-F44C-966B-CA2B248ABF38}" srcOrd="0" destOrd="5" presId="urn:microsoft.com/office/officeart/2005/8/layout/list1"/>
    <dgm:cxn modelId="{A647760A-22A0-F844-8C15-06D668DC3448}" srcId="{B943A7E6-4EAD-9240-BB48-E2942EBB16F7}" destId="{FC9CAF46-A3EE-FB4A-AE50-0DDE3EA6F5BC}" srcOrd="3" destOrd="0" parTransId="{935858CB-71B7-2F41-82B0-02B3F0D826B7}" sibTransId="{AC9BF612-7536-EF49-B994-53F247E63E59}"/>
    <dgm:cxn modelId="{225A550E-2426-E241-9628-B47B239D1373}" srcId="{E0D9B540-1BBA-6046-929B-D700B3E9A39F}" destId="{E301CDF4-C13D-2F4A-B1AB-270E12FD3268}" srcOrd="5" destOrd="0" parTransId="{52EA41E9-9FE0-BC4A-B2A3-05445A664C69}" sibTransId="{D9D5A443-28F8-E24B-8518-5892D7C4990A}"/>
    <dgm:cxn modelId="{3210F7D3-38D9-8E4C-B397-98E1F12E294E}" type="presOf" srcId="{A88E3E8C-982B-5940-B3F5-C3AEF4F069BB}" destId="{DB0D25A9-EE01-1F4F-ADCF-19629EF55403}" srcOrd="0" destOrd="0" presId="urn:microsoft.com/office/officeart/2005/8/layout/list1"/>
    <dgm:cxn modelId="{3021F522-C37F-A74E-BACD-98B4BAE2BBFE}" type="presOf" srcId="{4D65B7D7-6C0D-494D-8966-EBA36F5CAE7D}" destId="{0D621AF3-8951-A345-A33E-D556B233F144}" srcOrd="0" destOrd="0" presId="urn:microsoft.com/office/officeart/2005/8/layout/list1"/>
    <dgm:cxn modelId="{BC1EF9B1-90CE-EF4F-AC85-5BC7BFFF8F3F}" type="presOf" srcId="{C77A16BA-1AA7-3246-813F-389D9E505F3F}" destId="{A14123C3-9DA7-5142-A913-B5AC3A3EF003}" srcOrd="1" destOrd="0" presId="urn:microsoft.com/office/officeart/2005/8/layout/list1"/>
    <dgm:cxn modelId="{5202F240-D44B-E240-A880-9960EFB7D3E1}" type="presOf" srcId="{4EE0364B-B437-DB42-9AEF-28D04886DB5D}" destId="{E21CCC52-E3E6-B640-9D27-DE1AD7C28764}" srcOrd="0" destOrd="0" presId="urn:microsoft.com/office/officeart/2005/8/layout/list1"/>
    <dgm:cxn modelId="{05844F09-432E-8E47-88B5-A5876DA562D6}" type="presOf" srcId="{E0D9B540-1BBA-6046-929B-D700B3E9A39F}" destId="{DB03A60E-9A16-264A-BBCB-1F84FB13B243}" srcOrd="1" destOrd="0" presId="urn:microsoft.com/office/officeart/2005/8/layout/list1"/>
    <dgm:cxn modelId="{4BC0DF45-E6EE-3E48-BA7D-B28B70F8615F}" type="presOf" srcId="{9F13B628-BFBB-C444-A258-E27E7E87E51A}" destId="{8EF65266-31E3-F44C-966B-CA2B248ABF38}" srcOrd="0" destOrd="2" presId="urn:microsoft.com/office/officeart/2005/8/layout/list1"/>
    <dgm:cxn modelId="{47C6B709-8653-3A49-99DE-06AAFADC9EBA}" type="presOf" srcId="{931DEC4E-C1DD-0647-B42B-61F7DD4481BE}" destId="{0658BECC-E277-804C-AA75-A56C17773E93}" srcOrd="0" destOrd="0" presId="urn:microsoft.com/office/officeart/2005/8/layout/list1"/>
    <dgm:cxn modelId="{5791093E-BF8A-8145-A31F-FE8AB260E97D}" srcId="{B943A7E6-4EAD-9240-BB48-E2942EBB16F7}" destId="{C7233536-4D50-5B4D-8FD8-A85422D9F38B}" srcOrd="0" destOrd="0" parTransId="{DB86078A-FE53-E64D-8038-4F888C7A906D}" sibTransId="{6192AB68-5DDF-F143-A8A2-65034A5A5E37}"/>
    <dgm:cxn modelId="{1F594F93-F56A-EA43-94B9-93B1905F6F58}" type="presOf" srcId="{7AFB9160-F051-1E46-892F-FE06D9D4676F}" destId="{8EF65266-31E3-F44C-966B-CA2B248ABF38}" srcOrd="0" destOrd="4" presId="urn:microsoft.com/office/officeart/2005/8/layout/list1"/>
    <dgm:cxn modelId="{B1D3035E-D641-8149-A0EA-3D0F82988043}" type="presOf" srcId="{DB1766AF-EDE9-2447-BEA8-3356519A1E03}" destId="{DB0D25A9-EE01-1F4F-ADCF-19629EF55403}" srcOrd="0" destOrd="2" presId="urn:microsoft.com/office/officeart/2005/8/layout/list1"/>
    <dgm:cxn modelId="{581A2F7B-2570-344D-89D5-D878E3C93B76}" srcId="{4EE0364B-B437-DB42-9AEF-28D04886DB5D}" destId="{931DEC4E-C1DD-0647-B42B-61F7DD4481BE}" srcOrd="0" destOrd="0" parTransId="{C080E379-6780-0A41-BDAE-A2F6536A2C55}" sibTransId="{078C1999-E14E-144B-AEA5-5A00AA7D0DF6}"/>
    <dgm:cxn modelId="{B250480C-2178-024B-8BBF-5B28BCA336C2}" type="presOf" srcId="{0D734784-1160-4840-8979-91FD61733CB5}" destId="{DB0D25A9-EE01-1F4F-ADCF-19629EF55403}" srcOrd="0" destOrd="1" presId="urn:microsoft.com/office/officeart/2005/8/layout/list1"/>
    <dgm:cxn modelId="{7FE10C17-4270-764C-AE04-C69DE56E81BC}" type="presOf" srcId="{D5638E9D-8AE5-044A-B3CC-731DDB92BF07}" destId="{8EF65266-31E3-F44C-966B-CA2B248ABF38}" srcOrd="0" destOrd="3" presId="urn:microsoft.com/office/officeart/2005/8/layout/list1"/>
    <dgm:cxn modelId="{2D96CFC9-815A-8D4F-8003-8B1EC2F2D3AF}" type="presOf" srcId="{B943A7E6-4EAD-9240-BB48-E2942EBB16F7}" destId="{0FF45640-E73C-D34D-A3BE-EDEDE5B44E5F}" srcOrd="0" destOrd="0" presId="urn:microsoft.com/office/officeart/2005/8/layout/list1"/>
    <dgm:cxn modelId="{2D9AD755-2155-E845-A09F-BC306C49DC57}" type="presOf" srcId="{C7233536-4D50-5B4D-8FD8-A85422D9F38B}" destId="{6E3EF048-3420-284F-A721-BC8F7D73D6F9}" srcOrd="0" destOrd="0" presId="urn:microsoft.com/office/officeart/2005/8/layout/list1"/>
    <dgm:cxn modelId="{F97382F3-CE1D-1846-B035-9FBFBC00D7A3}" srcId="{4EE0364B-B437-DB42-9AEF-28D04886DB5D}" destId="{B943A7E6-4EAD-9240-BB48-E2942EBB16F7}" srcOrd="3" destOrd="0" parTransId="{E60E2784-1E08-FE4A-8F5E-D388AC571A87}" sibTransId="{D9D8D7A5-AA2C-274F-B323-B9554539CBBE}"/>
    <dgm:cxn modelId="{2AFAFB8B-D4D2-7941-B432-5C9C2EA706DD}" srcId="{E0D9B540-1BBA-6046-929B-D700B3E9A39F}" destId="{9F13B628-BFBB-C444-A258-E27E7E87E51A}" srcOrd="2" destOrd="0" parTransId="{1AA74590-7F7C-5C40-8C42-F2D27F85BA86}" sibTransId="{F1334B93-D1CF-7B4E-BBB3-80808ACAFA5F}"/>
    <dgm:cxn modelId="{D4EF2266-D195-0B47-965C-47E9656AAD8B}" type="presOf" srcId="{931DEC4E-C1DD-0647-B42B-61F7DD4481BE}" destId="{D533FD71-FDDA-C64B-9A2B-371363D8F868}" srcOrd="1" destOrd="0" presId="urn:microsoft.com/office/officeart/2005/8/layout/list1"/>
    <dgm:cxn modelId="{FC22CA16-7A53-B443-924D-105C8EF6E13A}" srcId="{C77A16BA-1AA7-3246-813F-389D9E505F3F}" destId="{0D734784-1160-4840-8979-91FD61733CB5}" srcOrd="1" destOrd="0" parTransId="{42F60208-084F-AB4C-BB42-F0A2108F062C}" sibTransId="{FDA1777B-3297-D644-9AF7-1018316906BB}"/>
    <dgm:cxn modelId="{C0C8F2A3-FC1C-7C4D-BFE8-962A044952DF}" srcId="{4EE0364B-B437-DB42-9AEF-28D04886DB5D}" destId="{4D65B7D7-6C0D-494D-8966-EBA36F5CAE7D}" srcOrd="4" destOrd="0" parTransId="{169CB2BE-9FFA-B34E-BE83-CF738E5EF0EC}" sibTransId="{B5D94696-0ABD-A44C-BA0C-7E93E4942ED6}"/>
    <dgm:cxn modelId="{9CD0BE5C-EC9A-4B4A-8EF5-CF25376B523C}" srcId="{B943A7E6-4EAD-9240-BB48-E2942EBB16F7}" destId="{FB08EF36-91D7-CE47-B1CF-FA1CB7ED4DEC}" srcOrd="1" destOrd="0" parTransId="{E7EE8DFF-0D8F-A74E-A591-65AA5146519E}" sibTransId="{6C6668EE-6C76-5249-AF0C-94B84369ABEA}"/>
    <dgm:cxn modelId="{ED1A7184-4828-BB4E-A630-DAF3D2BC6CFB}" type="presOf" srcId="{FC9CAF46-A3EE-FB4A-AE50-0DDE3EA6F5BC}" destId="{6E3EF048-3420-284F-A721-BC8F7D73D6F9}" srcOrd="0" destOrd="3" presId="urn:microsoft.com/office/officeart/2005/8/layout/list1"/>
    <dgm:cxn modelId="{C5D633B1-F6AF-3545-86BB-9B488F86547C}" type="presOf" srcId="{C77A16BA-1AA7-3246-813F-389D9E505F3F}" destId="{75207550-9620-F347-8741-8FA1E0DA6956}" srcOrd="0" destOrd="0" presId="urn:microsoft.com/office/officeart/2005/8/layout/list1"/>
    <dgm:cxn modelId="{26A8774C-8916-4E4F-A730-B27F89436D04}" srcId="{E0D9B540-1BBA-6046-929B-D700B3E9A39F}" destId="{DE7E098D-15C0-5949-9B30-8FC878D348BE}" srcOrd="1" destOrd="0" parTransId="{3CC4FADC-8C62-7645-B480-9BF1D00C76C9}" sibTransId="{0ABF5A08-B32D-B64C-B526-1959B1774373}"/>
    <dgm:cxn modelId="{020A793B-C8D5-AB4D-AB12-B0E59C3EBA04}" type="presOf" srcId="{910A2077-3FAC-AB42-B903-93D54514093A}" destId="{FA84447D-5381-2F42-8DD5-903DF9682842}" srcOrd="0" destOrd="0" presId="urn:microsoft.com/office/officeart/2005/8/layout/list1"/>
    <dgm:cxn modelId="{08AC034B-15A1-E148-B0CE-63EAA51C04F0}" srcId="{C77A16BA-1AA7-3246-813F-389D9E505F3F}" destId="{A88E3E8C-982B-5940-B3F5-C3AEF4F069BB}" srcOrd="0" destOrd="0" parTransId="{5FA98E7F-5948-174F-AADD-921F4D7BEF70}" sibTransId="{AA91DA34-76A0-1F4E-9F07-9F74BF316952}"/>
    <dgm:cxn modelId="{DBAFD6B2-14D2-A941-9298-C014F999328F}" srcId="{E0D9B540-1BBA-6046-929B-D700B3E9A39F}" destId="{D5638E9D-8AE5-044A-B3CC-731DDB92BF07}" srcOrd="3" destOrd="0" parTransId="{B966FC51-E3AD-1048-B40D-7D30CBBC0A0C}" sibTransId="{A6F173B6-D657-0E49-BE2B-0DF164E9F25A}"/>
    <dgm:cxn modelId="{704F7C45-E7EA-E443-84C2-D0D2276CC16B}" type="presOf" srcId="{938021E7-8283-2A4D-9212-9DF6569C552C}" destId="{8EF65266-31E3-F44C-966B-CA2B248ABF38}" srcOrd="0" destOrd="0" presId="urn:microsoft.com/office/officeart/2005/8/layout/list1"/>
    <dgm:cxn modelId="{000C216C-9EDE-9D4B-AF97-B367C2FBBE4B}" srcId="{931DEC4E-C1DD-0647-B42B-61F7DD4481BE}" destId="{910A2077-3FAC-AB42-B903-93D54514093A}" srcOrd="0" destOrd="0" parTransId="{E820B93B-9F89-D04C-A9BE-8C22C87783C5}" sibTransId="{1564E9C5-4B19-4B4B-ABE3-25DD8FA692BD}"/>
    <dgm:cxn modelId="{40C02BF5-A9E0-D24B-AD59-10779FBB6B13}" type="presOf" srcId="{FB08EF36-91D7-CE47-B1CF-FA1CB7ED4DEC}" destId="{6E3EF048-3420-284F-A721-BC8F7D73D6F9}" srcOrd="0" destOrd="1" presId="urn:microsoft.com/office/officeart/2005/8/layout/list1"/>
    <dgm:cxn modelId="{702B1AB0-BEDE-C140-8404-F100E1B8C46A}" srcId="{4D65B7D7-6C0D-494D-8966-EBA36F5CAE7D}" destId="{7252833D-8EA8-1045-BD64-60C215A76709}" srcOrd="1" destOrd="0" parTransId="{11CAEC90-A02B-7C4F-9581-E318340C99D3}" sibTransId="{BD0247C2-FE3A-ED42-9E55-6E694C12F319}"/>
    <dgm:cxn modelId="{EDC2DB77-8E44-3042-A217-E610915FBA25}" type="presOf" srcId="{4D65B7D7-6C0D-494D-8966-EBA36F5CAE7D}" destId="{11DBB92E-902E-654C-9AE2-502519B4967A}" srcOrd="1" destOrd="0" presId="urn:microsoft.com/office/officeart/2005/8/layout/list1"/>
    <dgm:cxn modelId="{15C72E98-C83A-6E4B-BD47-80475A7D2272}" srcId="{E0D9B540-1BBA-6046-929B-D700B3E9A39F}" destId="{7AFB9160-F051-1E46-892F-FE06D9D4676F}" srcOrd="4" destOrd="0" parTransId="{7815AEFB-E863-E64A-88FE-CA26A56F9910}" sibTransId="{2CA940D3-882A-B041-B92C-D364ADC4ED62}"/>
    <dgm:cxn modelId="{C7305087-D4AA-D74E-9808-FD253197648A}" srcId="{C77A16BA-1AA7-3246-813F-389D9E505F3F}" destId="{DB1766AF-EDE9-2447-BEA8-3356519A1E03}" srcOrd="2" destOrd="0" parTransId="{96BAC7EC-B190-C149-BD0A-AB29FF06A744}" sibTransId="{0DBA0780-E0CC-FF44-A656-A64752F84052}"/>
    <dgm:cxn modelId="{71A3D9D3-8E28-B547-AD34-01C900DFCFB5}" type="presOf" srcId="{BC38A672-0A05-2A40-8469-F1511593A148}" destId="{6E3EF048-3420-284F-A721-BC8F7D73D6F9}" srcOrd="0" destOrd="2" presId="urn:microsoft.com/office/officeart/2005/8/layout/list1"/>
    <dgm:cxn modelId="{B0621F47-7E0E-B049-AC8F-666984A8401F}" srcId="{4EE0364B-B437-DB42-9AEF-28D04886DB5D}" destId="{E0D9B540-1BBA-6046-929B-D700B3E9A39F}" srcOrd="1" destOrd="0" parTransId="{3F223521-FC32-F843-B907-E8809582ED2F}" sibTransId="{E3292450-4E5D-C341-BFE1-DDB6153FEF4D}"/>
    <dgm:cxn modelId="{BCB30AAF-07F3-C04B-A962-E339A5ED863C}" srcId="{4D65B7D7-6C0D-494D-8966-EBA36F5CAE7D}" destId="{AF30F9B4-B13C-3044-A55A-6CCFD4460E55}" srcOrd="0" destOrd="0" parTransId="{A89E4D38-BA18-634F-B650-24ECE43C561B}" sibTransId="{D5E47C28-008A-3B47-BFCF-0BC5B1B72DB5}"/>
    <dgm:cxn modelId="{8C3942B5-7417-4B45-AAE1-71EA606DB8CD}" type="presOf" srcId="{E0D9B540-1BBA-6046-929B-D700B3E9A39F}" destId="{E8100949-FAB3-0440-8C87-E0C6C333E582}" srcOrd="0" destOrd="0" presId="urn:microsoft.com/office/officeart/2005/8/layout/list1"/>
    <dgm:cxn modelId="{D1C62C9C-62EF-E540-89A7-37161D161029}" type="presOf" srcId="{B943A7E6-4EAD-9240-BB48-E2942EBB16F7}" destId="{48656F46-2F33-7646-AF91-975737CFAC55}" srcOrd="1" destOrd="0" presId="urn:microsoft.com/office/officeart/2005/8/layout/list1"/>
    <dgm:cxn modelId="{6CEC2D79-864D-494C-8DF2-7DB7B6DEAD96}" srcId="{4EE0364B-B437-DB42-9AEF-28D04886DB5D}" destId="{C77A16BA-1AA7-3246-813F-389D9E505F3F}" srcOrd="2" destOrd="0" parTransId="{48A66178-E721-C24D-828A-9305D043B1C9}" sibTransId="{E410594E-F122-CE4C-985E-50580B41A7AE}"/>
    <dgm:cxn modelId="{953B721E-24D5-AE43-9308-7817D607F1D1}" type="presOf" srcId="{AF30F9B4-B13C-3044-A55A-6CCFD4460E55}" destId="{25B03D2C-524F-EE4D-90B7-87E0EE9FEB91}" srcOrd="0" destOrd="0" presId="urn:microsoft.com/office/officeart/2005/8/layout/list1"/>
    <dgm:cxn modelId="{74F6860F-94E3-B04E-AA8D-3BA458F8941F}" srcId="{B943A7E6-4EAD-9240-BB48-E2942EBB16F7}" destId="{BC38A672-0A05-2A40-8469-F1511593A148}" srcOrd="2" destOrd="0" parTransId="{8D42EBAD-0916-624C-B582-BE484AB3E9D5}" sibTransId="{C7496FC5-FDAA-F045-BBC4-26058591D969}"/>
    <dgm:cxn modelId="{2ED366FD-4324-2F46-8429-B3423F1134D8}" type="presParOf" srcId="{E21CCC52-E3E6-B640-9D27-DE1AD7C28764}" destId="{D53ED3B2-1399-9E41-BDE5-74828FE5830E}" srcOrd="0" destOrd="0" presId="urn:microsoft.com/office/officeart/2005/8/layout/list1"/>
    <dgm:cxn modelId="{73D6CD9F-B78D-754A-A737-616DE17AC622}" type="presParOf" srcId="{D53ED3B2-1399-9E41-BDE5-74828FE5830E}" destId="{0658BECC-E277-804C-AA75-A56C17773E93}" srcOrd="0" destOrd="0" presId="urn:microsoft.com/office/officeart/2005/8/layout/list1"/>
    <dgm:cxn modelId="{54261C3D-F987-424F-ACB8-68692E8EB4F2}" type="presParOf" srcId="{D53ED3B2-1399-9E41-BDE5-74828FE5830E}" destId="{D533FD71-FDDA-C64B-9A2B-371363D8F868}" srcOrd="1" destOrd="0" presId="urn:microsoft.com/office/officeart/2005/8/layout/list1"/>
    <dgm:cxn modelId="{99398EEF-8825-F044-B4C2-9054AFBCDA56}" type="presParOf" srcId="{E21CCC52-E3E6-B640-9D27-DE1AD7C28764}" destId="{684D055B-5645-5E48-95E3-166699B74BC3}" srcOrd="1" destOrd="0" presId="urn:microsoft.com/office/officeart/2005/8/layout/list1"/>
    <dgm:cxn modelId="{813C3C31-C4E6-0D4D-A92A-0D2E594A03D9}" type="presParOf" srcId="{E21CCC52-E3E6-B640-9D27-DE1AD7C28764}" destId="{FA84447D-5381-2F42-8DD5-903DF9682842}" srcOrd="2" destOrd="0" presId="urn:microsoft.com/office/officeart/2005/8/layout/list1"/>
    <dgm:cxn modelId="{0EE2ABB5-2179-9E4C-A26A-C838AED60DEC}" type="presParOf" srcId="{E21CCC52-E3E6-B640-9D27-DE1AD7C28764}" destId="{1CD4A744-B2E1-E84B-875A-2B07AA5E226D}" srcOrd="3" destOrd="0" presId="urn:microsoft.com/office/officeart/2005/8/layout/list1"/>
    <dgm:cxn modelId="{0675D2A8-D591-684E-921E-F4CA80A5B540}" type="presParOf" srcId="{E21CCC52-E3E6-B640-9D27-DE1AD7C28764}" destId="{81F1E7F0-5180-0C4E-8624-10C9B38361D9}" srcOrd="4" destOrd="0" presId="urn:microsoft.com/office/officeart/2005/8/layout/list1"/>
    <dgm:cxn modelId="{246AF34F-5202-DC4E-862E-4405F515FAFB}" type="presParOf" srcId="{81F1E7F0-5180-0C4E-8624-10C9B38361D9}" destId="{E8100949-FAB3-0440-8C87-E0C6C333E582}" srcOrd="0" destOrd="0" presId="urn:microsoft.com/office/officeart/2005/8/layout/list1"/>
    <dgm:cxn modelId="{B483CB76-B8AD-094F-9828-7E2E0E081A90}" type="presParOf" srcId="{81F1E7F0-5180-0C4E-8624-10C9B38361D9}" destId="{DB03A60E-9A16-264A-BBCB-1F84FB13B243}" srcOrd="1" destOrd="0" presId="urn:microsoft.com/office/officeart/2005/8/layout/list1"/>
    <dgm:cxn modelId="{E9ECF4EA-EF51-784E-9302-0E07F13736B8}" type="presParOf" srcId="{E21CCC52-E3E6-B640-9D27-DE1AD7C28764}" destId="{8922B657-9A54-E744-BF97-7224A77C8710}" srcOrd="5" destOrd="0" presId="urn:microsoft.com/office/officeart/2005/8/layout/list1"/>
    <dgm:cxn modelId="{1B471CCB-EDED-D74E-B33A-500DC30811FB}" type="presParOf" srcId="{E21CCC52-E3E6-B640-9D27-DE1AD7C28764}" destId="{8EF65266-31E3-F44C-966B-CA2B248ABF38}" srcOrd="6" destOrd="0" presId="urn:microsoft.com/office/officeart/2005/8/layout/list1"/>
    <dgm:cxn modelId="{8FD56473-2819-BF4E-B021-DF43BFA388AA}" type="presParOf" srcId="{E21CCC52-E3E6-B640-9D27-DE1AD7C28764}" destId="{19758D8B-DD6C-FD40-ADC6-2449596C36A4}" srcOrd="7" destOrd="0" presId="urn:microsoft.com/office/officeart/2005/8/layout/list1"/>
    <dgm:cxn modelId="{53424B00-E5FB-914A-9DD3-B15D621A248F}" type="presParOf" srcId="{E21CCC52-E3E6-B640-9D27-DE1AD7C28764}" destId="{F4933A28-4EB7-094F-8577-8A2CA6DDFE08}" srcOrd="8" destOrd="0" presId="urn:microsoft.com/office/officeart/2005/8/layout/list1"/>
    <dgm:cxn modelId="{149A41BC-2416-404C-BB05-B080F6CBF6BD}" type="presParOf" srcId="{F4933A28-4EB7-094F-8577-8A2CA6DDFE08}" destId="{75207550-9620-F347-8741-8FA1E0DA6956}" srcOrd="0" destOrd="0" presId="urn:microsoft.com/office/officeart/2005/8/layout/list1"/>
    <dgm:cxn modelId="{1395AA0D-B419-744D-A00E-109E664DD539}" type="presParOf" srcId="{F4933A28-4EB7-094F-8577-8A2CA6DDFE08}" destId="{A14123C3-9DA7-5142-A913-B5AC3A3EF003}" srcOrd="1" destOrd="0" presId="urn:microsoft.com/office/officeart/2005/8/layout/list1"/>
    <dgm:cxn modelId="{3A5A020C-7760-2C47-83A1-DD594D3E7580}" type="presParOf" srcId="{E21CCC52-E3E6-B640-9D27-DE1AD7C28764}" destId="{C6DE510F-6442-7B4E-968D-C6A08961116E}" srcOrd="9" destOrd="0" presId="urn:microsoft.com/office/officeart/2005/8/layout/list1"/>
    <dgm:cxn modelId="{1F189BB2-E1F9-A146-A724-8AC64B214881}" type="presParOf" srcId="{E21CCC52-E3E6-B640-9D27-DE1AD7C28764}" destId="{DB0D25A9-EE01-1F4F-ADCF-19629EF55403}" srcOrd="10" destOrd="0" presId="urn:microsoft.com/office/officeart/2005/8/layout/list1"/>
    <dgm:cxn modelId="{99B7F9F7-86FB-BD4D-AD17-2E31C48E947B}" type="presParOf" srcId="{E21CCC52-E3E6-B640-9D27-DE1AD7C28764}" destId="{FF8B6B88-9A6D-E740-B98F-F962C48212D4}" srcOrd="11" destOrd="0" presId="urn:microsoft.com/office/officeart/2005/8/layout/list1"/>
    <dgm:cxn modelId="{E33FF385-E35F-7E40-A085-9FE8DD0C44D1}" type="presParOf" srcId="{E21CCC52-E3E6-B640-9D27-DE1AD7C28764}" destId="{BB45724A-5854-7B4D-8D9A-7E6E150CAD23}" srcOrd="12" destOrd="0" presId="urn:microsoft.com/office/officeart/2005/8/layout/list1"/>
    <dgm:cxn modelId="{FA1216A7-5075-124E-8444-B95DF70E51B9}" type="presParOf" srcId="{BB45724A-5854-7B4D-8D9A-7E6E150CAD23}" destId="{0FF45640-E73C-D34D-A3BE-EDEDE5B44E5F}" srcOrd="0" destOrd="0" presId="urn:microsoft.com/office/officeart/2005/8/layout/list1"/>
    <dgm:cxn modelId="{B885E30D-D167-2F42-AB36-1893BE628EF5}" type="presParOf" srcId="{BB45724A-5854-7B4D-8D9A-7E6E150CAD23}" destId="{48656F46-2F33-7646-AF91-975737CFAC55}" srcOrd="1" destOrd="0" presId="urn:microsoft.com/office/officeart/2005/8/layout/list1"/>
    <dgm:cxn modelId="{CAFA3BA4-64CC-C443-8933-CE7D84DFC1C4}" type="presParOf" srcId="{E21CCC52-E3E6-B640-9D27-DE1AD7C28764}" destId="{46E5A001-97D1-2342-A572-C5B378267B3A}" srcOrd="13" destOrd="0" presId="urn:microsoft.com/office/officeart/2005/8/layout/list1"/>
    <dgm:cxn modelId="{DA2E6EED-593C-6B49-9013-F31AD39F7B7D}" type="presParOf" srcId="{E21CCC52-E3E6-B640-9D27-DE1AD7C28764}" destId="{6E3EF048-3420-284F-A721-BC8F7D73D6F9}" srcOrd="14" destOrd="0" presId="urn:microsoft.com/office/officeart/2005/8/layout/list1"/>
    <dgm:cxn modelId="{95FA984B-CB68-1B43-9535-5667F687D3B1}" type="presParOf" srcId="{E21CCC52-E3E6-B640-9D27-DE1AD7C28764}" destId="{741906BD-8F97-9A4B-8293-714339E4DDB7}" srcOrd="15" destOrd="0" presId="urn:microsoft.com/office/officeart/2005/8/layout/list1"/>
    <dgm:cxn modelId="{CC364974-F685-044D-89D8-F054140ABCC2}" type="presParOf" srcId="{E21CCC52-E3E6-B640-9D27-DE1AD7C28764}" destId="{C6FD0F4C-8677-514F-A17D-BC91DBBD09BA}" srcOrd="16" destOrd="0" presId="urn:microsoft.com/office/officeart/2005/8/layout/list1"/>
    <dgm:cxn modelId="{7A72B01D-58EC-694A-8B2A-859E0ABB076C}" type="presParOf" srcId="{C6FD0F4C-8677-514F-A17D-BC91DBBD09BA}" destId="{0D621AF3-8951-A345-A33E-D556B233F144}" srcOrd="0" destOrd="0" presId="urn:microsoft.com/office/officeart/2005/8/layout/list1"/>
    <dgm:cxn modelId="{461C51F6-94FB-2348-B054-593A3A4C6C23}" type="presParOf" srcId="{C6FD0F4C-8677-514F-A17D-BC91DBBD09BA}" destId="{11DBB92E-902E-654C-9AE2-502519B4967A}" srcOrd="1" destOrd="0" presId="urn:microsoft.com/office/officeart/2005/8/layout/list1"/>
    <dgm:cxn modelId="{636BDC6F-48BF-1A4D-BEEA-D7006332EFA9}" type="presParOf" srcId="{E21CCC52-E3E6-B640-9D27-DE1AD7C28764}" destId="{A54D692E-42E3-7149-B3E2-65863A92BA89}" srcOrd="17" destOrd="0" presId="urn:microsoft.com/office/officeart/2005/8/layout/list1"/>
    <dgm:cxn modelId="{C5214C9F-9EEE-744A-85A3-84C993E97259}" type="presParOf" srcId="{E21CCC52-E3E6-B640-9D27-DE1AD7C28764}" destId="{25B03D2C-524F-EE4D-90B7-87E0EE9FEB9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4447D-5381-2F42-8DD5-903DF9682842}">
      <dsp:nvSpPr>
        <dsp:cNvPr id="0" name=""/>
        <dsp:cNvSpPr/>
      </dsp:nvSpPr>
      <dsp:spPr>
        <a:xfrm>
          <a:off x="0" y="152593"/>
          <a:ext cx="8060265" cy="36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566" tIns="104140" rIns="6255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Brunch (11 am – 1 pm)</a:t>
          </a:r>
          <a:endParaRPr lang="en-US" sz="1200" kern="1200" dirty="0"/>
        </a:p>
      </dsp:txBody>
      <dsp:txXfrm>
        <a:off x="0" y="152593"/>
        <a:ext cx="8060265" cy="362250"/>
      </dsp:txXfrm>
    </dsp:sp>
    <dsp:sp modelId="{D533FD71-FDDA-C64B-9A2B-371363D8F868}">
      <dsp:nvSpPr>
        <dsp:cNvPr id="0" name=""/>
        <dsp:cNvSpPr/>
      </dsp:nvSpPr>
      <dsp:spPr>
        <a:xfrm>
          <a:off x="403013" y="78793"/>
          <a:ext cx="5642185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261" tIns="0" rIns="21326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Sunday</a:t>
          </a:r>
        </a:p>
      </dsp:txBody>
      <dsp:txXfrm>
        <a:off x="410218" y="85998"/>
        <a:ext cx="5627775" cy="133190"/>
      </dsp:txXfrm>
    </dsp:sp>
    <dsp:sp modelId="{8EF65266-31E3-F44C-966B-CA2B248ABF38}">
      <dsp:nvSpPr>
        <dsp:cNvPr id="0" name=""/>
        <dsp:cNvSpPr/>
      </dsp:nvSpPr>
      <dsp:spPr>
        <a:xfrm>
          <a:off x="0" y="591452"/>
          <a:ext cx="8060265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566" tIns="104140" rIns="6255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Breakfast at the Centennial Cafe (7 to 7:45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Executive Committee Opening Session (8 to 9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Newcomer Orientation (9 to 10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802.11 Newcomer Training Session (1:30- 3:30 pm)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Working Group/Study Group meetings (beginning at 10 am and throughout the day)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Tutorial Sessions (6 to 10:30 pm)</a:t>
          </a:r>
          <a:endParaRPr lang="en-US" sz="1200" kern="1200" dirty="0"/>
        </a:p>
      </dsp:txBody>
      <dsp:txXfrm>
        <a:off x="0" y="591452"/>
        <a:ext cx="8060265" cy="1512000"/>
      </dsp:txXfrm>
    </dsp:sp>
    <dsp:sp modelId="{DB03A60E-9A16-264A-BBCB-1F84FB13B243}">
      <dsp:nvSpPr>
        <dsp:cNvPr id="0" name=""/>
        <dsp:cNvSpPr/>
      </dsp:nvSpPr>
      <dsp:spPr>
        <a:xfrm>
          <a:off x="403013" y="541843"/>
          <a:ext cx="5642185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261" tIns="0" rIns="21326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Monday</a:t>
          </a:r>
          <a:endParaRPr lang="en-US" sz="1400" kern="1200" dirty="0"/>
        </a:p>
      </dsp:txBody>
      <dsp:txXfrm>
        <a:off x="410218" y="549048"/>
        <a:ext cx="5627775" cy="133190"/>
      </dsp:txXfrm>
    </dsp:sp>
    <dsp:sp modelId="{DB0D25A9-EE01-1F4F-ADCF-19629EF55403}">
      <dsp:nvSpPr>
        <dsp:cNvPr id="0" name=""/>
        <dsp:cNvSpPr/>
      </dsp:nvSpPr>
      <dsp:spPr>
        <a:xfrm>
          <a:off x="0" y="2228443"/>
          <a:ext cx="8060265" cy="91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566" tIns="104140" rIns="6255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Breakfast at the Centennial Cafe (7 to 7:45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Working Group/Study Group meetings (beginning at 8 am and throughout the day)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802E (formerly the Privacy EC Study Group</a:t>
          </a:r>
          <a:r>
            <a:rPr lang="en-US" sz="1200" kern="1200" smtClean="0"/>
            <a:t>) meeting (7:30 – 9:30 pm)</a:t>
          </a:r>
          <a:endParaRPr lang="en-US" sz="1200" kern="1200" dirty="0"/>
        </a:p>
      </dsp:txBody>
      <dsp:txXfrm>
        <a:off x="0" y="2228443"/>
        <a:ext cx="8060265" cy="913500"/>
      </dsp:txXfrm>
    </dsp:sp>
    <dsp:sp modelId="{A14123C3-9DA7-5142-A913-B5AC3A3EF003}">
      <dsp:nvSpPr>
        <dsp:cNvPr id="0" name=""/>
        <dsp:cNvSpPr/>
      </dsp:nvSpPr>
      <dsp:spPr>
        <a:xfrm>
          <a:off x="403013" y="2154643"/>
          <a:ext cx="5642185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261" tIns="0" rIns="21326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Tuesday</a:t>
          </a:r>
          <a:endParaRPr lang="en-US" sz="1400" kern="1200" dirty="0"/>
        </a:p>
      </dsp:txBody>
      <dsp:txXfrm>
        <a:off x="410218" y="2161848"/>
        <a:ext cx="5627775" cy="133190"/>
      </dsp:txXfrm>
    </dsp:sp>
    <dsp:sp modelId="{6E3EF048-3420-284F-A721-BC8F7D73D6F9}">
      <dsp:nvSpPr>
        <dsp:cNvPr id="0" name=""/>
        <dsp:cNvSpPr/>
      </dsp:nvSpPr>
      <dsp:spPr>
        <a:xfrm>
          <a:off x="0" y="3242743"/>
          <a:ext cx="8060265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566" tIns="104140" rIns="6255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Breakfast at the Centennial Cafe (7 to 7:45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Working Group/Study Group meetings (beginning at 8 am and throughout the day)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Lunch at the Centennial Cafe (12 to 1:30 pm)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Social reception (7:30 – 9:30 pm)</a:t>
          </a:r>
          <a:endParaRPr lang="en-US" sz="1200" kern="1200" dirty="0"/>
        </a:p>
      </dsp:txBody>
      <dsp:txXfrm>
        <a:off x="0" y="3242743"/>
        <a:ext cx="8060265" cy="1102500"/>
      </dsp:txXfrm>
    </dsp:sp>
    <dsp:sp modelId="{48656F46-2F33-7646-AF91-975737CFAC55}">
      <dsp:nvSpPr>
        <dsp:cNvPr id="0" name=""/>
        <dsp:cNvSpPr/>
      </dsp:nvSpPr>
      <dsp:spPr>
        <a:xfrm>
          <a:off x="403013" y="3168943"/>
          <a:ext cx="5642185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261" tIns="0" rIns="21326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Wednesday</a:t>
          </a:r>
          <a:endParaRPr lang="en-US" sz="1400" kern="1200" dirty="0"/>
        </a:p>
      </dsp:txBody>
      <dsp:txXfrm>
        <a:off x="410218" y="3176148"/>
        <a:ext cx="5627775" cy="133190"/>
      </dsp:txXfrm>
    </dsp:sp>
    <dsp:sp modelId="{25B03D2C-524F-EE4D-90B7-87E0EE9FEB91}">
      <dsp:nvSpPr>
        <dsp:cNvPr id="0" name=""/>
        <dsp:cNvSpPr/>
      </dsp:nvSpPr>
      <dsp:spPr>
        <a:xfrm>
          <a:off x="0" y="4446043"/>
          <a:ext cx="8060265" cy="72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566" tIns="104140" rIns="6255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Breakfast at the Centennial Café (7 to 7:45 am)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IEEE 802 Working Group/Study Group meetings (beginning at 8 am throughout the day)</a:t>
          </a:r>
          <a:endParaRPr lang="en-US" sz="1200" kern="1200" dirty="0"/>
        </a:p>
      </dsp:txBody>
      <dsp:txXfrm>
        <a:off x="0" y="4446043"/>
        <a:ext cx="8060265" cy="724500"/>
      </dsp:txXfrm>
    </dsp:sp>
    <dsp:sp modelId="{11DBB92E-902E-654C-9AE2-502519B4967A}">
      <dsp:nvSpPr>
        <dsp:cNvPr id="0" name=""/>
        <dsp:cNvSpPr/>
      </dsp:nvSpPr>
      <dsp:spPr>
        <a:xfrm>
          <a:off x="403013" y="4372243"/>
          <a:ext cx="5642185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261" tIns="0" rIns="21326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Thursday</a:t>
          </a:r>
          <a:endParaRPr lang="en-US" sz="1400" kern="1200" dirty="0"/>
        </a:p>
      </dsp:txBody>
      <dsp:txXfrm>
        <a:off x="410218" y="4379448"/>
        <a:ext cx="5627775" cy="133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D203B4E-26F9-4624-A24E-050BF17D218F}" type="datetimeFigureOut">
              <a:rPr lang="en-US" smtClean="0"/>
              <a:pPr/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35949E6-96AA-4163-8755-D76970ADA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97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954385A-B9F2-4077-92F4-CE3785C56F92}" type="datetimeFigureOut">
              <a:rPr lang="en-US" smtClean="0"/>
              <a:pPr/>
              <a:t>11/12/15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268861"/>
            <a:ext cx="7437120" cy="3096816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B2D355D-B423-47FD-B86F-A6F8D01ED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5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93545" indent="-305210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220838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709174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197509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685844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3174180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662515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4150850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>
              <a:defRPr/>
            </a:pPr>
            <a:fld id="{1BCFA65A-7E72-4F0B-950C-2ACA367A3454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algn="r">
                <a:defRPr/>
              </a:pPr>
              <a:t>1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6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900">
              <a:latin typeface="Arial" pitchFamily="34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2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Shape 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fld id="{9116C57F-626A-E64E-BD6C-D93E5A794BB1}" type="slidenum">
              <a:rPr lang="en-US" sz="1400">
                <a:solidFill>
                  <a:srgbClr val="FFFFFF"/>
                </a:solidFill>
              </a:rPr>
              <a:pPr algn="ctr" eaLnBrk="1" hangingPunct="1"/>
              <a:t>3</a:t>
            </a:fld>
            <a:endParaRPr lang="en-US" sz="1800"/>
          </a:p>
        </p:txBody>
      </p:sp>
      <p:sp>
        <p:nvSpPr>
          <p:cNvPr id="39938" name="CustomShape 2"/>
          <p:cNvSpPr>
            <a:spLocks noChangeArrowheads="1"/>
          </p:cNvSpPr>
          <p:nvPr/>
        </p:nvSpPr>
        <p:spPr bwMode="auto">
          <a:xfrm>
            <a:off x="5265809" y="6536528"/>
            <a:ext cx="4028440" cy="344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algn="r" eaLnBrk="1" hangingPunct="1"/>
            <a:fld id="{63AA3B96-4409-634A-B2DE-F967E39EC2A9}" type="slidenum">
              <a:rPr lang="en-US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en-US"/>
          </a:p>
        </p:txBody>
      </p:sp>
      <p:sp>
        <p:nvSpPr>
          <p:cNvPr id="39939" name="CustomShape 3"/>
          <p:cNvSpPr>
            <a:spLocks noChangeArrowheads="1"/>
          </p:cNvSpPr>
          <p:nvPr/>
        </p:nvSpPr>
        <p:spPr bwMode="auto">
          <a:xfrm>
            <a:off x="1549400" y="516136"/>
            <a:ext cx="6197600" cy="2580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0" name="PlaceHolder 4"/>
          <p:cNvSpPr>
            <a:spLocks noGrp="1"/>
          </p:cNvSpPr>
          <p:nvPr>
            <p:ph type="body"/>
          </p:nvPr>
        </p:nvSpPr>
        <p:spPr bwMode="auto">
          <a:xfrm>
            <a:off x="929640" y="3268862"/>
            <a:ext cx="7437120" cy="31673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  <a:r>
              <a:rPr lang="en-US" sz="2400" dirty="0" smtClean="0">
                <a:ea typeface="ＭＳ Ｐゴシック" charset="0"/>
                <a:cs typeface="Verdana (Body)"/>
              </a:rPr>
              <a:t>Fellowship recipients previously attended IETF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IETF process gave the meeting fellows a “framework” for IEEE 802 process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Specific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200" dirty="0" smtClean="0">
                <a:ea typeface="ＭＳ Ｐゴシック" charset="0"/>
                <a:cs typeface="Verdana (Body)"/>
              </a:rPr>
              <a:t>Focused on one area of technical interest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200" dirty="0" smtClean="0">
                <a:ea typeface="ＭＳ Ｐゴシック" charset="0"/>
                <a:cs typeface="Verdana (Body)"/>
              </a:rPr>
              <a:t>Missed opportunity</a:t>
            </a:r>
          </a:p>
          <a:p>
            <a:pPr lvl="2">
              <a:buFont typeface="Wingdings" pitchFamily="2" charset="2"/>
              <a:buChar char="§"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4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5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6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  <a:r>
              <a:rPr lang="en-US" altLang="en-US" sz="1500" dirty="0" smtClean="0">
                <a:ea typeface="ＭＳ Ｐゴシック" pitchFamily="34" charset="-128"/>
                <a:cs typeface="Geneva"/>
              </a:rPr>
              <a:t>Special</a:t>
            </a:r>
            <a:r>
              <a:rPr lang="en-US" altLang="en-US" sz="1500" baseline="0" dirty="0" smtClean="0">
                <a:ea typeface="ＭＳ Ｐゴシック" pitchFamily="34" charset="-128"/>
                <a:cs typeface="Geneva"/>
              </a:rPr>
              <a:t> t</a:t>
            </a:r>
            <a:r>
              <a:rPr lang="en-US" altLang="en-US" sz="1500" dirty="0" smtClean="0">
                <a:ea typeface="ＭＳ Ｐゴシック" pitchFamily="34" charset="-128"/>
                <a:cs typeface="Geneva"/>
              </a:rPr>
              <a:t>hanks</a:t>
            </a:r>
            <a:r>
              <a:rPr lang="en-US" altLang="en-US" sz="1500" baseline="0" dirty="0" smtClean="0">
                <a:ea typeface="ＭＳ Ｐゴシック" pitchFamily="34" charset="-128"/>
                <a:cs typeface="Geneva"/>
              </a:rPr>
              <a:t> to Lee Armstrong and Tim Godfrey, the mentors for this program.</a:t>
            </a: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7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5B6B77-9394-401D-A368-C7088EFBCF17}" type="datetime1">
              <a:rPr lang="en-GB"/>
              <a:pPr>
                <a:defRPr/>
              </a:pPr>
              <a:t>11/12/15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5AC390-A2E1-44E0-AF7B-5A9E461244DD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9064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52CD79-CA4E-48B9-B2F1-E3E5A030390A}" type="datetime1">
              <a:rPr lang="en-GB"/>
              <a:pPr>
                <a:defRPr/>
              </a:pPr>
              <a:t>11/12/15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B82BD4-2DF8-4566-841E-8D5819FDBCE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1387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85BCD9-B304-405E-A5FB-EE3F91D555E6}" type="datetime1">
              <a:rPr lang="en-GB"/>
              <a:pPr>
                <a:defRPr/>
              </a:pPr>
              <a:t>11/12/15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DBDB9-9D74-4A39-94D6-8B7E611D418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853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970124C-EDA2-4DDF-BC80-EA4BE3E5219C}" type="datetime1">
              <a:rPr lang="en-GB"/>
              <a:pPr>
                <a:defRPr/>
              </a:pPr>
              <a:t>11/12/15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4259DC-9AFC-489E-A70F-F717B6303625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93759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0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9959015"/>
      </p:ext>
    </p:extLst>
  </p:cSld>
  <p:clrMapOvr>
    <a:masterClrMapping/>
  </p:clrMapOvr>
  <p:transition xmlns:p14="http://schemas.microsoft.com/office/powerpoint/2010/main" spd="slow"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3" descr="IEEE_SA_Bar_Graphic_long_rg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EA3D519-F8BA-4A08-AF34-12447743593A}" type="datetime1">
              <a:rPr lang="en-GB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11/12/15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 smtClean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20A3F4-4199-4793-8C83-69C8DF2B7480}" type="slidenum">
              <a:rPr lang="en-US" altLang="en-US"/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  <p:pic>
        <p:nvPicPr>
          <p:cNvPr id="2056" name="Picture 24" descr="IEEE_whit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52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3" r:id="rId2"/>
    <p:sldLayoutId id="2147483795" r:id="rId3"/>
    <p:sldLayoutId id="2147483796" r:id="rId4"/>
    <p:sldLayoutId id="2147483832" r:id="rId5"/>
    <p:sldLayoutId id="2147483840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4" Type="http://schemas.openxmlformats.org/officeDocument/2006/relationships/hyperlink" Target="mailto:k.mccabe@ieee.org" TargetMode="External"/><Relationship Id="rId5" Type="http://schemas.openxmlformats.org/officeDocument/2006/relationships/hyperlink" Target="mailto:j.haasz@ieee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16115" y="1906718"/>
            <a:ext cx="9027885" cy="1005815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IEEE 802 and ISOC </a:t>
            </a:r>
            <a:br>
              <a:rPr lang="en-US" sz="3200" dirty="0" smtClean="0"/>
            </a:br>
            <a:r>
              <a:rPr lang="en-US" sz="3200" dirty="0" smtClean="0"/>
              <a:t>Cooperative Fellowship Pilot Program</a:t>
            </a:r>
            <a:br>
              <a:rPr lang="en-US" sz="3200" dirty="0" smtClean="0"/>
            </a:br>
            <a:r>
              <a:rPr lang="en-US" sz="3200" dirty="0" smtClean="0"/>
              <a:t>Update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40295" y="4902181"/>
            <a:ext cx="6783843" cy="1650999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1800" b="1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Glenn Parsons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/>
              <a:t>IEEE-SA BOG member-at-large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/>
              <a:t>IEEE 802.1 </a:t>
            </a:r>
            <a:r>
              <a:rPr lang="en-US" sz="1800" dirty="0" smtClean="0"/>
              <a:t>Chair</a:t>
            </a:r>
            <a:endParaRPr lang="en-US" sz="1800" dirty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 smtClean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Jodi Haasz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International Affairs Senior Liaison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/>
              <a:t>9</a:t>
            </a:r>
            <a:r>
              <a:rPr lang="en-US" sz="1800" dirty="0" smtClean="0"/>
              <a:t> November 2015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1800" b="1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998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67808" y="632047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Fellowships to the November IEEE 802 Plenary 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358889"/>
            <a:ext cx="7791450" cy="4991109"/>
          </a:xfrm>
        </p:spPr>
        <p:txBody>
          <a:bodyPr rtlCol="0">
            <a:normAutofit fontScale="77500" lnSpcReduction="20000"/>
          </a:bodyPr>
          <a:lstStyle/>
          <a:p>
            <a:pPr lvl="0">
              <a:buFont typeface="Arial"/>
              <a:buChar char="•"/>
            </a:pPr>
            <a:r>
              <a:rPr lang="en-US" sz="2600" dirty="0" smtClean="0"/>
              <a:t>Nabil </a:t>
            </a:r>
            <a:r>
              <a:rPr lang="en-US" sz="2600" dirty="0" err="1" smtClean="0"/>
              <a:t>Benamar</a:t>
            </a:r>
            <a:endParaRPr lang="en-US" sz="2600" dirty="0" smtClean="0"/>
          </a:p>
          <a:p>
            <a:pPr lvl="1">
              <a:buFont typeface="Arial"/>
              <a:buChar char="•"/>
            </a:pPr>
            <a:r>
              <a:rPr lang="en-US" sz="2600" dirty="0" smtClean="0"/>
              <a:t>Associate Professor, </a:t>
            </a:r>
            <a:r>
              <a:rPr lang="en-US" sz="2600" dirty="0" err="1" smtClean="0"/>
              <a:t>Moulay</a:t>
            </a:r>
            <a:r>
              <a:rPr lang="en-US" sz="2600" dirty="0" smtClean="0"/>
              <a:t> Ismail University of Meknes, Morocco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Primary and Secondary IEEE 802 WGs of Interest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IEEE 802.11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IEEE 802.15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Mentor for this session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Lee Armstrong, IEEE 802.11</a:t>
            </a:r>
          </a:p>
          <a:p>
            <a:pPr lvl="0">
              <a:buFont typeface="Arial"/>
              <a:buChar char="•"/>
            </a:pPr>
            <a:r>
              <a:rPr lang="en-US" sz="2600" dirty="0" err="1" smtClean="0">
                <a:ea typeface="ＭＳ Ｐゴシック" charset="0"/>
                <a:cs typeface="Verdana (Body)"/>
              </a:rPr>
              <a:t>Dessalegn</a:t>
            </a:r>
            <a:r>
              <a:rPr lang="en-US" sz="2600" dirty="0" smtClean="0">
                <a:ea typeface="ＭＳ Ｐゴシック" charset="0"/>
                <a:cs typeface="Verdana (Body)"/>
              </a:rPr>
              <a:t> </a:t>
            </a:r>
            <a:r>
              <a:rPr lang="en-US" sz="2600" dirty="0" err="1" smtClean="0">
                <a:ea typeface="ＭＳ Ｐゴシック" charset="0"/>
                <a:cs typeface="Verdana (Body)"/>
              </a:rPr>
              <a:t>Yehuala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 lvl="1">
              <a:buFont typeface="Arial"/>
              <a:buChar char="•"/>
            </a:pPr>
            <a:r>
              <a:rPr lang="en-US" sz="2600" dirty="0" smtClean="0">
                <a:ea typeface="ＭＳ Ｐゴシック" charset="0"/>
                <a:cs typeface="Verdana (Body)"/>
              </a:rPr>
              <a:t>Lecturer and Researcher in Computer Science, Addis Ababa University, </a:t>
            </a:r>
            <a:r>
              <a:rPr lang="en-US" sz="2600" dirty="0" err="1" smtClean="0">
                <a:ea typeface="ＭＳ Ｐゴシック" charset="0"/>
                <a:cs typeface="Verdana (Body)"/>
              </a:rPr>
              <a:t>Ethiopa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 lvl="1">
              <a:buFont typeface="Arial"/>
              <a:buChar char="•"/>
            </a:pPr>
            <a:r>
              <a:rPr lang="en-US" sz="2600" dirty="0" smtClean="0">
                <a:ea typeface="ＭＳ Ｐゴシック" charset="0"/>
                <a:cs typeface="Verdana (Body)"/>
              </a:rPr>
              <a:t>Primary and Secondary IEEE 802 WGs of Interest: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IEEE 802.16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IEEE 802.3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ea typeface="ＭＳ Ｐゴシック" charset="0"/>
                <a:cs typeface="Verdana (Body)"/>
              </a:rPr>
              <a:t>Mentor for this session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Tim Godfrey, IEEE 802.16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 lvl="1">
              <a:buFont typeface="Arial"/>
              <a:buChar char="•"/>
            </a:pPr>
            <a:endParaRPr lang="en-US" sz="2600" dirty="0" smtClean="0">
              <a:ea typeface="ＭＳ Ｐゴシック" charset="0"/>
              <a:cs typeface="Verdana (Body)"/>
            </a:endParaRPr>
          </a:p>
          <a:p>
            <a:pPr>
              <a:buFont typeface="Wingdings 2" pitchFamily="18" charset="2"/>
              <a:buNone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Verdana (Body)"/>
              <a:ea typeface="+mn-ea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250592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>
            <a:spLocks noChangeArrowheads="1"/>
          </p:cNvSpPr>
          <p:nvPr/>
        </p:nvSpPr>
        <p:spPr bwMode="auto">
          <a:xfrm>
            <a:off x="609602" y="-17987"/>
            <a:ext cx="8305800" cy="91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 anchor="ctr"/>
          <a:lstStyle/>
          <a:p>
            <a:pPr eaLnBrk="1" hangingPunct="1"/>
            <a:r>
              <a:rPr lang="en-US" sz="2800" b="1" dirty="0" smtClean="0">
                <a:solidFill>
                  <a:srgbClr val="000000"/>
                </a:solidFill>
              </a:rPr>
              <a:t>IEEE-SA Fellowship Program Schedule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0186065"/>
              </p:ext>
            </p:extLst>
          </p:nvPr>
        </p:nvGraphicFramePr>
        <p:xfrm>
          <a:off x="761996" y="829733"/>
          <a:ext cx="8060265" cy="5249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1647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00075" y="462714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Update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172626"/>
            <a:ext cx="7791450" cy="4885274"/>
          </a:xfrm>
        </p:spPr>
        <p:txBody>
          <a:bodyPr rtlCol="0">
            <a:normAutofit fontScale="85000" lnSpcReduction="10000"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Fellowship recipients previously attended IETF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Daily breakfast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100" dirty="0"/>
              <a:t>Gave them an opportunity to touch base with their mentors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100" dirty="0"/>
              <a:t>Opportunity to discuss other technical areas of interest with those from the IEEE 802 EC that attended breakfast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Overwhelming </a:t>
            </a:r>
            <a:r>
              <a:rPr lang="en-US" sz="2400" dirty="0"/>
              <a:t>at first but getting acclimated by Wednesday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Specific technical area versus a broad range of areas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100" dirty="0" smtClean="0">
                <a:ea typeface="ＭＳ Ｐゴシック" charset="0"/>
                <a:cs typeface="Verdana (Body)"/>
              </a:rPr>
              <a:t>Broad</a:t>
            </a:r>
            <a:r>
              <a:rPr lang="en-US" sz="2400" dirty="0" smtClean="0">
                <a:ea typeface="ＭＳ Ｐゴシック" charset="0"/>
                <a:cs typeface="Verdana (Body)"/>
              </a:rPr>
              <a:t>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1900" dirty="0" smtClean="0">
                <a:ea typeface="ＭＳ Ｐゴシック" charset="0"/>
                <a:cs typeface="Verdana (Body)"/>
              </a:rPr>
              <a:t>Resulted in narrowing down and identifying new technical areas of interest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100" dirty="0" smtClean="0">
                <a:ea typeface="ＭＳ Ｐゴシック" charset="0"/>
                <a:cs typeface="Verdana (Body)"/>
              </a:rPr>
              <a:t>Specific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1900" dirty="0" smtClean="0">
                <a:ea typeface="ＭＳ Ｐゴシック" charset="0"/>
                <a:cs typeface="Verdana (Body)"/>
              </a:rPr>
              <a:t>Focused on one area of technical interest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Connections were “key”</a:t>
            </a:r>
            <a:endParaRPr lang="en-US" sz="2400" dirty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Verdana (Body)"/>
              <a:ea typeface="+mn-ea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75870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00075" y="462714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From the Fellows…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274226"/>
            <a:ext cx="7791450" cy="4529674"/>
          </a:xfrm>
        </p:spPr>
        <p:txBody>
          <a:bodyPr rtlCol="0">
            <a:normAutofit fontScale="77500" lnSpcReduction="20000"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Needed to adjust to the IEEE and 802 </a:t>
            </a:r>
            <a:r>
              <a:rPr lang="en-US" sz="2400" dirty="0" smtClean="0"/>
              <a:t>vernacular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Broad range of technical areas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 smtClean="0"/>
              <a:t>Narrowed </a:t>
            </a:r>
            <a:r>
              <a:rPr lang="en-US" sz="2400" dirty="0"/>
              <a:t>interest to IEEE 802.1, IEEE 802.11 and IEEE </a:t>
            </a:r>
            <a:r>
              <a:rPr lang="en-US" sz="2400" dirty="0" smtClean="0"/>
              <a:t>802.16</a:t>
            </a:r>
            <a:endParaRPr lang="en-US" sz="24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Learned about the IEEE standardization process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Opportunity to develop contacts/discuss technical questions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Will share what was learned with academic staff members and students by conducting seminars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Will share what was learned with the IEEE chapter chair and how our chapter members can benefit from this experience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Verdana (Body)"/>
                <a:cs typeface="Verdana (Body)"/>
              </a:rPr>
              <a:t>“The knowledge gained from the meeting has immense significance in terms of updating networking and data communication course contents as well as future curriculum developments in this area.”</a:t>
            </a:r>
            <a:endParaRPr lang="en-US" dirty="0" smtClean="0">
              <a:latin typeface="Verdana (Body)"/>
              <a:ea typeface="+mn-ea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411424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00075" y="462714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Looking forward to Macau…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0426"/>
            <a:ext cx="7791450" cy="2142074"/>
          </a:xfrm>
        </p:spPr>
        <p:txBody>
          <a:bodyPr rtlCol="0">
            <a:no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Verdana"/>
                <a:cs typeface="Verdana"/>
              </a:rPr>
              <a:t>Meeting this evening (13 November) to discuss potential program improvements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Verdana"/>
                <a:cs typeface="Verdana"/>
              </a:rPr>
              <a:t>Suggestions can be sent to Glenn Parsons </a:t>
            </a:r>
            <a:r>
              <a:rPr lang="en-US" sz="2000" dirty="0" smtClean="0">
                <a:latin typeface="Verdana"/>
                <a:cs typeface="Verdana"/>
              </a:rPr>
              <a:t>(</a:t>
            </a:r>
            <a:r>
              <a:rPr lang="en-US" sz="2000" dirty="0" smtClean="0">
                <a:latin typeface="Verdana"/>
                <a:cs typeface="Verdana"/>
                <a:hlinkClick r:id="rId3"/>
              </a:rPr>
              <a:t>glenn.parsons@ericsson.com</a:t>
            </a:r>
            <a:r>
              <a:rPr lang="en-US" sz="2000" dirty="0">
                <a:latin typeface="Verdana"/>
                <a:cs typeface="Verdana"/>
              </a:rPr>
              <a:t>)</a:t>
            </a:r>
            <a:r>
              <a:rPr lang="en-US" sz="2000" dirty="0" smtClean="0">
                <a:latin typeface="Verdana"/>
                <a:cs typeface="Verdana"/>
              </a:rPr>
              <a:t>, </a:t>
            </a:r>
            <a:r>
              <a:rPr lang="en-US" sz="2000" dirty="0" smtClean="0">
                <a:latin typeface="Verdana"/>
                <a:cs typeface="Verdana"/>
              </a:rPr>
              <a:t>Karen McCabe (</a:t>
            </a:r>
            <a:r>
              <a:rPr lang="en-US" sz="2000" dirty="0" smtClean="0">
                <a:latin typeface="Verdana"/>
                <a:cs typeface="Verdana"/>
                <a:hlinkClick r:id="rId4"/>
              </a:rPr>
              <a:t>k.mccabe@ieee.org</a:t>
            </a:r>
            <a:r>
              <a:rPr lang="en-US" sz="2000" dirty="0" smtClean="0">
                <a:latin typeface="Verdana"/>
                <a:cs typeface="Verdana"/>
              </a:rPr>
              <a:t>) and Jodi Haasz (</a:t>
            </a:r>
            <a:r>
              <a:rPr lang="en-US" sz="2000" dirty="0" smtClean="0">
                <a:latin typeface="Verdana"/>
                <a:cs typeface="Verdana"/>
                <a:hlinkClick r:id="rId5"/>
              </a:rPr>
              <a:t>j.haasz@ieee.org</a:t>
            </a:r>
            <a:r>
              <a:rPr lang="en-US" sz="2000" dirty="0" smtClean="0">
                <a:latin typeface="Verdana"/>
                <a:cs typeface="Verdana"/>
              </a:rPr>
              <a:t>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244820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549275" y="2850314"/>
            <a:ext cx="8195582" cy="503237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solidFill>
                  <a:srgbClr val="000000"/>
                </a:solidFill>
              </a:rPr>
              <a:t>Thank you to all who participated!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7738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IEEE-SA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12-CRS-0106-IEEE-PowerPoint-Presentation-Template 14Nov FINAL.thmx</Template>
  <TotalTime>6619</TotalTime>
  <Words>587</Words>
  <Application>Microsoft Macintosh PowerPoint</Application>
  <PresentationFormat>On-screen Show (4:3)</PresentationFormat>
  <Paragraphs>105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2_IEEE-SA PPT Template</vt:lpstr>
      <vt:lpstr>IEEE 802 and ISOC  Cooperative Fellowship Pilot Program Update</vt:lpstr>
      <vt:lpstr>Fellowships to the November IEEE 802 Plenary </vt:lpstr>
      <vt:lpstr>PowerPoint Presentation</vt:lpstr>
      <vt:lpstr>Update</vt:lpstr>
      <vt:lpstr>From the Fellows…</vt:lpstr>
      <vt:lpstr>Looking forward to Macau…</vt:lpstr>
      <vt:lpstr>Thank you to all who participated!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 Chandrasekaran</dc:creator>
  <cp:keywords>Africon IEEE-SA Standards</cp:keywords>
  <cp:lastModifiedBy>Jodi Haasz</cp:lastModifiedBy>
  <cp:revision>292</cp:revision>
  <cp:lastPrinted>2014-06-29T20:28:46Z</cp:lastPrinted>
  <dcterms:created xsi:type="dcterms:W3CDTF">2012-11-14T18:53:32Z</dcterms:created>
  <dcterms:modified xsi:type="dcterms:W3CDTF">2015-11-12T23:30:09Z</dcterms:modified>
</cp:coreProperties>
</file>