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89" r:id="rId1"/>
  </p:sldMasterIdLst>
  <p:notesMasterIdLst>
    <p:notesMasterId r:id="rId9"/>
  </p:notesMasterIdLst>
  <p:handoutMasterIdLst>
    <p:handoutMasterId r:id="rId10"/>
  </p:handoutMasterIdLst>
  <p:sldIdLst>
    <p:sldId id="328" r:id="rId2"/>
    <p:sldId id="494" r:id="rId3"/>
    <p:sldId id="495" r:id="rId4"/>
    <p:sldId id="496" r:id="rId5"/>
    <p:sldId id="492" r:id="rId6"/>
    <p:sldId id="493" r:id="rId7"/>
    <p:sldId id="497" r:id="rId8"/>
  </p:sldIdLst>
  <p:sldSz cx="9144000" cy="6858000" type="screen4x3"/>
  <p:notesSz cx="9296400" cy="6881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216">
          <p15:clr>
            <a:srgbClr val="A4A3A4"/>
          </p15:clr>
        </p15:guide>
        <p15:guide id="2" pos="552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86" autoAdjust="0"/>
    <p:restoredTop sz="99216" autoAdjust="0"/>
  </p:normalViewPr>
  <p:slideViewPr>
    <p:cSldViewPr snapToGrid="0">
      <p:cViewPr>
        <p:scale>
          <a:sx n="75" d="100"/>
          <a:sy n="75" d="100"/>
        </p:scale>
        <p:origin x="-1110" y="-66"/>
      </p:cViewPr>
      <p:guideLst>
        <p:guide orient="horz" pos="3216"/>
        <p:guide pos="5523"/>
      </p:guideLst>
    </p:cSldViewPr>
  </p:slideViewPr>
  <p:notesTextViewPr>
    <p:cViewPr>
      <p:scale>
        <a:sx n="100" d="100"/>
        <a:sy n="100" d="100"/>
      </p:scale>
      <p:origin x="0" y="0"/>
    </p:cViewPr>
  </p:notesTextViewPr>
  <p:sorterViewPr>
    <p:cViewPr>
      <p:scale>
        <a:sx n="100" d="100"/>
        <a:sy n="100" d="100"/>
      </p:scale>
      <p:origin x="0" y="340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E0364B-B437-DB42-9AEF-28D04886DB5D}" type="doc">
      <dgm:prSet loTypeId="urn:microsoft.com/office/officeart/2005/8/layout/list1" loCatId="" qsTypeId="urn:microsoft.com/office/officeart/2005/8/quickstyle/3D2" qsCatId="3D" csTypeId="urn:microsoft.com/office/officeart/2005/8/colors/accent1_2" csCatId="accent1" phldr="1"/>
      <dgm:spPr/>
      <dgm:t>
        <a:bodyPr/>
        <a:lstStyle/>
        <a:p>
          <a:endParaRPr lang="en-US"/>
        </a:p>
      </dgm:t>
    </dgm:pt>
    <dgm:pt modelId="{931DEC4E-C1DD-0647-B42B-61F7DD4481BE}">
      <dgm:prSet phldrT="[Text]" custT="1"/>
      <dgm:spPr/>
      <dgm:t>
        <a:bodyPr/>
        <a:lstStyle/>
        <a:p>
          <a:r>
            <a:rPr lang="en-US" sz="1800" dirty="0" smtClean="0"/>
            <a:t>Sunday</a:t>
          </a:r>
        </a:p>
      </dgm:t>
    </dgm:pt>
    <dgm:pt modelId="{C080E379-6780-0A41-BDAE-A2F6536A2C55}" type="parTrans" cxnId="{581A2F7B-2570-344D-89D5-D878E3C93B76}">
      <dgm:prSet/>
      <dgm:spPr/>
      <dgm:t>
        <a:bodyPr/>
        <a:lstStyle/>
        <a:p>
          <a:endParaRPr lang="en-US"/>
        </a:p>
      </dgm:t>
    </dgm:pt>
    <dgm:pt modelId="{078C1999-E14E-144B-AEA5-5A00AA7D0DF6}" type="sibTrans" cxnId="{581A2F7B-2570-344D-89D5-D878E3C93B76}">
      <dgm:prSet/>
      <dgm:spPr/>
      <dgm:t>
        <a:bodyPr/>
        <a:lstStyle/>
        <a:p>
          <a:endParaRPr lang="en-US"/>
        </a:p>
      </dgm:t>
    </dgm:pt>
    <dgm:pt modelId="{910A2077-3FAC-AB42-B903-93D54514093A}">
      <dgm:prSet phldrT="[Text]" custT="1"/>
      <dgm:spPr/>
      <dgm:t>
        <a:bodyPr/>
        <a:lstStyle/>
        <a:p>
          <a:r>
            <a:rPr lang="en-US" sz="1200" dirty="0" smtClean="0"/>
            <a:t>Brunch (11 am – 1 pm)</a:t>
          </a:r>
          <a:endParaRPr lang="en-US" sz="1200" dirty="0"/>
        </a:p>
      </dgm:t>
    </dgm:pt>
    <dgm:pt modelId="{E820B93B-9F89-D04C-A9BE-8C22C87783C5}" type="parTrans" cxnId="{000C216C-9EDE-9D4B-AF97-B367C2FBBE4B}">
      <dgm:prSet/>
      <dgm:spPr/>
      <dgm:t>
        <a:bodyPr/>
        <a:lstStyle/>
        <a:p>
          <a:endParaRPr lang="en-US"/>
        </a:p>
      </dgm:t>
    </dgm:pt>
    <dgm:pt modelId="{1564E9C5-4B19-4B4B-ABE3-25DD8FA692BD}" type="sibTrans" cxnId="{000C216C-9EDE-9D4B-AF97-B367C2FBBE4B}">
      <dgm:prSet/>
      <dgm:spPr/>
      <dgm:t>
        <a:bodyPr/>
        <a:lstStyle/>
        <a:p>
          <a:endParaRPr lang="en-US"/>
        </a:p>
      </dgm:t>
    </dgm:pt>
    <dgm:pt modelId="{E0D9B540-1BBA-6046-929B-D700B3E9A39F}">
      <dgm:prSet phldrT="[Text]" custT="1"/>
      <dgm:spPr/>
      <dgm:t>
        <a:bodyPr/>
        <a:lstStyle/>
        <a:p>
          <a:r>
            <a:rPr lang="en-US" sz="1800" dirty="0" smtClean="0"/>
            <a:t>Monday</a:t>
          </a:r>
          <a:endParaRPr lang="en-US" sz="1800" dirty="0"/>
        </a:p>
      </dgm:t>
    </dgm:pt>
    <dgm:pt modelId="{3F223521-FC32-F843-B907-E8809582ED2F}" type="parTrans" cxnId="{B0621F47-7E0E-B049-AC8F-666984A8401F}">
      <dgm:prSet/>
      <dgm:spPr/>
      <dgm:t>
        <a:bodyPr/>
        <a:lstStyle/>
        <a:p>
          <a:endParaRPr lang="en-US"/>
        </a:p>
      </dgm:t>
    </dgm:pt>
    <dgm:pt modelId="{E3292450-4E5D-C341-BFE1-DDB6153FEF4D}" type="sibTrans" cxnId="{B0621F47-7E0E-B049-AC8F-666984A8401F}">
      <dgm:prSet/>
      <dgm:spPr/>
      <dgm:t>
        <a:bodyPr/>
        <a:lstStyle/>
        <a:p>
          <a:endParaRPr lang="en-US"/>
        </a:p>
      </dgm:t>
    </dgm:pt>
    <dgm:pt modelId="{938021E7-8283-2A4D-9212-9DF6569C552C}">
      <dgm:prSet phldrT="[Text]" custT="1"/>
      <dgm:spPr/>
      <dgm:t>
        <a:bodyPr/>
        <a:lstStyle/>
        <a:p>
          <a:r>
            <a:rPr lang="en-US" sz="1200" dirty="0" smtClean="0"/>
            <a:t>Breakfast at the Centennial Cafe (7 to 7:45 am)</a:t>
          </a:r>
          <a:endParaRPr lang="en-US" sz="1200" dirty="0"/>
        </a:p>
      </dgm:t>
    </dgm:pt>
    <dgm:pt modelId="{121717F7-5DE3-854C-9326-ED8CAE723CCF}" type="parTrans" cxnId="{BCB14BF8-9F09-A14A-A83D-A2F05CE026CC}">
      <dgm:prSet/>
      <dgm:spPr/>
      <dgm:t>
        <a:bodyPr/>
        <a:lstStyle/>
        <a:p>
          <a:endParaRPr lang="en-US"/>
        </a:p>
      </dgm:t>
    </dgm:pt>
    <dgm:pt modelId="{BC1F9D69-E0C2-6F4B-B42F-5F1FFD36D80B}" type="sibTrans" cxnId="{BCB14BF8-9F09-A14A-A83D-A2F05CE026CC}">
      <dgm:prSet/>
      <dgm:spPr/>
      <dgm:t>
        <a:bodyPr/>
        <a:lstStyle/>
        <a:p>
          <a:endParaRPr lang="en-US"/>
        </a:p>
      </dgm:t>
    </dgm:pt>
    <dgm:pt modelId="{C77A16BA-1AA7-3246-813F-389D9E505F3F}">
      <dgm:prSet phldrT="[Text]" custT="1"/>
      <dgm:spPr/>
      <dgm:t>
        <a:bodyPr/>
        <a:lstStyle/>
        <a:p>
          <a:r>
            <a:rPr lang="en-US" sz="1800" dirty="0" smtClean="0"/>
            <a:t>Tuesday</a:t>
          </a:r>
          <a:endParaRPr lang="en-US" sz="1800" dirty="0"/>
        </a:p>
      </dgm:t>
    </dgm:pt>
    <dgm:pt modelId="{48A66178-E721-C24D-828A-9305D043B1C9}" type="parTrans" cxnId="{6CEC2D79-864D-494C-8DF2-7DB7B6DEAD96}">
      <dgm:prSet/>
      <dgm:spPr/>
      <dgm:t>
        <a:bodyPr/>
        <a:lstStyle/>
        <a:p>
          <a:endParaRPr lang="en-US"/>
        </a:p>
      </dgm:t>
    </dgm:pt>
    <dgm:pt modelId="{E410594E-F122-CE4C-985E-50580B41A7AE}" type="sibTrans" cxnId="{6CEC2D79-864D-494C-8DF2-7DB7B6DEAD96}">
      <dgm:prSet/>
      <dgm:spPr/>
      <dgm:t>
        <a:bodyPr/>
        <a:lstStyle/>
        <a:p>
          <a:endParaRPr lang="en-US"/>
        </a:p>
      </dgm:t>
    </dgm:pt>
    <dgm:pt modelId="{A88E3E8C-982B-5940-B3F5-C3AEF4F069BB}">
      <dgm:prSet phldrT="[Text]" custT="1"/>
      <dgm:spPr/>
      <dgm:t>
        <a:bodyPr/>
        <a:lstStyle/>
        <a:p>
          <a:r>
            <a:rPr lang="en-US" sz="1200" dirty="0" smtClean="0"/>
            <a:t>Breakfast at the Centennial Cafe (7 to 7:45 am)</a:t>
          </a:r>
          <a:endParaRPr lang="en-US" sz="1200" dirty="0"/>
        </a:p>
      </dgm:t>
    </dgm:pt>
    <dgm:pt modelId="{5FA98E7F-5948-174F-AADD-921F4D7BEF70}" type="parTrans" cxnId="{08AC034B-15A1-E148-B0CE-63EAA51C04F0}">
      <dgm:prSet/>
      <dgm:spPr/>
      <dgm:t>
        <a:bodyPr/>
        <a:lstStyle/>
        <a:p>
          <a:endParaRPr lang="en-US"/>
        </a:p>
      </dgm:t>
    </dgm:pt>
    <dgm:pt modelId="{AA91DA34-76A0-1F4E-9F07-9F74BF316952}" type="sibTrans" cxnId="{08AC034B-15A1-E148-B0CE-63EAA51C04F0}">
      <dgm:prSet/>
      <dgm:spPr/>
      <dgm:t>
        <a:bodyPr/>
        <a:lstStyle/>
        <a:p>
          <a:endParaRPr lang="en-US"/>
        </a:p>
      </dgm:t>
    </dgm:pt>
    <dgm:pt modelId="{B943A7E6-4EAD-9240-BB48-E2942EBB16F7}">
      <dgm:prSet phldrT="[Text]" custT="1"/>
      <dgm:spPr/>
      <dgm:t>
        <a:bodyPr/>
        <a:lstStyle/>
        <a:p>
          <a:r>
            <a:rPr lang="en-US" sz="1800" dirty="0" smtClean="0"/>
            <a:t>Wednesday</a:t>
          </a:r>
          <a:endParaRPr lang="en-US" sz="1800" dirty="0"/>
        </a:p>
      </dgm:t>
    </dgm:pt>
    <dgm:pt modelId="{E60E2784-1E08-FE4A-8F5E-D388AC571A87}" type="parTrans" cxnId="{F97382F3-CE1D-1846-B035-9FBFBC00D7A3}">
      <dgm:prSet/>
      <dgm:spPr/>
      <dgm:t>
        <a:bodyPr/>
        <a:lstStyle/>
        <a:p>
          <a:endParaRPr lang="en-US"/>
        </a:p>
      </dgm:t>
    </dgm:pt>
    <dgm:pt modelId="{D9D8D7A5-AA2C-274F-B323-B9554539CBBE}" type="sibTrans" cxnId="{F97382F3-CE1D-1846-B035-9FBFBC00D7A3}">
      <dgm:prSet/>
      <dgm:spPr/>
      <dgm:t>
        <a:bodyPr/>
        <a:lstStyle/>
        <a:p>
          <a:endParaRPr lang="en-US"/>
        </a:p>
      </dgm:t>
    </dgm:pt>
    <dgm:pt modelId="{C7233536-4D50-5B4D-8FD8-A85422D9F38B}">
      <dgm:prSet phldrT="[Text]" custT="1"/>
      <dgm:spPr/>
      <dgm:t>
        <a:bodyPr/>
        <a:lstStyle/>
        <a:p>
          <a:r>
            <a:rPr lang="en-US" sz="1200" dirty="0" smtClean="0"/>
            <a:t>Breakfast at the Centennial Cafe (7 to 7:45 am)</a:t>
          </a:r>
          <a:endParaRPr lang="en-US" sz="1200" dirty="0"/>
        </a:p>
      </dgm:t>
    </dgm:pt>
    <dgm:pt modelId="{DB86078A-FE53-E64D-8038-4F888C7A906D}" type="parTrans" cxnId="{5791093E-BF8A-8145-A31F-FE8AB260E97D}">
      <dgm:prSet/>
      <dgm:spPr/>
      <dgm:t>
        <a:bodyPr/>
        <a:lstStyle/>
        <a:p>
          <a:endParaRPr lang="en-US"/>
        </a:p>
      </dgm:t>
    </dgm:pt>
    <dgm:pt modelId="{6192AB68-5DDF-F143-A8A2-65034A5A5E37}" type="sibTrans" cxnId="{5791093E-BF8A-8145-A31F-FE8AB260E97D}">
      <dgm:prSet/>
      <dgm:spPr/>
      <dgm:t>
        <a:bodyPr/>
        <a:lstStyle/>
        <a:p>
          <a:endParaRPr lang="en-US"/>
        </a:p>
      </dgm:t>
    </dgm:pt>
    <dgm:pt modelId="{4D65B7D7-6C0D-494D-8966-EBA36F5CAE7D}">
      <dgm:prSet phldrT="[Text]" custT="1"/>
      <dgm:spPr/>
      <dgm:t>
        <a:bodyPr/>
        <a:lstStyle/>
        <a:p>
          <a:r>
            <a:rPr lang="en-US" sz="1800" dirty="0" smtClean="0"/>
            <a:t>Thursday</a:t>
          </a:r>
          <a:endParaRPr lang="en-US" sz="1800" dirty="0"/>
        </a:p>
      </dgm:t>
    </dgm:pt>
    <dgm:pt modelId="{169CB2BE-9FFA-B34E-BE83-CF738E5EF0EC}" type="parTrans" cxnId="{C0C8F2A3-FC1C-7C4D-BFE8-962A044952DF}">
      <dgm:prSet/>
      <dgm:spPr/>
      <dgm:t>
        <a:bodyPr/>
        <a:lstStyle/>
        <a:p>
          <a:endParaRPr lang="en-US"/>
        </a:p>
      </dgm:t>
    </dgm:pt>
    <dgm:pt modelId="{B5D94696-0ABD-A44C-BA0C-7E93E4942ED6}" type="sibTrans" cxnId="{C0C8F2A3-FC1C-7C4D-BFE8-962A044952DF}">
      <dgm:prSet/>
      <dgm:spPr/>
      <dgm:t>
        <a:bodyPr/>
        <a:lstStyle/>
        <a:p>
          <a:endParaRPr lang="en-US"/>
        </a:p>
      </dgm:t>
    </dgm:pt>
    <dgm:pt modelId="{AF30F9B4-B13C-3044-A55A-6CCFD4460E55}">
      <dgm:prSet phldrT="[Text]" custT="1"/>
      <dgm:spPr/>
      <dgm:t>
        <a:bodyPr/>
        <a:lstStyle/>
        <a:p>
          <a:r>
            <a:rPr lang="en-US" sz="1200" dirty="0" smtClean="0"/>
            <a:t>Breakfast at the Centennial Café (7 to 7:45 am)</a:t>
          </a:r>
          <a:endParaRPr lang="en-US" sz="1200" dirty="0"/>
        </a:p>
      </dgm:t>
    </dgm:pt>
    <dgm:pt modelId="{A89E4D38-BA18-634F-B650-24ECE43C561B}" type="parTrans" cxnId="{BCB30AAF-07F3-C04B-A962-E339A5ED863C}">
      <dgm:prSet/>
      <dgm:spPr/>
      <dgm:t>
        <a:bodyPr/>
        <a:lstStyle/>
        <a:p>
          <a:endParaRPr lang="en-US"/>
        </a:p>
      </dgm:t>
    </dgm:pt>
    <dgm:pt modelId="{D5E47C28-008A-3B47-BFCF-0BC5B1B72DB5}" type="sibTrans" cxnId="{BCB30AAF-07F3-C04B-A962-E339A5ED863C}">
      <dgm:prSet/>
      <dgm:spPr/>
      <dgm:t>
        <a:bodyPr/>
        <a:lstStyle/>
        <a:p>
          <a:endParaRPr lang="en-US"/>
        </a:p>
      </dgm:t>
    </dgm:pt>
    <dgm:pt modelId="{DE7E098D-15C0-5949-9B30-8FC878D348BE}">
      <dgm:prSet phldrT="[Text]" custT="1"/>
      <dgm:spPr/>
      <dgm:t>
        <a:bodyPr/>
        <a:lstStyle/>
        <a:p>
          <a:r>
            <a:rPr lang="en-US" sz="1200" dirty="0" smtClean="0"/>
            <a:t>IEEE 802 Executive Committee Opening Session (8 to 9 am)</a:t>
          </a:r>
          <a:endParaRPr lang="en-US" sz="1200" dirty="0"/>
        </a:p>
      </dgm:t>
    </dgm:pt>
    <dgm:pt modelId="{3CC4FADC-8C62-7645-B480-9BF1D00C76C9}" type="parTrans" cxnId="{26A8774C-8916-4E4F-A730-B27F89436D04}">
      <dgm:prSet/>
      <dgm:spPr/>
      <dgm:t>
        <a:bodyPr/>
        <a:lstStyle/>
        <a:p>
          <a:endParaRPr lang="en-US"/>
        </a:p>
      </dgm:t>
    </dgm:pt>
    <dgm:pt modelId="{0ABF5A08-B32D-B64C-B526-1959B1774373}" type="sibTrans" cxnId="{26A8774C-8916-4E4F-A730-B27F89436D04}">
      <dgm:prSet/>
      <dgm:spPr/>
      <dgm:t>
        <a:bodyPr/>
        <a:lstStyle/>
        <a:p>
          <a:endParaRPr lang="en-US"/>
        </a:p>
      </dgm:t>
    </dgm:pt>
    <dgm:pt modelId="{9F13B628-BFBB-C444-A258-E27E7E87E51A}">
      <dgm:prSet phldrT="[Text]" custT="1"/>
      <dgm:spPr/>
      <dgm:t>
        <a:bodyPr/>
        <a:lstStyle/>
        <a:p>
          <a:r>
            <a:rPr lang="en-US" sz="1200" dirty="0" smtClean="0"/>
            <a:t>IEEE 802 Newcomer Orientation (9 to 10 am)</a:t>
          </a:r>
          <a:endParaRPr lang="en-US" sz="1200" dirty="0"/>
        </a:p>
      </dgm:t>
    </dgm:pt>
    <dgm:pt modelId="{1AA74590-7F7C-5C40-8C42-F2D27F85BA86}" type="parTrans" cxnId="{2AFAFB8B-D4D2-7941-B432-5C9C2EA706DD}">
      <dgm:prSet/>
      <dgm:spPr/>
      <dgm:t>
        <a:bodyPr/>
        <a:lstStyle/>
        <a:p>
          <a:endParaRPr lang="en-US"/>
        </a:p>
      </dgm:t>
    </dgm:pt>
    <dgm:pt modelId="{F1334B93-D1CF-7B4E-BBB3-80808ACAFA5F}" type="sibTrans" cxnId="{2AFAFB8B-D4D2-7941-B432-5C9C2EA706DD}">
      <dgm:prSet/>
      <dgm:spPr/>
      <dgm:t>
        <a:bodyPr/>
        <a:lstStyle/>
        <a:p>
          <a:endParaRPr lang="en-US"/>
        </a:p>
      </dgm:t>
    </dgm:pt>
    <dgm:pt modelId="{E301CDF4-C13D-2F4A-B1AB-270E12FD3268}">
      <dgm:prSet phldrT="[Text]" custT="1"/>
      <dgm:spPr/>
      <dgm:t>
        <a:bodyPr/>
        <a:lstStyle/>
        <a:p>
          <a:r>
            <a:rPr lang="en-US" sz="1200" dirty="0" smtClean="0"/>
            <a:t>IEEE 802 Tutorial Sessions (6 to 10:30 pm)</a:t>
          </a:r>
          <a:endParaRPr lang="en-US" sz="1200" dirty="0"/>
        </a:p>
      </dgm:t>
    </dgm:pt>
    <dgm:pt modelId="{52EA41E9-9FE0-BC4A-B2A3-05445A664C69}" type="parTrans" cxnId="{225A550E-2426-E241-9628-B47B239D1373}">
      <dgm:prSet/>
      <dgm:spPr/>
      <dgm:t>
        <a:bodyPr/>
        <a:lstStyle/>
        <a:p>
          <a:endParaRPr lang="en-US"/>
        </a:p>
      </dgm:t>
    </dgm:pt>
    <dgm:pt modelId="{D9D5A443-28F8-E24B-8518-5892D7C4990A}" type="sibTrans" cxnId="{225A550E-2426-E241-9628-B47B239D1373}">
      <dgm:prSet/>
      <dgm:spPr/>
      <dgm:t>
        <a:bodyPr/>
        <a:lstStyle/>
        <a:p>
          <a:endParaRPr lang="en-US"/>
        </a:p>
      </dgm:t>
    </dgm:pt>
    <dgm:pt modelId="{297941ED-71F2-044F-83F7-81C9D3997F89}">
      <dgm:prSet phldrT="[Text]" custT="1"/>
      <dgm:spPr/>
      <dgm:t>
        <a:bodyPr/>
        <a:lstStyle/>
        <a:p>
          <a:r>
            <a:rPr lang="en-US" sz="1200" dirty="0" smtClean="0"/>
            <a:t>IEEE 802 Working Group/Study Group meetings (beginning at 10 am and throughout the day)</a:t>
          </a:r>
          <a:endParaRPr lang="en-US" sz="1200" dirty="0"/>
        </a:p>
      </dgm:t>
    </dgm:pt>
    <dgm:pt modelId="{5ED2C8CA-4693-C445-AE36-50CEE2D372BE}" type="parTrans" cxnId="{DAB88CEF-3FD0-DA48-BE85-9AD8765864AF}">
      <dgm:prSet/>
      <dgm:spPr/>
      <dgm:t>
        <a:bodyPr/>
        <a:lstStyle/>
        <a:p>
          <a:endParaRPr lang="en-US"/>
        </a:p>
      </dgm:t>
    </dgm:pt>
    <dgm:pt modelId="{BC22FDB0-A918-3849-963B-E1B0F67F9187}" type="sibTrans" cxnId="{DAB88CEF-3FD0-DA48-BE85-9AD8765864AF}">
      <dgm:prSet/>
      <dgm:spPr/>
      <dgm:t>
        <a:bodyPr/>
        <a:lstStyle/>
        <a:p>
          <a:endParaRPr lang="en-US"/>
        </a:p>
      </dgm:t>
    </dgm:pt>
    <dgm:pt modelId="{0D734784-1160-4840-8979-91FD61733CB5}">
      <dgm:prSet phldrT="[Text]" custT="1"/>
      <dgm:spPr/>
      <dgm:t>
        <a:bodyPr/>
        <a:lstStyle/>
        <a:p>
          <a:r>
            <a:rPr lang="en-US" sz="1200" dirty="0" smtClean="0"/>
            <a:t>IEEE 802 Working Group/Study Group meetings (beginning at 8 am and throughout the day)</a:t>
          </a:r>
          <a:endParaRPr lang="en-US" sz="1200" dirty="0"/>
        </a:p>
      </dgm:t>
    </dgm:pt>
    <dgm:pt modelId="{42F60208-084F-AB4C-BB42-F0A2108F062C}" type="parTrans" cxnId="{FC22CA16-7A53-B443-924D-105C8EF6E13A}">
      <dgm:prSet/>
      <dgm:spPr/>
      <dgm:t>
        <a:bodyPr/>
        <a:lstStyle/>
        <a:p>
          <a:endParaRPr lang="en-US"/>
        </a:p>
      </dgm:t>
    </dgm:pt>
    <dgm:pt modelId="{FDA1777B-3297-D644-9AF7-1018316906BB}" type="sibTrans" cxnId="{FC22CA16-7A53-B443-924D-105C8EF6E13A}">
      <dgm:prSet/>
      <dgm:spPr/>
      <dgm:t>
        <a:bodyPr/>
        <a:lstStyle/>
        <a:p>
          <a:endParaRPr lang="en-US"/>
        </a:p>
      </dgm:t>
    </dgm:pt>
    <dgm:pt modelId="{FB08EF36-91D7-CE47-B1CF-FA1CB7ED4DEC}">
      <dgm:prSet phldrT="[Text]" custT="1"/>
      <dgm:spPr/>
      <dgm:t>
        <a:bodyPr/>
        <a:lstStyle/>
        <a:p>
          <a:r>
            <a:rPr lang="en-US" sz="1200" dirty="0" smtClean="0"/>
            <a:t>IEEE 802 Working Group/Study Group meetings (beginning at 8 am and throughout the day)</a:t>
          </a:r>
          <a:endParaRPr lang="en-US" sz="1200" dirty="0"/>
        </a:p>
      </dgm:t>
    </dgm:pt>
    <dgm:pt modelId="{E7EE8DFF-0D8F-A74E-A591-65AA5146519E}" type="parTrans" cxnId="{9CD0BE5C-EC9A-4B4A-8EF5-CF25376B523C}">
      <dgm:prSet/>
      <dgm:spPr/>
      <dgm:t>
        <a:bodyPr/>
        <a:lstStyle/>
        <a:p>
          <a:endParaRPr lang="en-US"/>
        </a:p>
      </dgm:t>
    </dgm:pt>
    <dgm:pt modelId="{6C6668EE-6C76-5249-AF0C-94B84369ABEA}" type="sibTrans" cxnId="{9CD0BE5C-EC9A-4B4A-8EF5-CF25376B523C}">
      <dgm:prSet/>
      <dgm:spPr/>
      <dgm:t>
        <a:bodyPr/>
        <a:lstStyle/>
        <a:p>
          <a:endParaRPr lang="en-US"/>
        </a:p>
      </dgm:t>
    </dgm:pt>
    <dgm:pt modelId="{BC38A672-0A05-2A40-8469-F1511593A148}">
      <dgm:prSet phldrT="[Text]" custT="1"/>
      <dgm:spPr/>
      <dgm:t>
        <a:bodyPr/>
        <a:lstStyle/>
        <a:p>
          <a:r>
            <a:rPr lang="en-US" sz="1200" dirty="0" smtClean="0"/>
            <a:t>Lunch at the Centennial Cafe (12 to 1:30 pm)</a:t>
          </a:r>
          <a:endParaRPr lang="en-US" sz="1200" dirty="0"/>
        </a:p>
      </dgm:t>
    </dgm:pt>
    <dgm:pt modelId="{8D42EBAD-0916-624C-B582-BE484AB3E9D5}" type="parTrans" cxnId="{74F6860F-94E3-B04E-AA8D-3BA458F8941F}">
      <dgm:prSet/>
      <dgm:spPr/>
      <dgm:t>
        <a:bodyPr/>
        <a:lstStyle/>
        <a:p>
          <a:endParaRPr lang="en-US"/>
        </a:p>
      </dgm:t>
    </dgm:pt>
    <dgm:pt modelId="{C7496FC5-FDAA-F045-BBC4-26058591D969}" type="sibTrans" cxnId="{74F6860F-94E3-B04E-AA8D-3BA458F8941F}">
      <dgm:prSet/>
      <dgm:spPr/>
      <dgm:t>
        <a:bodyPr/>
        <a:lstStyle/>
        <a:p>
          <a:endParaRPr lang="en-US"/>
        </a:p>
      </dgm:t>
    </dgm:pt>
    <dgm:pt modelId="{7252833D-8EA8-1045-BD64-60C215A76709}">
      <dgm:prSet phldrT="[Text]" custT="1"/>
      <dgm:spPr/>
      <dgm:t>
        <a:bodyPr/>
        <a:lstStyle/>
        <a:p>
          <a:r>
            <a:rPr lang="en-US" sz="1200" dirty="0" smtClean="0"/>
            <a:t>IEEE 802 Working Group/Study Group meetings (beginning at 8 am throughout the day)</a:t>
          </a:r>
          <a:endParaRPr lang="en-US" sz="1200" dirty="0"/>
        </a:p>
      </dgm:t>
    </dgm:pt>
    <dgm:pt modelId="{11CAEC90-A02B-7C4F-9581-E318340C99D3}" type="parTrans" cxnId="{702B1AB0-BEDE-C140-8404-F100E1B8C46A}">
      <dgm:prSet/>
      <dgm:spPr/>
      <dgm:t>
        <a:bodyPr/>
        <a:lstStyle/>
        <a:p>
          <a:endParaRPr lang="en-US"/>
        </a:p>
      </dgm:t>
    </dgm:pt>
    <dgm:pt modelId="{BD0247C2-FE3A-ED42-9E55-6E694C12F319}" type="sibTrans" cxnId="{702B1AB0-BEDE-C140-8404-F100E1B8C46A}">
      <dgm:prSet/>
      <dgm:spPr/>
      <dgm:t>
        <a:bodyPr/>
        <a:lstStyle/>
        <a:p>
          <a:endParaRPr lang="en-US"/>
        </a:p>
      </dgm:t>
    </dgm:pt>
    <dgm:pt modelId="{E21CCC52-E3E6-B640-9D27-DE1AD7C28764}" type="pres">
      <dgm:prSet presAssocID="{4EE0364B-B437-DB42-9AEF-28D04886DB5D}" presName="linear" presStyleCnt="0">
        <dgm:presLayoutVars>
          <dgm:dir/>
          <dgm:animLvl val="lvl"/>
          <dgm:resizeHandles val="exact"/>
        </dgm:presLayoutVars>
      </dgm:prSet>
      <dgm:spPr/>
      <dgm:t>
        <a:bodyPr/>
        <a:lstStyle/>
        <a:p>
          <a:endParaRPr lang="en-US"/>
        </a:p>
      </dgm:t>
    </dgm:pt>
    <dgm:pt modelId="{D53ED3B2-1399-9E41-BDE5-74828FE5830E}" type="pres">
      <dgm:prSet presAssocID="{931DEC4E-C1DD-0647-B42B-61F7DD4481BE}" presName="parentLin" presStyleCnt="0"/>
      <dgm:spPr/>
    </dgm:pt>
    <dgm:pt modelId="{0658BECC-E277-804C-AA75-A56C17773E93}" type="pres">
      <dgm:prSet presAssocID="{931DEC4E-C1DD-0647-B42B-61F7DD4481BE}" presName="parentLeftMargin" presStyleLbl="node1" presStyleIdx="0" presStyleCnt="5"/>
      <dgm:spPr/>
      <dgm:t>
        <a:bodyPr/>
        <a:lstStyle/>
        <a:p>
          <a:endParaRPr lang="en-US"/>
        </a:p>
      </dgm:t>
    </dgm:pt>
    <dgm:pt modelId="{D533FD71-FDDA-C64B-9A2B-371363D8F868}" type="pres">
      <dgm:prSet presAssocID="{931DEC4E-C1DD-0647-B42B-61F7DD4481BE}" presName="parentText" presStyleLbl="node1" presStyleIdx="0" presStyleCnt="5" custLinFactNeighborY="0">
        <dgm:presLayoutVars>
          <dgm:chMax val="0"/>
          <dgm:bulletEnabled val="1"/>
        </dgm:presLayoutVars>
      </dgm:prSet>
      <dgm:spPr/>
      <dgm:t>
        <a:bodyPr/>
        <a:lstStyle/>
        <a:p>
          <a:endParaRPr lang="en-US"/>
        </a:p>
      </dgm:t>
    </dgm:pt>
    <dgm:pt modelId="{684D055B-5645-5E48-95E3-166699B74BC3}" type="pres">
      <dgm:prSet presAssocID="{931DEC4E-C1DD-0647-B42B-61F7DD4481BE}" presName="negativeSpace" presStyleCnt="0"/>
      <dgm:spPr/>
    </dgm:pt>
    <dgm:pt modelId="{FA84447D-5381-2F42-8DD5-903DF9682842}" type="pres">
      <dgm:prSet presAssocID="{931DEC4E-C1DD-0647-B42B-61F7DD4481BE}" presName="childText" presStyleLbl="conFgAcc1" presStyleIdx="0" presStyleCnt="5">
        <dgm:presLayoutVars>
          <dgm:bulletEnabled val="1"/>
        </dgm:presLayoutVars>
      </dgm:prSet>
      <dgm:spPr/>
      <dgm:t>
        <a:bodyPr/>
        <a:lstStyle/>
        <a:p>
          <a:endParaRPr lang="en-US"/>
        </a:p>
      </dgm:t>
    </dgm:pt>
    <dgm:pt modelId="{1CD4A744-B2E1-E84B-875A-2B07AA5E226D}" type="pres">
      <dgm:prSet presAssocID="{078C1999-E14E-144B-AEA5-5A00AA7D0DF6}" presName="spaceBetweenRectangles" presStyleCnt="0"/>
      <dgm:spPr/>
    </dgm:pt>
    <dgm:pt modelId="{81F1E7F0-5180-0C4E-8624-10C9B38361D9}" type="pres">
      <dgm:prSet presAssocID="{E0D9B540-1BBA-6046-929B-D700B3E9A39F}" presName="parentLin" presStyleCnt="0"/>
      <dgm:spPr/>
    </dgm:pt>
    <dgm:pt modelId="{E8100949-FAB3-0440-8C87-E0C6C333E582}" type="pres">
      <dgm:prSet presAssocID="{E0D9B540-1BBA-6046-929B-D700B3E9A39F}" presName="parentLeftMargin" presStyleLbl="node1" presStyleIdx="0" presStyleCnt="5"/>
      <dgm:spPr/>
      <dgm:t>
        <a:bodyPr/>
        <a:lstStyle/>
        <a:p>
          <a:endParaRPr lang="en-US"/>
        </a:p>
      </dgm:t>
    </dgm:pt>
    <dgm:pt modelId="{DB03A60E-9A16-264A-BBCB-1F84FB13B243}" type="pres">
      <dgm:prSet presAssocID="{E0D9B540-1BBA-6046-929B-D700B3E9A39F}" presName="parentText" presStyleLbl="node1" presStyleIdx="1" presStyleCnt="5">
        <dgm:presLayoutVars>
          <dgm:chMax val="0"/>
          <dgm:bulletEnabled val="1"/>
        </dgm:presLayoutVars>
      </dgm:prSet>
      <dgm:spPr/>
      <dgm:t>
        <a:bodyPr/>
        <a:lstStyle/>
        <a:p>
          <a:endParaRPr lang="en-US"/>
        </a:p>
      </dgm:t>
    </dgm:pt>
    <dgm:pt modelId="{8922B657-9A54-E744-BF97-7224A77C8710}" type="pres">
      <dgm:prSet presAssocID="{E0D9B540-1BBA-6046-929B-D700B3E9A39F}" presName="negativeSpace" presStyleCnt="0"/>
      <dgm:spPr/>
    </dgm:pt>
    <dgm:pt modelId="{8EF65266-31E3-F44C-966B-CA2B248ABF38}" type="pres">
      <dgm:prSet presAssocID="{E0D9B540-1BBA-6046-929B-D700B3E9A39F}" presName="childText" presStyleLbl="conFgAcc1" presStyleIdx="1" presStyleCnt="5">
        <dgm:presLayoutVars>
          <dgm:bulletEnabled val="1"/>
        </dgm:presLayoutVars>
      </dgm:prSet>
      <dgm:spPr/>
      <dgm:t>
        <a:bodyPr/>
        <a:lstStyle/>
        <a:p>
          <a:endParaRPr lang="en-US"/>
        </a:p>
      </dgm:t>
    </dgm:pt>
    <dgm:pt modelId="{19758D8B-DD6C-FD40-ADC6-2449596C36A4}" type="pres">
      <dgm:prSet presAssocID="{E3292450-4E5D-C341-BFE1-DDB6153FEF4D}" presName="spaceBetweenRectangles" presStyleCnt="0"/>
      <dgm:spPr/>
    </dgm:pt>
    <dgm:pt modelId="{F4933A28-4EB7-094F-8577-8A2CA6DDFE08}" type="pres">
      <dgm:prSet presAssocID="{C77A16BA-1AA7-3246-813F-389D9E505F3F}" presName="parentLin" presStyleCnt="0"/>
      <dgm:spPr/>
    </dgm:pt>
    <dgm:pt modelId="{75207550-9620-F347-8741-8FA1E0DA6956}" type="pres">
      <dgm:prSet presAssocID="{C77A16BA-1AA7-3246-813F-389D9E505F3F}" presName="parentLeftMargin" presStyleLbl="node1" presStyleIdx="1" presStyleCnt="5"/>
      <dgm:spPr/>
      <dgm:t>
        <a:bodyPr/>
        <a:lstStyle/>
        <a:p>
          <a:endParaRPr lang="en-US"/>
        </a:p>
      </dgm:t>
    </dgm:pt>
    <dgm:pt modelId="{A14123C3-9DA7-5142-A913-B5AC3A3EF003}" type="pres">
      <dgm:prSet presAssocID="{C77A16BA-1AA7-3246-813F-389D9E505F3F}" presName="parentText" presStyleLbl="node1" presStyleIdx="2" presStyleCnt="5">
        <dgm:presLayoutVars>
          <dgm:chMax val="0"/>
          <dgm:bulletEnabled val="1"/>
        </dgm:presLayoutVars>
      </dgm:prSet>
      <dgm:spPr/>
      <dgm:t>
        <a:bodyPr/>
        <a:lstStyle/>
        <a:p>
          <a:endParaRPr lang="en-US"/>
        </a:p>
      </dgm:t>
    </dgm:pt>
    <dgm:pt modelId="{C6DE510F-6442-7B4E-968D-C6A08961116E}" type="pres">
      <dgm:prSet presAssocID="{C77A16BA-1AA7-3246-813F-389D9E505F3F}" presName="negativeSpace" presStyleCnt="0"/>
      <dgm:spPr/>
    </dgm:pt>
    <dgm:pt modelId="{DB0D25A9-EE01-1F4F-ADCF-19629EF55403}" type="pres">
      <dgm:prSet presAssocID="{C77A16BA-1AA7-3246-813F-389D9E505F3F}" presName="childText" presStyleLbl="conFgAcc1" presStyleIdx="2" presStyleCnt="5">
        <dgm:presLayoutVars>
          <dgm:bulletEnabled val="1"/>
        </dgm:presLayoutVars>
      </dgm:prSet>
      <dgm:spPr/>
      <dgm:t>
        <a:bodyPr/>
        <a:lstStyle/>
        <a:p>
          <a:endParaRPr lang="en-US"/>
        </a:p>
      </dgm:t>
    </dgm:pt>
    <dgm:pt modelId="{FF8B6B88-9A6D-E740-B98F-F962C48212D4}" type="pres">
      <dgm:prSet presAssocID="{E410594E-F122-CE4C-985E-50580B41A7AE}" presName="spaceBetweenRectangles" presStyleCnt="0"/>
      <dgm:spPr/>
    </dgm:pt>
    <dgm:pt modelId="{BB45724A-5854-7B4D-8D9A-7E6E150CAD23}" type="pres">
      <dgm:prSet presAssocID="{B943A7E6-4EAD-9240-BB48-E2942EBB16F7}" presName="parentLin" presStyleCnt="0"/>
      <dgm:spPr/>
    </dgm:pt>
    <dgm:pt modelId="{0FF45640-E73C-D34D-A3BE-EDEDE5B44E5F}" type="pres">
      <dgm:prSet presAssocID="{B943A7E6-4EAD-9240-BB48-E2942EBB16F7}" presName="parentLeftMargin" presStyleLbl="node1" presStyleIdx="2" presStyleCnt="5"/>
      <dgm:spPr/>
      <dgm:t>
        <a:bodyPr/>
        <a:lstStyle/>
        <a:p>
          <a:endParaRPr lang="en-US"/>
        </a:p>
      </dgm:t>
    </dgm:pt>
    <dgm:pt modelId="{48656F46-2F33-7646-AF91-975737CFAC55}" type="pres">
      <dgm:prSet presAssocID="{B943A7E6-4EAD-9240-BB48-E2942EBB16F7}" presName="parentText" presStyleLbl="node1" presStyleIdx="3" presStyleCnt="5">
        <dgm:presLayoutVars>
          <dgm:chMax val="0"/>
          <dgm:bulletEnabled val="1"/>
        </dgm:presLayoutVars>
      </dgm:prSet>
      <dgm:spPr/>
      <dgm:t>
        <a:bodyPr/>
        <a:lstStyle/>
        <a:p>
          <a:endParaRPr lang="en-US"/>
        </a:p>
      </dgm:t>
    </dgm:pt>
    <dgm:pt modelId="{46E5A001-97D1-2342-A572-C5B378267B3A}" type="pres">
      <dgm:prSet presAssocID="{B943A7E6-4EAD-9240-BB48-E2942EBB16F7}" presName="negativeSpace" presStyleCnt="0"/>
      <dgm:spPr/>
    </dgm:pt>
    <dgm:pt modelId="{6E3EF048-3420-284F-A721-BC8F7D73D6F9}" type="pres">
      <dgm:prSet presAssocID="{B943A7E6-4EAD-9240-BB48-E2942EBB16F7}" presName="childText" presStyleLbl="conFgAcc1" presStyleIdx="3" presStyleCnt="5">
        <dgm:presLayoutVars>
          <dgm:bulletEnabled val="1"/>
        </dgm:presLayoutVars>
      </dgm:prSet>
      <dgm:spPr/>
      <dgm:t>
        <a:bodyPr/>
        <a:lstStyle/>
        <a:p>
          <a:endParaRPr lang="en-US"/>
        </a:p>
      </dgm:t>
    </dgm:pt>
    <dgm:pt modelId="{741906BD-8F97-9A4B-8293-714339E4DDB7}" type="pres">
      <dgm:prSet presAssocID="{D9D8D7A5-AA2C-274F-B323-B9554539CBBE}" presName="spaceBetweenRectangles" presStyleCnt="0"/>
      <dgm:spPr/>
    </dgm:pt>
    <dgm:pt modelId="{C6FD0F4C-8677-514F-A17D-BC91DBBD09BA}" type="pres">
      <dgm:prSet presAssocID="{4D65B7D7-6C0D-494D-8966-EBA36F5CAE7D}" presName="parentLin" presStyleCnt="0"/>
      <dgm:spPr/>
    </dgm:pt>
    <dgm:pt modelId="{0D621AF3-8951-A345-A33E-D556B233F144}" type="pres">
      <dgm:prSet presAssocID="{4D65B7D7-6C0D-494D-8966-EBA36F5CAE7D}" presName="parentLeftMargin" presStyleLbl="node1" presStyleIdx="3" presStyleCnt="5"/>
      <dgm:spPr/>
      <dgm:t>
        <a:bodyPr/>
        <a:lstStyle/>
        <a:p>
          <a:endParaRPr lang="en-US"/>
        </a:p>
      </dgm:t>
    </dgm:pt>
    <dgm:pt modelId="{11DBB92E-902E-654C-9AE2-502519B4967A}" type="pres">
      <dgm:prSet presAssocID="{4D65B7D7-6C0D-494D-8966-EBA36F5CAE7D}" presName="parentText" presStyleLbl="node1" presStyleIdx="4" presStyleCnt="5">
        <dgm:presLayoutVars>
          <dgm:chMax val="0"/>
          <dgm:bulletEnabled val="1"/>
        </dgm:presLayoutVars>
      </dgm:prSet>
      <dgm:spPr/>
      <dgm:t>
        <a:bodyPr/>
        <a:lstStyle/>
        <a:p>
          <a:endParaRPr lang="en-US"/>
        </a:p>
      </dgm:t>
    </dgm:pt>
    <dgm:pt modelId="{A54D692E-42E3-7149-B3E2-65863A92BA89}" type="pres">
      <dgm:prSet presAssocID="{4D65B7D7-6C0D-494D-8966-EBA36F5CAE7D}" presName="negativeSpace" presStyleCnt="0"/>
      <dgm:spPr/>
    </dgm:pt>
    <dgm:pt modelId="{25B03D2C-524F-EE4D-90B7-87E0EE9FEB91}" type="pres">
      <dgm:prSet presAssocID="{4D65B7D7-6C0D-494D-8966-EBA36F5CAE7D}" presName="childText" presStyleLbl="conFgAcc1" presStyleIdx="4" presStyleCnt="5">
        <dgm:presLayoutVars>
          <dgm:bulletEnabled val="1"/>
        </dgm:presLayoutVars>
      </dgm:prSet>
      <dgm:spPr/>
      <dgm:t>
        <a:bodyPr/>
        <a:lstStyle/>
        <a:p>
          <a:endParaRPr lang="en-US"/>
        </a:p>
      </dgm:t>
    </dgm:pt>
  </dgm:ptLst>
  <dgm:cxnLst>
    <dgm:cxn modelId="{A1CD4721-0AA6-4841-BEEF-D6B93C41C785}" type="presOf" srcId="{4D65B7D7-6C0D-494D-8966-EBA36F5CAE7D}" destId="{0D621AF3-8951-A345-A33E-D556B233F144}" srcOrd="0" destOrd="0" presId="urn:microsoft.com/office/officeart/2005/8/layout/list1"/>
    <dgm:cxn modelId="{A7B59AD1-1D3B-41F1-AA74-68138ABBF955}" type="presOf" srcId="{B943A7E6-4EAD-9240-BB48-E2942EBB16F7}" destId="{48656F46-2F33-7646-AF91-975737CFAC55}" srcOrd="1" destOrd="0" presId="urn:microsoft.com/office/officeart/2005/8/layout/list1"/>
    <dgm:cxn modelId="{832164CA-B9F7-4886-A3F8-5CC561AD4E0E}" type="presOf" srcId="{9F13B628-BFBB-C444-A258-E27E7E87E51A}" destId="{8EF65266-31E3-F44C-966B-CA2B248ABF38}" srcOrd="0" destOrd="2" presId="urn:microsoft.com/office/officeart/2005/8/layout/list1"/>
    <dgm:cxn modelId="{876122DC-91E7-42DD-B379-4034DD9841D7}" type="presOf" srcId="{E0D9B540-1BBA-6046-929B-D700B3E9A39F}" destId="{E8100949-FAB3-0440-8C87-E0C6C333E582}" srcOrd="0" destOrd="0" presId="urn:microsoft.com/office/officeart/2005/8/layout/list1"/>
    <dgm:cxn modelId="{BCB14BF8-9F09-A14A-A83D-A2F05CE026CC}" srcId="{E0D9B540-1BBA-6046-929B-D700B3E9A39F}" destId="{938021E7-8283-2A4D-9212-9DF6569C552C}" srcOrd="0" destOrd="0" parTransId="{121717F7-5DE3-854C-9326-ED8CAE723CCF}" sibTransId="{BC1F9D69-E0C2-6F4B-B42F-5F1FFD36D80B}"/>
    <dgm:cxn modelId="{0E9C21B1-74FE-4B01-B455-4C2B976D62D1}" type="presOf" srcId="{C7233536-4D50-5B4D-8FD8-A85422D9F38B}" destId="{6E3EF048-3420-284F-A721-BC8F7D73D6F9}" srcOrd="0" destOrd="0" presId="urn:microsoft.com/office/officeart/2005/8/layout/list1"/>
    <dgm:cxn modelId="{225A550E-2426-E241-9628-B47B239D1373}" srcId="{E0D9B540-1BBA-6046-929B-D700B3E9A39F}" destId="{E301CDF4-C13D-2F4A-B1AB-270E12FD3268}" srcOrd="4" destOrd="0" parTransId="{52EA41E9-9FE0-BC4A-B2A3-05445A664C69}" sibTransId="{D9D5A443-28F8-E24B-8518-5892D7C4990A}"/>
    <dgm:cxn modelId="{BAA5F455-43F1-4663-A130-E72C982B0634}" type="presOf" srcId="{0D734784-1160-4840-8979-91FD61733CB5}" destId="{DB0D25A9-EE01-1F4F-ADCF-19629EF55403}" srcOrd="0" destOrd="1" presId="urn:microsoft.com/office/officeart/2005/8/layout/list1"/>
    <dgm:cxn modelId="{85A37380-E5EE-430F-8066-DA8B7F8C360B}" type="presOf" srcId="{FB08EF36-91D7-CE47-B1CF-FA1CB7ED4DEC}" destId="{6E3EF048-3420-284F-A721-BC8F7D73D6F9}" srcOrd="0" destOrd="1" presId="urn:microsoft.com/office/officeart/2005/8/layout/list1"/>
    <dgm:cxn modelId="{DAB88CEF-3FD0-DA48-BE85-9AD8765864AF}" srcId="{E0D9B540-1BBA-6046-929B-D700B3E9A39F}" destId="{297941ED-71F2-044F-83F7-81C9D3997F89}" srcOrd="3" destOrd="0" parTransId="{5ED2C8CA-4693-C445-AE36-50CEE2D372BE}" sibTransId="{BC22FDB0-A918-3849-963B-E1B0F67F9187}"/>
    <dgm:cxn modelId="{7C3C4F77-DF7E-42B0-823E-1D749F4120C8}" type="presOf" srcId="{C77A16BA-1AA7-3246-813F-389D9E505F3F}" destId="{75207550-9620-F347-8741-8FA1E0DA6956}" srcOrd="0" destOrd="0" presId="urn:microsoft.com/office/officeart/2005/8/layout/list1"/>
    <dgm:cxn modelId="{DC476EE8-0B16-4581-8CD8-433EA5391615}" type="presOf" srcId="{4EE0364B-B437-DB42-9AEF-28D04886DB5D}" destId="{E21CCC52-E3E6-B640-9D27-DE1AD7C28764}" srcOrd="0" destOrd="0" presId="urn:microsoft.com/office/officeart/2005/8/layout/list1"/>
    <dgm:cxn modelId="{31991897-22C5-48EF-83C9-D7DBC7B8127E}" type="presOf" srcId="{4D65B7D7-6C0D-494D-8966-EBA36F5CAE7D}" destId="{11DBB92E-902E-654C-9AE2-502519B4967A}" srcOrd="1" destOrd="0" presId="urn:microsoft.com/office/officeart/2005/8/layout/list1"/>
    <dgm:cxn modelId="{5791093E-BF8A-8145-A31F-FE8AB260E97D}" srcId="{B943A7E6-4EAD-9240-BB48-E2942EBB16F7}" destId="{C7233536-4D50-5B4D-8FD8-A85422D9F38B}" srcOrd="0" destOrd="0" parTransId="{DB86078A-FE53-E64D-8038-4F888C7A906D}" sibTransId="{6192AB68-5DDF-F143-A8A2-65034A5A5E37}"/>
    <dgm:cxn modelId="{7F14EE02-8FA2-40E7-A21A-9A202ADD2FC0}" type="presOf" srcId="{931DEC4E-C1DD-0647-B42B-61F7DD4481BE}" destId="{D533FD71-FDDA-C64B-9A2B-371363D8F868}" srcOrd="1" destOrd="0" presId="urn:microsoft.com/office/officeart/2005/8/layout/list1"/>
    <dgm:cxn modelId="{DC0ABC1C-1300-4EC6-80CD-73286959305B}" type="presOf" srcId="{7252833D-8EA8-1045-BD64-60C215A76709}" destId="{25B03D2C-524F-EE4D-90B7-87E0EE9FEB91}" srcOrd="0" destOrd="1" presId="urn:microsoft.com/office/officeart/2005/8/layout/list1"/>
    <dgm:cxn modelId="{581A2F7B-2570-344D-89D5-D878E3C93B76}" srcId="{4EE0364B-B437-DB42-9AEF-28D04886DB5D}" destId="{931DEC4E-C1DD-0647-B42B-61F7DD4481BE}" srcOrd="0" destOrd="0" parTransId="{C080E379-6780-0A41-BDAE-A2F6536A2C55}" sibTransId="{078C1999-E14E-144B-AEA5-5A00AA7D0DF6}"/>
    <dgm:cxn modelId="{9E7D7983-9666-46A3-8429-C4DFC2AF01FE}" type="presOf" srcId="{E301CDF4-C13D-2F4A-B1AB-270E12FD3268}" destId="{8EF65266-31E3-F44C-966B-CA2B248ABF38}" srcOrd="0" destOrd="4" presId="urn:microsoft.com/office/officeart/2005/8/layout/list1"/>
    <dgm:cxn modelId="{C33A91E7-C7FF-4B34-942E-00462730DA13}" type="presOf" srcId="{C77A16BA-1AA7-3246-813F-389D9E505F3F}" destId="{A14123C3-9DA7-5142-A913-B5AC3A3EF003}" srcOrd="1" destOrd="0" presId="urn:microsoft.com/office/officeart/2005/8/layout/list1"/>
    <dgm:cxn modelId="{F97382F3-CE1D-1846-B035-9FBFBC00D7A3}" srcId="{4EE0364B-B437-DB42-9AEF-28D04886DB5D}" destId="{B943A7E6-4EAD-9240-BB48-E2942EBB16F7}" srcOrd="3" destOrd="0" parTransId="{E60E2784-1E08-FE4A-8F5E-D388AC571A87}" sibTransId="{D9D8D7A5-AA2C-274F-B323-B9554539CBBE}"/>
    <dgm:cxn modelId="{C399AF26-643F-4C92-8B7F-9BE3BA317BEF}" type="presOf" srcId="{BC38A672-0A05-2A40-8469-F1511593A148}" destId="{6E3EF048-3420-284F-A721-BC8F7D73D6F9}" srcOrd="0" destOrd="2" presId="urn:microsoft.com/office/officeart/2005/8/layout/list1"/>
    <dgm:cxn modelId="{2AFAFB8B-D4D2-7941-B432-5C9C2EA706DD}" srcId="{E0D9B540-1BBA-6046-929B-D700B3E9A39F}" destId="{9F13B628-BFBB-C444-A258-E27E7E87E51A}" srcOrd="2" destOrd="0" parTransId="{1AA74590-7F7C-5C40-8C42-F2D27F85BA86}" sibTransId="{F1334B93-D1CF-7B4E-BBB3-80808ACAFA5F}"/>
    <dgm:cxn modelId="{E57BC8E6-0D35-46EF-9553-C552C4384863}" type="presOf" srcId="{938021E7-8283-2A4D-9212-9DF6569C552C}" destId="{8EF65266-31E3-F44C-966B-CA2B248ABF38}" srcOrd="0" destOrd="0" presId="urn:microsoft.com/office/officeart/2005/8/layout/list1"/>
    <dgm:cxn modelId="{E508F0FD-4FC9-4B48-A331-AC1EA833838F}" type="presOf" srcId="{910A2077-3FAC-AB42-B903-93D54514093A}" destId="{FA84447D-5381-2F42-8DD5-903DF9682842}" srcOrd="0" destOrd="0" presId="urn:microsoft.com/office/officeart/2005/8/layout/list1"/>
    <dgm:cxn modelId="{FC22CA16-7A53-B443-924D-105C8EF6E13A}" srcId="{C77A16BA-1AA7-3246-813F-389D9E505F3F}" destId="{0D734784-1160-4840-8979-91FD61733CB5}" srcOrd="1" destOrd="0" parTransId="{42F60208-084F-AB4C-BB42-F0A2108F062C}" sibTransId="{FDA1777B-3297-D644-9AF7-1018316906BB}"/>
    <dgm:cxn modelId="{C0C8F2A3-FC1C-7C4D-BFE8-962A044952DF}" srcId="{4EE0364B-B437-DB42-9AEF-28D04886DB5D}" destId="{4D65B7D7-6C0D-494D-8966-EBA36F5CAE7D}" srcOrd="4" destOrd="0" parTransId="{169CB2BE-9FFA-B34E-BE83-CF738E5EF0EC}" sibTransId="{B5D94696-0ABD-A44C-BA0C-7E93E4942ED6}"/>
    <dgm:cxn modelId="{9CD0BE5C-EC9A-4B4A-8EF5-CF25376B523C}" srcId="{B943A7E6-4EAD-9240-BB48-E2942EBB16F7}" destId="{FB08EF36-91D7-CE47-B1CF-FA1CB7ED4DEC}" srcOrd="1" destOrd="0" parTransId="{E7EE8DFF-0D8F-A74E-A591-65AA5146519E}" sibTransId="{6C6668EE-6C76-5249-AF0C-94B84369ABEA}"/>
    <dgm:cxn modelId="{26A8774C-8916-4E4F-A730-B27F89436D04}" srcId="{E0D9B540-1BBA-6046-929B-D700B3E9A39F}" destId="{DE7E098D-15C0-5949-9B30-8FC878D348BE}" srcOrd="1" destOrd="0" parTransId="{3CC4FADC-8C62-7645-B480-9BF1D00C76C9}" sibTransId="{0ABF5A08-B32D-B64C-B526-1959B1774373}"/>
    <dgm:cxn modelId="{7B25BC8F-AAF2-49B1-87FA-DE84AE0809D7}" type="presOf" srcId="{931DEC4E-C1DD-0647-B42B-61F7DD4481BE}" destId="{0658BECC-E277-804C-AA75-A56C17773E93}" srcOrd="0" destOrd="0" presId="urn:microsoft.com/office/officeart/2005/8/layout/list1"/>
    <dgm:cxn modelId="{08AC034B-15A1-E148-B0CE-63EAA51C04F0}" srcId="{C77A16BA-1AA7-3246-813F-389D9E505F3F}" destId="{A88E3E8C-982B-5940-B3F5-C3AEF4F069BB}" srcOrd="0" destOrd="0" parTransId="{5FA98E7F-5948-174F-AADD-921F4D7BEF70}" sibTransId="{AA91DA34-76A0-1F4E-9F07-9F74BF316952}"/>
    <dgm:cxn modelId="{AC23D242-BF68-4706-8AFE-070A08D9BBCE}" type="presOf" srcId="{A88E3E8C-982B-5940-B3F5-C3AEF4F069BB}" destId="{DB0D25A9-EE01-1F4F-ADCF-19629EF55403}" srcOrd="0" destOrd="0" presId="urn:microsoft.com/office/officeart/2005/8/layout/list1"/>
    <dgm:cxn modelId="{000C216C-9EDE-9D4B-AF97-B367C2FBBE4B}" srcId="{931DEC4E-C1DD-0647-B42B-61F7DD4481BE}" destId="{910A2077-3FAC-AB42-B903-93D54514093A}" srcOrd="0" destOrd="0" parTransId="{E820B93B-9F89-D04C-A9BE-8C22C87783C5}" sibTransId="{1564E9C5-4B19-4B4B-ABE3-25DD8FA692BD}"/>
    <dgm:cxn modelId="{62814ABC-0295-4AED-9F0F-003657D51D42}" type="presOf" srcId="{297941ED-71F2-044F-83F7-81C9D3997F89}" destId="{8EF65266-31E3-F44C-966B-CA2B248ABF38}" srcOrd="0" destOrd="3" presId="urn:microsoft.com/office/officeart/2005/8/layout/list1"/>
    <dgm:cxn modelId="{702B1AB0-BEDE-C140-8404-F100E1B8C46A}" srcId="{4D65B7D7-6C0D-494D-8966-EBA36F5CAE7D}" destId="{7252833D-8EA8-1045-BD64-60C215A76709}" srcOrd="1" destOrd="0" parTransId="{11CAEC90-A02B-7C4F-9581-E318340C99D3}" sibTransId="{BD0247C2-FE3A-ED42-9E55-6E694C12F319}"/>
    <dgm:cxn modelId="{7EF31835-C737-4796-B56B-A6D1FB4A1852}" type="presOf" srcId="{E0D9B540-1BBA-6046-929B-D700B3E9A39F}" destId="{DB03A60E-9A16-264A-BBCB-1F84FB13B243}" srcOrd="1" destOrd="0" presId="urn:microsoft.com/office/officeart/2005/8/layout/list1"/>
    <dgm:cxn modelId="{CB35003F-C300-4D92-990C-F4DFEC8398DE}" type="presOf" srcId="{AF30F9B4-B13C-3044-A55A-6CCFD4460E55}" destId="{25B03D2C-524F-EE4D-90B7-87E0EE9FEB91}" srcOrd="0" destOrd="0" presId="urn:microsoft.com/office/officeart/2005/8/layout/list1"/>
    <dgm:cxn modelId="{B0621F47-7E0E-B049-AC8F-666984A8401F}" srcId="{4EE0364B-B437-DB42-9AEF-28D04886DB5D}" destId="{E0D9B540-1BBA-6046-929B-D700B3E9A39F}" srcOrd="1" destOrd="0" parTransId="{3F223521-FC32-F843-B907-E8809582ED2F}" sibTransId="{E3292450-4E5D-C341-BFE1-DDB6153FEF4D}"/>
    <dgm:cxn modelId="{BCB30AAF-07F3-C04B-A962-E339A5ED863C}" srcId="{4D65B7D7-6C0D-494D-8966-EBA36F5CAE7D}" destId="{AF30F9B4-B13C-3044-A55A-6CCFD4460E55}" srcOrd="0" destOrd="0" parTransId="{A89E4D38-BA18-634F-B650-24ECE43C561B}" sibTransId="{D5E47C28-008A-3B47-BFCF-0BC5B1B72DB5}"/>
    <dgm:cxn modelId="{2985CF78-E190-4A08-8F96-76F1141489AE}" type="presOf" srcId="{DE7E098D-15C0-5949-9B30-8FC878D348BE}" destId="{8EF65266-31E3-F44C-966B-CA2B248ABF38}" srcOrd="0" destOrd="1" presId="urn:microsoft.com/office/officeart/2005/8/layout/list1"/>
    <dgm:cxn modelId="{6CEC2D79-864D-494C-8DF2-7DB7B6DEAD96}" srcId="{4EE0364B-B437-DB42-9AEF-28D04886DB5D}" destId="{C77A16BA-1AA7-3246-813F-389D9E505F3F}" srcOrd="2" destOrd="0" parTransId="{48A66178-E721-C24D-828A-9305D043B1C9}" sibTransId="{E410594E-F122-CE4C-985E-50580B41A7AE}"/>
    <dgm:cxn modelId="{FE0B681F-E68F-44D6-AAC2-EC3F4DB23707}" type="presOf" srcId="{B943A7E6-4EAD-9240-BB48-E2942EBB16F7}" destId="{0FF45640-E73C-D34D-A3BE-EDEDE5B44E5F}" srcOrd="0" destOrd="0" presId="urn:microsoft.com/office/officeart/2005/8/layout/list1"/>
    <dgm:cxn modelId="{74F6860F-94E3-B04E-AA8D-3BA458F8941F}" srcId="{B943A7E6-4EAD-9240-BB48-E2942EBB16F7}" destId="{BC38A672-0A05-2A40-8469-F1511593A148}" srcOrd="2" destOrd="0" parTransId="{8D42EBAD-0916-624C-B582-BE484AB3E9D5}" sibTransId="{C7496FC5-FDAA-F045-BBC4-26058591D969}"/>
    <dgm:cxn modelId="{8B49B1BF-0A42-45B8-A59A-A363BC69682D}" type="presParOf" srcId="{E21CCC52-E3E6-B640-9D27-DE1AD7C28764}" destId="{D53ED3B2-1399-9E41-BDE5-74828FE5830E}" srcOrd="0" destOrd="0" presId="urn:microsoft.com/office/officeart/2005/8/layout/list1"/>
    <dgm:cxn modelId="{BACEA7BB-CE83-4182-8CC0-8F037A34536A}" type="presParOf" srcId="{D53ED3B2-1399-9E41-BDE5-74828FE5830E}" destId="{0658BECC-E277-804C-AA75-A56C17773E93}" srcOrd="0" destOrd="0" presId="urn:microsoft.com/office/officeart/2005/8/layout/list1"/>
    <dgm:cxn modelId="{9323DE66-292C-449A-A92F-5ABA6916DB4E}" type="presParOf" srcId="{D53ED3B2-1399-9E41-BDE5-74828FE5830E}" destId="{D533FD71-FDDA-C64B-9A2B-371363D8F868}" srcOrd="1" destOrd="0" presId="urn:microsoft.com/office/officeart/2005/8/layout/list1"/>
    <dgm:cxn modelId="{D2268186-F15D-40D1-B0ED-3D76739E1161}" type="presParOf" srcId="{E21CCC52-E3E6-B640-9D27-DE1AD7C28764}" destId="{684D055B-5645-5E48-95E3-166699B74BC3}" srcOrd="1" destOrd="0" presId="urn:microsoft.com/office/officeart/2005/8/layout/list1"/>
    <dgm:cxn modelId="{45DBCC0C-C365-4866-8C8A-218054D6FF3E}" type="presParOf" srcId="{E21CCC52-E3E6-B640-9D27-DE1AD7C28764}" destId="{FA84447D-5381-2F42-8DD5-903DF9682842}" srcOrd="2" destOrd="0" presId="urn:microsoft.com/office/officeart/2005/8/layout/list1"/>
    <dgm:cxn modelId="{B8F1CA14-7840-4C5D-89E5-F716F42732B2}" type="presParOf" srcId="{E21CCC52-E3E6-B640-9D27-DE1AD7C28764}" destId="{1CD4A744-B2E1-E84B-875A-2B07AA5E226D}" srcOrd="3" destOrd="0" presId="urn:microsoft.com/office/officeart/2005/8/layout/list1"/>
    <dgm:cxn modelId="{7E840085-799C-4DA7-9ECA-9BED5C90933B}" type="presParOf" srcId="{E21CCC52-E3E6-B640-9D27-DE1AD7C28764}" destId="{81F1E7F0-5180-0C4E-8624-10C9B38361D9}" srcOrd="4" destOrd="0" presId="urn:microsoft.com/office/officeart/2005/8/layout/list1"/>
    <dgm:cxn modelId="{A5594319-7A17-4BA6-81F2-D3899AF4B83C}" type="presParOf" srcId="{81F1E7F0-5180-0C4E-8624-10C9B38361D9}" destId="{E8100949-FAB3-0440-8C87-E0C6C333E582}" srcOrd="0" destOrd="0" presId="urn:microsoft.com/office/officeart/2005/8/layout/list1"/>
    <dgm:cxn modelId="{BB9255A8-A4E5-4729-8505-93234DB680B8}" type="presParOf" srcId="{81F1E7F0-5180-0C4E-8624-10C9B38361D9}" destId="{DB03A60E-9A16-264A-BBCB-1F84FB13B243}" srcOrd="1" destOrd="0" presId="urn:microsoft.com/office/officeart/2005/8/layout/list1"/>
    <dgm:cxn modelId="{AF03B62B-0843-4CF0-AF06-0CF9DEA68812}" type="presParOf" srcId="{E21CCC52-E3E6-B640-9D27-DE1AD7C28764}" destId="{8922B657-9A54-E744-BF97-7224A77C8710}" srcOrd="5" destOrd="0" presId="urn:microsoft.com/office/officeart/2005/8/layout/list1"/>
    <dgm:cxn modelId="{2B6499B9-1E2A-4D88-88A2-FEAF40EB7B94}" type="presParOf" srcId="{E21CCC52-E3E6-B640-9D27-DE1AD7C28764}" destId="{8EF65266-31E3-F44C-966B-CA2B248ABF38}" srcOrd="6" destOrd="0" presId="urn:microsoft.com/office/officeart/2005/8/layout/list1"/>
    <dgm:cxn modelId="{DE6146AA-4F5D-4DDB-8529-888A45EC78B5}" type="presParOf" srcId="{E21CCC52-E3E6-B640-9D27-DE1AD7C28764}" destId="{19758D8B-DD6C-FD40-ADC6-2449596C36A4}" srcOrd="7" destOrd="0" presId="urn:microsoft.com/office/officeart/2005/8/layout/list1"/>
    <dgm:cxn modelId="{E365EAEF-155B-4BF8-BCF1-DD810B4B932E}" type="presParOf" srcId="{E21CCC52-E3E6-B640-9D27-DE1AD7C28764}" destId="{F4933A28-4EB7-094F-8577-8A2CA6DDFE08}" srcOrd="8" destOrd="0" presId="urn:microsoft.com/office/officeart/2005/8/layout/list1"/>
    <dgm:cxn modelId="{1559D86E-549B-4E3D-99AB-962B5B9A0AC8}" type="presParOf" srcId="{F4933A28-4EB7-094F-8577-8A2CA6DDFE08}" destId="{75207550-9620-F347-8741-8FA1E0DA6956}" srcOrd="0" destOrd="0" presId="urn:microsoft.com/office/officeart/2005/8/layout/list1"/>
    <dgm:cxn modelId="{73469F58-B2E2-4F22-8A3B-B836C7C8F160}" type="presParOf" srcId="{F4933A28-4EB7-094F-8577-8A2CA6DDFE08}" destId="{A14123C3-9DA7-5142-A913-B5AC3A3EF003}" srcOrd="1" destOrd="0" presId="urn:microsoft.com/office/officeart/2005/8/layout/list1"/>
    <dgm:cxn modelId="{25A8D4FA-D118-4494-8167-48CA702B5487}" type="presParOf" srcId="{E21CCC52-E3E6-B640-9D27-DE1AD7C28764}" destId="{C6DE510F-6442-7B4E-968D-C6A08961116E}" srcOrd="9" destOrd="0" presId="urn:microsoft.com/office/officeart/2005/8/layout/list1"/>
    <dgm:cxn modelId="{F1ABD464-5023-4DB0-B464-E6D50C7A16F5}" type="presParOf" srcId="{E21CCC52-E3E6-B640-9D27-DE1AD7C28764}" destId="{DB0D25A9-EE01-1F4F-ADCF-19629EF55403}" srcOrd="10" destOrd="0" presId="urn:microsoft.com/office/officeart/2005/8/layout/list1"/>
    <dgm:cxn modelId="{BCADBC1F-0D0D-40D2-9339-57D49B3873D2}" type="presParOf" srcId="{E21CCC52-E3E6-B640-9D27-DE1AD7C28764}" destId="{FF8B6B88-9A6D-E740-B98F-F962C48212D4}" srcOrd="11" destOrd="0" presId="urn:microsoft.com/office/officeart/2005/8/layout/list1"/>
    <dgm:cxn modelId="{5F3D3052-3EDA-4C7D-AE7A-F0D404B0D702}" type="presParOf" srcId="{E21CCC52-E3E6-B640-9D27-DE1AD7C28764}" destId="{BB45724A-5854-7B4D-8D9A-7E6E150CAD23}" srcOrd="12" destOrd="0" presId="urn:microsoft.com/office/officeart/2005/8/layout/list1"/>
    <dgm:cxn modelId="{D11EDAC4-62E8-40B9-9720-090BAA0DC32C}" type="presParOf" srcId="{BB45724A-5854-7B4D-8D9A-7E6E150CAD23}" destId="{0FF45640-E73C-D34D-A3BE-EDEDE5B44E5F}" srcOrd="0" destOrd="0" presId="urn:microsoft.com/office/officeart/2005/8/layout/list1"/>
    <dgm:cxn modelId="{F03C3C6D-573E-41A9-85EA-63C3290508BD}" type="presParOf" srcId="{BB45724A-5854-7B4D-8D9A-7E6E150CAD23}" destId="{48656F46-2F33-7646-AF91-975737CFAC55}" srcOrd="1" destOrd="0" presId="urn:microsoft.com/office/officeart/2005/8/layout/list1"/>
    <dgm:cxn modelId="{904D571C-595A-4F64-BA97-47CE70D1E7BE}" type="presParOf" srcId="{E21CCC52-E3E6-B640-9D27-DE1AD7C28764}" destId="{46E5A001-97D1-2342-A572-C5B378267B3A}" srcOrd="13" destOrd="0" presId="urn:microsoft.com/office/officeart/2005/8/layout/list1"/>
    <dgm:cxn modelId="{F2EBDA5F-7BE4-4022-B13E-A1A60389EF45}" type="presParOf" srcId="{E21CCC52-E3E6-B640-9D27-DE1AD7C28764}" destId="{6E3EF048-3420-284F-A721-BC8F7D73D6F9}" srcOrd="14" destOrd="0" presId="urn:microsoft.com/office/officeart/2005/8/layout/list1"/>
    <dgm:cxn modelId="{525F2BC5-FE8D-4444-859D-B585C6CA3C47}" type="presParOf" srcId="{E21CCC52-E3E6-B640-9D27-DE1AD7C28764}" destId="{741906BD-8F97-9A4B-8293-714339E4DDB7}" srcOrd="15" destOrd="0" presId="urn:microsoft.com/office/officeart/2005/8/layout/list1"/>
    <dgm:cxn modelId="{ACB890A4-56E0-4B5C-950C-2A1A13B3BA91}" type="presParOf" srcId="{E21CCC52-E3E6-B640-9D27-DE1AD7C28764}" destId="{C6FD0F4C-8677-514F-A17D-BC91DBBD09BA}" srcOrd="16" destOrd="0" presId="urn:microsoft.com/office/officeart/2005/8/layout/list1"/>
    <dgm:cxn modelId="{D766EDC6-70C1-4E5C-AF3A-195D7BDE9FAE}" type="presParOf" srcId="{C6FD0F4C-8677-514F-A17D-BC91DBBD09BA}" destId="{0D621AF3-8951-A345-A33E-D556B233F144}" srcOrd="0" destOrd="0" presId="urn:microsoft.com/office/officeart/2005/8/layout/list1"/>
    <dgm:cxn modelId="{46358697-68F8-40E7-9015-D9DD271CF46B}" type="presParOf" srcId="{C6FD0F4C-8677-514F-A17D-BC91DBBD09BA}" destId="{11DBB92E-902E-654C-9AE2-502519B4967A}" srcOrd="1" destOrd="0" presId="urn:microsoft.com/office/officeart/2005/8/layout/list1"/>
    <dgm:cxn modelId="{0D1F7B05-D4C9-406E-A3FD-E60401015C48}" type="presParOf" srcId="{E21CCC52-E3E6-B640-9D27-DE1AD7C28764}" destId="{A54D692E-42E3-7149-B3E2-65863A92BA89}" srcOrd="17" destOrd="0" presId="urn:microsoft.com/office/officeart/2005/8/layout/list1"/>
    <dgm:cxn modelId="{12A80A27-90E1-4D99-8F58-C34770836BF0}" type="presParOf" srcId="{E21CCC52-E3E6-B640-9D27-DE1AD7C28764}" destId="{25B03D2C-524F-EE4D-90B7-87E0EE9FEB91}"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84447D-5381-2F42-8DD5-903DF9682842}">
      <dsp:nvSpPr>
        <dsp:cNvPr id="0" name=""/>
        <dsp:cNvSpPr/>
      </dsp:nvSpPr>
      <dsp:spPr>
        <a:xfrm>
          <a:off x="0" y="193016"/>
          <a:ext cx="8060265" cy="407925"/>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25566" tIns="145796" rIns="625566"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Brunch (11 am – 1 pm)</a:t>
          </a:r>
          <a:endParaRPr lang="en-US" sz="1200" kern="1200" dirty="0"/>
        </a:p>
      </dsp:txBody>
      <dsp:txXfrm>
        <a:off x="0" y="193016"/>
        <a:ext cx="8060265" cy="407925"/>
      </dsp:txXfrm>
    </dsp:sp>
    <dsp:sp modelId="{D533FD71-FDDA-C64B-9A2B-371363D8F868}">
      <dsp:nvSpPr>
        <dsp:cNvPr id="0" name=""/>
        <dsp:cNvSpPr/>
      </dsp:nvSpPr>
      <dsp:spPr>
        <a:xfrm>
          <a:off x="403013" y="89696"/>
          <a:ext cx="5642185" cy="20664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13261" tIns="0" rIns="213261" bIns="0" numCol="1" spcCol="1270" anchor="ctr" anchorCtr="0">
          <a:noAutofit/>
        </a:bodyPr>
        <a:lstStyle/>
        <a:p>
          <a:pPr lvl="0" algn="l" defTabSz="800100">
            <a:lnSpc>
              <a:spcPct val="90000"/>
            </a:lnSpc>
            <a:spcBef>
              <a:spcPct val="0"/>
            </a:spcBef>
            <a:spcAft>
              <a:spcPct val="35000"/>
            </a:spcAft>
          </a:pPr>
          <a:r>
            <a:rPr lang="en-US" sz="1800" kern="1200" dirty="0" smtClean="0"/>
            <a:t>Sunday</a:t>
          </a:r>
        </a:p>
      </dsp:txBody>
      <dsp:txXfrm>
        <a:off x="413100" y="99783"/>
        <a:ext cx="5622011" cy="186466"/>
      </dsp:txXfrm>
    </dsp:sp>
    <dsp:sp modelId="{8EF65266-31E3-F44C-966B-CA2B248ABF38}">
      <dsp:nvSpPr>
        <dsp:cNvPr id="0" name=""/>
        <dsp:cNvSpPr/>
      </dsp:nvSpPr>
      <dsp:spPr>
        <a:xfrm>
          <a:off x="0" y="742061"/>
          <a:ext cx="8060265" cy="134505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25566" tIns="145796" rIns="625566"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Breakfast at the Centennial Cafe (7 to 7:45 am)</a:t>
          </a:r>
          <a:endParaRPr lang="en-US" sz="1200" kern="1200" dirty="0"/>
        </a:p>
        <a:p>
          <a:pPr marL="114300" lvl="1" indent="-114300" algn="l" defTabSz="533400">
            <a:lnSpc>
              <a:spcPct val="90000"/>
            </a:lnSpc>
            <a:spcBef>
              <a:spcPct val="0"/>
            </a:spcBef>
            <a:spcAft>
              <a:spcPct val="15000"/>
            </a:spcAft>
            <a:buChar char="••"/>
          </a:pPr>
          <a:r>
            <a:rPr lang="en-US" sz="1200" kern="1200" dirty="0" smtClean="0"/>
            <a:t>IEEE 802 Executive Committee Opening Session (8 to 9 am)</a:t>
          </a:r>
          <a:endParaRPr lang="en-US" sz="1200" kern="1200" dirty="0"/>
        </a:p>
        <a:p>
          <a:pPr marL="114300" lvl="1" indent="-114300" algn="l" defTabSz="533400">
            <a:lnSpc>
              <a:spcPct val="90000"/>
            </a:lnSpc>
            <a:spcBef>
              <a:spcPct val="0"/>
            </a:spcBef>
            <a:spcAft>
              <a:spcPct val="15000"/>
            </a:spcAft>
            <a:buChar char="••"/>
          </a:pPr>
          <a:r>
            <a:rPr lang="en-US" sz="1200" kern="1200" dirty="0" smtClean="0"/>
            <a:t>IEEE 802 Newcomer Orientation (9 to 10 am)</a:t>
          </a:r>
          <a:endParaRPr lang="en-US" sz="1200" kern="1200" dirty="0"/>
        </a:p>
        <a:p>
          <a:pPr marL="114300" lvl="1" indent="-114300" algn="l" defTabSz="533400">
            <a:lnSpc>
              <a:spcPct val="90000"/>
            </a:lnSpc>
            <a:spcBef>
              <a:spcPct val="0"/>
            </a:spcBef>
            <a:spcAft>
              <a:spcPct val="15000"/>
            </a:spcAft>
            <a:buChar char="••"/>
          </a:pPr>
          <a:r>
            <a:rPr lang="en-US" sz="1200" kern="1200" dirty="0" smtClean="0"/>
            <a:t>IEEE 802 Working Group/Study Group meetings (beginning at 10 am and throughout the day)</a:t>
          </a:r>
          <a:endParaRPr lang="en-US" sz="1200" kern="1200" dirty="0"/>
        </a:p>
        <a:p>
          <a:pPr marL="114300" lvl="1" indent="-114300" algn="l" defTabSz="533400">
            <a:lnSpc>
              <a:spcPct val="90000"/>
            </a:lnSpc>
            <a:spcBef>
              <a:spcPct val="0"/>
            </a:spcBef>
            <a:spcAft>
              <a:spcPct val="15000"/>
            </a:spcAft>
            <a:buChar char="••"/>
          </a:pPr>
          <a:r>
            <a:rPr lang="en-US" sz="1200" kern="1200" dirty="0" smtClean="0"/>
            <a:t>IEEE 802 Tutorial Sessions (6 to 10:30 pm)</a:t>
          </a:r>
          <a:endParaRPr lang="en-US" sz="1200" kern="1200" dirty="0"/>
        </a:p>
      </dsp:txBody>
      <dsp:txXfrm>
        <a:off x="0" y="742061"/>
        <a:ext cx="8060265" cy="1345050"/>
      </dsp:txXfrm>
    </dsp:sp>
    <dsp:sp modelId="{DB03A60E-9A16-264A-BBCB-1F84FB13B243}">
      <dsp:nvSpPr>
        <dsp:cNvPr id="0" name=""/>
        <dsp:cNvSpPr/>
      </dsp:nvSpPr>
      <dsp:spPr>
        <a:xfrm>
          <a:off x="403013" y="638741"/>
          <a:ext cx="5642185" cy="20664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13261" tIns="0" rIns="213261" bIns="0" numCol="1" spcCol="1270" anchor="ctr" anchorCtr="0">
          <a:noAutofit/>
        </a:bodyPr>
        <a:lstStyle/>
        <a:p>
          <a:pPr lvl="0" algn="l" defTabSz="800100">
            <a:lnSpc>
              <a:spcPct val="90000"/>
            </a:lnSpc>
            <a:spcBef>
              <a:spcPct val="0"/>
            </a:spcBef>
            <a:spcAft>
              <a:spcPct val="35000"/>
            </a:spcAft>
          </a:pPr>
          <a:r>
            <a:rPr lang="en-US" sz="1800" kern="1200" dirty="0" smtClean="0"/>
            <a:t>Monday</a:t>
          </a:r>
          <a:endParaRPr lang="en-US" sz="1800" kern="1200" dirty="0"/>
        </a:p>
      </dsp:txBody>
      <dsp:txXfrm>
        <a:off x="413100" y="648828"/>
        <a:ext cx="5622011" cy="186466"/>
      </dsp:txXfrm>
    </dsp:sp>
    <dsp:sp modelId="{DB0D25A9-EE01-1F4F-ADCF-19629EF55403}">
      <dsp:nvSpPr>
        <dsp:cNvPr id="0" name=""/>
        <dsp:cNvSpPr/>
      </dsp:nvSpPr>
      <dsp:spPr>
        <a:xfrm>
          <a:off x="0" y="2228231"/>
          <a:ext cx="8060265" cy="77175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25566" tIns="145796" rIns="625566"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Breakfast at the Centennial Cafe (7 to 7:45 am)</a:t>
          </a:r>
          <a:endParaRPr lang="en-US" sz="1200" kern="1200" dirty="0"/>
        </a:p>
        <a:p>
          <a:pPr marL="114300" lvl="1" indent="-114300" algn="l" defTabSz="533400">
            <a:lnSpc>
              <a:spcPct val="90000"/>
            </a:lnSpc>
            <a:spcBef>
              <a:spcPct val="0"/>
            </a:spcBef>
            <a:spcAft>
              <a:spcPct val="15000"/>
            </a:spcAft>
            <a:buChar char="••"/>
          </a:pPr>
          <a:r>
            <a:rPr lang="en-US" sz="1200" kern="1200" dirty="0" smtClean="0"/>
            <a:t>IEEE 802 Working Group/Study Group meetings (beginning at 8 am and throughout the day)</a:t>
          </a:r>
          <a:endParaRPr lang="en-US" sz="1200" kern="1200" dirty="0"/>
        </a:p>
      </dsp:txBody>
      <dsp:txXfrm>
        <a:off x="0" y="2228231"/>
        <a:ext cx="8060265" cy="771750"/>
      </dsp:txXfrm>
    </dsp:sp>
    <dsp:sp modelId="{A14123C3-9DA7-5142-A913-B5AC3A3EF003}">
      <dsp:nvSpPr>
        <dsp:cNvPr id="0" name=""/>
        <dsp:cNvSpPr/>
      </dsp:nvSpPr>
      <dsp:spPr>
        <a:xfrm>
          <a:off x="403013" y="2124911"/>
          <a:ext cx="5642185" cy="20664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13261" tIns="0" rIns="213261" bIns="0" numCol="1" spcCol="1270" anchor="ctr" anchorCtr="0">
          <a:noAutofit/>
        </a:bodyPr>
        <a:lstStyle/>
        <a:p>
          <a:pPr lvl="0" algn="l" defTabSz="800100">
            <a:lnSpc>
              <a:spcPct val="90000"/>
            </a:lnSpc>
            <a:spcBef>
              <a:spcPct val="0"/>
            </a:spcBef>
            <a:spcAft>
              <a:spcPct val="35000"/>
            </a:spcAft>
          </a:pPr>
          <a:r>
            <a:rPr lang="en-US" sz="1800" kern="1200" dirty="0" smtClean="0"/>
            <a:t>Tuesday</a:t>
          </a:r>
          <a:endParaRPr lang="en-US" sz="1800" kern="1200" dirty="0"/>
        </a:p>
      </dsp:txBody>
      <dsp:txXfrm>
        <a:off x="413100" y="2134998"/>
        <a:ext cx="5622011" cy="186466"/>
      </dsp:txXfrm>
    </dsp:sp>
    <dsp:sp modelId="{6E3EF048-3420-284F-A721-BC8F7D73D6F9}">
      <dsp:nvSpPr>
        <dsp:cNvPr id="0" name=""/>
        <dsp:cNvSpPr/>
      </dsp:nvSpPr>
      <dsp:spPr>
        <a:xfrm>
          <a:off x="0" y="3141101"/>
          <a:ext cx="8060265" cy="970199"/>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25566" tIns="145796" rIns="625566"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Breakfast at the Centennial Cafe (7 to 7:45 am)</a:t>
          </a:r>
          <a:endParaRPr lang="en-US" sz="1200" kern="1200" dirty="0"/>
        </a:p>
        <a:p>
          <a:pPr marL="114300" lvl="1" indent="-114300" algn="l" defTabSz="533400">
            <a:lnSpc>
              <a:spcPct val="90000"/>
            </a:lnSpc>
            <a:spcBef>
              <a:spcPct val="0"/>
            </a:spcBef>
            <a:spcAft>
              <a:spcPct val="15000"/>
            </a:spcAft>
            <a:buChar char="••"/>
          </a:pPr>
          <a:r>
            <a:rPr lang="en-US" sz="1200" kern="1200" dirty="0" smtClean="0"/>
            <a:t>IEEE 802 Working Group/Study Group meetings (beginning at 8 am and throughout the day)</a:t>
          </a:r>
          <a:endParaRPr lang="en-US" sz="1200" kern="1200" dirty="0"/>
        </a:p>
        <a:p>
          <a:pPr marL="114300" lvl="1" indent="-114300" algn="l" defTabSz="533400">
            <a:lnSpc>
              <a:spcPct val="90000"/>
            </a:lnSpc>
            <a:spcBef>
              <a:spcPct val="0"/>
            </a:spcBef>
            <a:spcAft>
              <a:spcPct val="15000"/>
            </a:spcAft>
            <a:buChar char="••"/>
          </a:pPr>
          <a:r>
            <a:rPr lang="en-US" sz="1200" kern="1200" dirty="0" smtClean="0"/>
            <a:t>Lunch at the Centennial Cafe (12 to 1:30 pm)</a:t>
          </a:r>
          <a:endParaRPr lang="en-US" sz="1200" kern="1200" dirty="0"/>
        </a:p>
      </dsp:txBody>
      <dsp:txXfrm>
        <a:off x="0" y="3141101"/>
        <a:ext cx="8060265" cy="970199"/>
      </dsp:txXfrm>
    </dsp:sp>
    <dsp:sp modelId="{48656F46-2F33-7646-AF91-975737CFAC55}">
      <dsp:nvSpPr>
        <dsp:cNvPr id="0" name=""/>
        <dsp:cNvSpPr/>
      </dsp:nvSpPr>
      <dsp:spPr>
        <a:xfrm>
          <a:off x="403013" y="3037781"/>
          <a:ext cx="5642185" cy="20664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13261" tIns="0" rIns="213261" bIns="0" numCol="1" spcCol="1270" anchor="ctr" anchorCtr="0">
          <a:noAutofit/>
        </a:bodyPr>
        <a:lstStyle/>
        <a:p>
          <a:pPr lvl="0" algn="l" defTabSz="800100">
            <a:lnSpc>
              <a:spcPct val="90000"/>
            </a:lnSpc>
            <a:spcBef>
              <a:spcPct val="0"/>
            </a:spcBef>
            <a:spcAft>
              <a:spcPct val="35000"/>
            </a:spcAft>
          </a:pPr>
          <a:r>
            <a:rPr lang="en-US" sz="1800" kern="1200" dirty="0" smtClean="0"/>
            <a:t>Wednesday</a:t>
          </a:r>
          <a:endParaRPr lang="en-US" sz="1800" kern="1200" dirty="0"/>
        </a:p>
      </dsp:txBody>
      <dsp:txXfrm>
        <a:off x="413100" y="3047868"/>
        <a:ext cx="5622011" cy="186466"/>
      </dsp:txXfrm>
    </dsp:sp>
    <dsp:sp modelId="{25B03D2C-524F-EE4D-90B7-87E0EE9FEB91}">
      <dsp:nvSpPr>
        <dsp:cNvPr id="0" name=""/>
        <dsp:cNvSpPr/>
      </dsp:nvSpPr>
      <dsp:spPr>
        <a:xfrm>
          <a:off x="0" y="4252421"/>
          <a:ext cx="8060265" cy="77175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25566" tIns="145796" rIns="625566"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Breakfast at the Centennial Café (7 to 7:45 am)</a:t>
          </a:r>
          <a:endParaRPr lang="en-US" sz="1200" kern="1200" dirty="0"/>
        </a:p>
        <a:p>
          <a:pPr marL="114300" lvl="1" indent="-114300" algn="l" defTabSz="533400">
            <a:lnSpc>
              <a:spcPct val="90000"/>
            </a:lnSpc>
            <a:spcBef>
              <a:spcPct val="0"/>
            </a:spcBef>
            <a:spcAft>
              <a:spcPct val="15000"/>
            </a:spcAft>
            <a:buChar char="••"/>
          </a:pPr>
          <a:r>
            <a:rPr lang="en-US" sz="1200" kern="1200" dirty="0" smtClean="0"/>
            <a:t>IEEE 802 Working Group/Study Group meetings (beginning at 8 am throughout the day)</a:t>
          </a:r>
          <a:endParaRPr lang="en-US" sz="1200" kern="1200" dirty="0"/>
        </a:p>
      </dsp:txBody>
      <dsp:txXfrm>
        <a:off x="0" y="4252421"/>
        <a:ext cx="8060265" cy="771750"/>
      </dsp:txXfrm>
    </dsp:sp>
    <dsp:sp modelId="{11DBB92E-902E-654C-9AE2-502519B4967A}">
      <dsp:nvSpPr>
        <dsp:cNvPr id="0" name=""/>
        <dsp:cNvSpPr/>
      </dsp:nvSpPr>
      <dsp:spPr>
        <a:xfrm>
          <a:off x="403013" y="4149101"/>
          <a:ext cx="5642185" cy="20664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13261" tIns="0" rIns="213261" bIns="0" numCol="1" spcCol="1270" anchor="ctr" anchorCtr="0">
          <a:noAutofit/>
        </a:bodyPr>
        <a:lstStyle/>
        <a:p>
          <a:pPr lvl="0" algn="l" defTabSz="800100">
            <a:lnSpc>
              <a:spcPct val="90000"/>
            </a:lnSpc>
            <a:spcBef>
              <a:spcPct val="0"/>
            </a:spcBef>
            <a:spcAft>
              <a:spcPct val="35000"/>
            </a:spcAft>
          </a:pPr>
          <a:r>
            <a:rPr lang="en-US" sz="1800" kern="1200" dirty="0" smtClean="0"/>
            <a:t>Thursday</a:t>
          </a:r>
          <a:endParaRPr lang="en-US" sz="1800" kern="1200" dirty="0"/>
        </a:p>
      </dsp:txBody>
      <dsp:txXfrm>
        <a:off x="413100" y="4159188"/>
        <a:ext cx="5622011" cy="18646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44091"/>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5265809" y="0"/>
            <a:ext cx="4028440" cy="344091"/>
          </a:xfrm>
          <a:prstGeom prst="rect">
            <a:avLst/>
          </a:prstGeom>
        </p:spPr>
        <p:txBody>
          <a:bodyPr vert="horz" lIns="92446" tIns="46223" rIns="92446" bIns="46223" rtlCol="0"/>
          <a:lstStyle>
            <a:lvl1pPr algn="r">
              <a:defRPr sz="1200"/>
            </a:lvl1pPr>
          </a:lstStyle>
          <a:p>
            <a:fld id="{5D203B4E-26F9-4624-A24E-050BF17D218F}" type="datetimeFigureOut">
              <a:rPr lang="en-US" smtClean="0"/>
              <a:pPr/>
              <a:t>3/13/2016</a:t>
            </a:fld>
            <a:endParaRPr lang="en-US"/>
          </a:p>
        </p:txBody>
      </p:sp>
      <p:sp>
        <p:nvSpPr>
          <p:cNvPr id="4" name="Footer Placeholder 3"/>
          <p:cNvSpPr>
            <a:spLocks noGrp="1"/>
          </p:cNvSpPr>
          <p:nvPr>
            <p:ph type="ftr" sz="quarter" idx="2"/>
          </p:nvPr>
        </p:nvSpPr>
        <p:spPr>
          <a:xfrm>
            <a:off x="0" y="6536528"/>
            <a:ext cx="4028440" cy="344091"/>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536528"/>
            <a:ext cx="4028440" cy="344091"/>
          </a:xfrm>
          <a:prstGeom prst="rect">
            <a:avLst/>
          </a:prstGeom>
        </p:spPr>
        <p:txBody>
          <a:bodyPr vert="horz" lIns="92446" tIns="46223" rIns="92446" bIns="46223" rtlCol="0" anchor="b"/>
          <a:lstStyle>
            <a:lvl1pPr algn="r">
              <a:defRPr sz="1200"/>
            </a:lvl1pPr>
          </a:lstStyle>
          <a:p>
            <a:fld id="{935949E6-96AA-4163-8755-D76970ADACBA}" type="slidenum">
              <a:rPr lang="en-US" smtClean="0"/>
              <a:pPr/>
              <a:t>‹#›</a:t>
            </a:fld>
            <a:endParaRPr lang="en-US"/>
          </a:p>
        </p:txBody>
      </p:sp>
    </p:spTree>
    <p:extLst>
      <p:ext uri="{BB962C8B-B14F-4D97-AF65-F5344CB8AC3E}">
        <p14:creationId xmlns:p14="http://schemas.microsoft.com/office/powerpoint/2010/main" val="13522974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44091"/>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5265809" y="0"/>
            <a:ext cx="4028440" cy="344091"/>
          </a:xfrm>
          <a:prstGeom prst="rect">
            <a:avLst/>
          </a:prstGeom>
        </p:spPr>
        <p:txBody>
          <a:bodyPr vert="horz" lIns="92446" tIns="46223" rIns="92446" bIns="46223" rtlCol="0"/>
          <a:lstStyle>
            <a:lvl1pPr algn="r">
              <a:defRPr sz="1200"/>
            </a:lvl1pPr>
          </a:lstStyle>
          <a:p>
            <a:fld id="{6954385A-B9F2-4077-92F4-CE3785C56F92}" type="datetimeFigureOut">
              <a:rPr lang="en-US" smtClean="0"/>
              <a:pPr/>
              <a:t>3/13/2016</a:t>
            </a:fld>
            <a:endParaRPr lang="en-US"/>
          </a:p>
        </p:txBody>
      </p:sp>
      <p:sp>
        <p:nvSpPr>
          <p:cNvPr id="4" name="Slide Image Placeholder 3"/>
          <p:cNvSpPr>
            <a:spLocks noGrp="1" noRot="1" noChangeAspect="1"/>
          </p:cNvSpPr>
          <p:nvPr>
            <p:ph type="sldImg" idx="2"/>
          </p:nvPr>
        </p:nvSpPr>
        <p:spPr>
          <a:xfrm>
            <a:off x="2927350" y="515938"/>
            <a:ext cx="3441700" cy="2581275"/>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929640" y="3268861"/>
            <a:ext cx="7437120" cy="3096816"/>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36528"/>
            <a:ext cx="4028440" cy="344091"/>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5265809" y="6536528"/>
            <a:ext cx="4028440" cy="344091"/>
          </a:xfrm>
          <a:prstGeom prst="rect">
            <a:avLst/>
          </a:prstGeom>
        </p:spPr>
        <p:txBody>
          <a:bodyPr vert="horz" lIns="92446" tIns="46223" rIns="92446" bIns="46223" rtlCol="0" anchor="b"/>
          <a:lstStyle>
            <a:lvl1pPr algn="r">
              <a:defRPr sz="1200"/>
            </a:lvl1pPr>
          </a:lstStyle>
          <a:p>
            <a:fld id="{7B2D355D-B423-47FD-B86F-A6F8D01ED63F}" type="slidenum">
              <a:rPr lang="en-US" smtClean="0"/>
              <a:pPr/>
              <a:t>‹#›</a:t>
            </a:fld>
            <a:endParaRPr lang="en-US"/>
          </a:p>
        </p:txBody>
      </p:sp>
    </p:spTree>
    <p:extLst>
      <p:ext uri="{BB962C8B-B14F-4D97-AF65-F5344CB8AC3E}">
        <p14:creationId xmlns:p14="http://schemas.microsoft.com/office/powerpoint/2010/main" val="3269535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a:solidFill>
                  <a:schemeClr val="tx1"/>
                </a:solidFill>
                <a:latin typeface="Verdana" pitchFamily="34" charset="0"/>
                <a:ea typeface="MS PGothic" pitchFamily="34" charset="-128"/>
              </a:defRPr>
            </a:lvl1pPr>
            <a:lvl2pPr marL="793545" indent="-305210" algn="ctr" eaLnBrk="0" hangingPunct="0">
              <a:defRPr>
                <a:solidFill>
                  <a:schemeClr val="tx1"/>
                </a:solidFill>
                <a:latin typeface="Verdana" pitchFamily="34" charset="0"/>
                <a:ea typeface="MS PGothic" pitchFamily="34" charset="-128"/>
              </a:defRPr>
            </a:lvl2pPr>
            <a:lvl3pPr marL="1220838" indent="-244168" algn="ctr" eaLnBrk="0" hangingPunct="0">
              <a:defRPr>
                <a:solidFill>
                  <a:schemeClr val="tx1"/>
                </a:solidFill>
                <a:latin typeface="Verdana" pitchFamily="34" charset="0"/>
                <a:ea typeface="MS PGothic" pitchFamily="34" charset="-128"/>
              </a:defRPr>
            </a:lvl3pPr>
            <a:lvl4pPr marL="1709174" indent="-244168" algn="ctr" eaLnBrk="0" hangingPunct="0">
              <a:defRPr>
                <a:solidFill>
                  <a:schemeClr val="tx1"/>
                </a:solidFill>
                <a:latin typeface="Verdana" pitchFamily="34" charset="0"/>
                <a:ea typeface="MS PGothic" pitchFamily="34" charset="-128"/>
              </a:defRPr>
            </a:lvl4pPr>
            <a:lvl5pPr marL="2197509" indent="-244168" algn="ctr" eaLnBrk="0" hangingPunct="0">
              <a:defRPr>
                <a:solidFill>
                  <a:schemeClr val="tx1"/>
                </a:solidFill>
                <a:latin typeface="Verdana" pitchFamily="34" charset="0"/>
                <a:ea typeface="MS PGothic" pitchFamily="34" charset="-128"/>
              </a:defRPr>
            </a:lvl5pPr>
            <a:lvl6pPr marL="2685844" indent="-244168" algn="ctr" eaLnBrk="0" fontAlgn="base" hangingPunct="0">
              <a:spcBef>
                <a:spcPct val="0"/>
              </a:spcBef>
              <a:spcAft>
                <a:spcPct val="0"/>
              </a:spcAft>
              <a:defRPr>
                <a:solidFill>
                  <a:schemeClr val="tx1"/>
                </a:solidFill>
                <a:latin typeface="Verdana" pitchFamily="34" charset="0"/>
                <a:ea typeface="MS PGothic" pitchFamily="34" charset="-128"/>
              </a:defRPr>
            </a:lvl6pPr>
            <a:lvl7pPr marL="3174180" indent="-244168" algn="ctr" eaLnBrk="0" fontAlgn="base" hangingPunct="0">
              <a:spcBef>
                <a:spcPct val="0"/>
              </a:spcBef>
              <a:spcAft>
                <a:spcPct val="0"/>
              </a:spcAft>
              <a:defRPr>
                <a:solidFill>
                  <a:schemeClr val="tx1"/>
                </a:solidFill>
                <a:latin typeface="Verdana" pitchFamily="34" charset="0"/>
                <a:ea typeface="MS PGothic" pitchFamily="34" charset="-128"/>
              </a:defRPr>
            </a:lvl7pPr>
            <a:lvl8pPr marL="3662515" indent="-244168" algn="ctr" eaLnBrk="0" fontAlgn="base" hangingPunct="0">
              <a:spcBef>
                <a:spcPct val="0"/>
              </a:spcBef>
              <a:spcAft>
                <a:spcPct val="0"/>
              </a:spcAft>
              <a:defRPr>
                <a:solidFill>
                  <a:schemeClr val="tx1"/>
                </a:solidFill>
                <a:latin typeface="Verdana" pitchFamily="34" charset="0"/>
                <a:ea typeface="MS PGothic" pitchFamily="34" charset="-128"/>
              </a:defRPr>
            </a:lvl8pPr>
            <a:lvl9pPr marL="4150850" indent="-244168" algn="ctr" eaLnBrk="0" fontAlgn="base" hangingPunct="0">
              <a:spcBef>
                <a:spcPct val="0"/>
              </a:spcBef>
              <a:spcAft>
                <a:spcPct val="0"/>
              </a:spcAft>
              <a:defRPr>
                <a:solidFill>
                  <a:schemeClr val="tx1"/>
                </a:solidFill>
                <a:latin typeface="Verdana" pitchFamily="34" charset="0"/>
                <a:ea typeface="MS PGothic" pitchFamily="34" charset="-128"/>
              </a:defRPr>
            </a:lvl9pPr>
          </a:lstStyle>
          <a:p>
            <a:pPr algn="r">
              <a:defRPr/>
            </a:pPr>
            <a:fld id="{1BCFA65A-7E72-4F0B-950C-2ACA367A3454}" type="slidenum">
              <a:rPr lang="en-US" smtClean="0">
                <a:solidFill>
                  <a:srgbClr val="000000"/>
                </a:solidFill>
                <a:latin typeface="Arial" pitchFamily="34" charset="0"/>
              </a:rPr>
              <a:pPr algn="r">
                <a:defRPr/>
              </a:pPr>
              <a:t>1</a:t>
            </a:fld>
            <a:endParaRPr lang="en-US" smtClean="0">
              <a:solidFill>
                <a:srgbClr val="000000"/>
              </a:solidFill>
              <a:latin typeface="Arial" pitchFamily="34" charset="0"/>
            </a:endParaRPr>
          </a:p>
        </p:txBody>
      </p:sp>
      <p:sp>
        <p:nvSpPr>
          <p:cNvPr id="306179" name="Rectangle 2"/>
          <p:cNvSpPr>
            <a:spLocks noGrp="1" noRot="1" noChangeAspect="1" noChangeArrowheads="1" noTextEdit="1"/>
          </p:cNvSpPr>
          <p:nvPr>
            <p:ph type="sldImg"/>
          </p:nvPr>
        </p:nvSpPr>
        <p:spPr>
          <a:ln/>
        </p:spPr>
      </p:sp>
      <p:sp>
        <p:nvSpPr>
          <p:cNvPr id="306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z="1900">
              <a:latin typeface="Arial" pitchFamily="34" charset="0"/>
              <a:ea typeface="Geneva"/>
              <a:cs typeface="Geneva"/>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z="1500" dirty="0">
                <a:ea typeface="ＭＳ Ｐゴシック" pitchFamily="34" charset="-128"/>
                <a:cs typeface="Geneva"/>
              </a:rPr>
              <a:t> </a:t>
            </a:r>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ea typeface="ＭＳ Ｐゴシック" pitchFamily="34" charset="-128"/>
              </a:defRPr>
            </a:lvl1pPr>
            <a:lvl2pPr marL="797185" indent="-306610">
              <a:defRPr>
                <a:solidFill>
                  <a:schemeClr val="tx1"/>
                </a:solidFill>
                <a:latin typeface="Verdana" pitchFamily="34" charset="0"/>
                <a:ea typeface="ＭＳ Ｐゴシック" pitchFamily="34" charset="-128"/>
              </a:defRPr>
            </a:lvl2pPr>
            <a:lvl3pPr marL="1226439" indent="-245288">
              <a:defRPr>
                <a:solidFill>
                  <a:schemeClr val="tx1"/>
                </a:solidFill>
                <a:latin typeface="Verdana" pitchFamily="34" charset="0"/>
                <a:ea typeface="ＭＳ Ｐゴシック" pitchFamily="34" charset="-128"/>
              </a:defRPr>
            </a:lvl3pPr>
            <a:lvl4pPr marL="1717015" indent="-245288">
              <a:defRPr>
                <a:solidFill>
                  <a:schemeClr val="tx1"/>
                </a:solidFill>
                <a:latin typeface="Verdana" pitchFamily="34" charset="0"/>
                <a:ea typeface="ＭＳ Ｐゴシック" pitchFamily="34" charset="-128"/>
              </a:defRPr>
            </a:lvl4pPr>
            <a:lvl5pPr marL="2207590" indent="-245288">
              <a:defRPr>
                <a:solidFill>
                  <a:schemeClr val="tx1"/>
                </a:solidFill>
                <a:latin typeface="Verdana" pitchFamily="34" charset="0"/>
                <a:ea typeface="ＭＳ Ｐゴシック" pitchFamily="34" charset="-128"/>
              </a:defRPr>
            </a:lvl5pPr>
            <a:lvl6pPr marL="2698166" indent="-245288" eaLnBrk="0" fontAlgn="base" hangingPunct="0">
              <a:spcBef>
                <a:spcPct val="0"/>
              </a:spcBef>
              <a:spcAft>
                <a:spcPct val="0"/>
              </a:spcAft>
              <a:defRPr>
                <a:solidFill>
                  <a:schemeClr val="tx1"/>
                </a:solidFill>
                <a:latin typeface="Verdana" pitchFamily="34" charset="0"/>
                <a:ea typeface="ＭＳ Ｐゴシック" pitchFamily="34" charset="-128"/>
              </a:defRPr>
            </a:lvl6pPr>
            <a:lvl7pPr marL="3188741" indent="-245288" eaLnBrk="0" fontAlgn="base" hangingPunct="0">
              <a:spcBef>
                <a:spcPct val="0"/>
              </a:spcBef>
              <a:spcAft>
                <a:spcPct val="0"/>
              </a:spcAft>
              <a:defRPr>
                <a:solidFill>
                  <a:schemeClr val="tx1"/>
                </a:solidFill>
                <a:latin typeface="Verdana" pitchFamily="34" charset="0"/>
                <a:ea typeface="ＭＳ Ｐゴシック" pitchFamily="34" charset="-128"/>
              </a:defRPr>
            </a:lvl7pPr>
            <a:lvl8pPr marL="3679317" indent="-245288" eaLnBrk="0" fontAlgn="base" hangingPunct="0">
              <a:spcBef>
                <a:spcPct val="0"/>
              </a:spcBef>
              <a:spcAft>
                <a:spcPct val="0"/>
              </a:spcAft>
              <a:defRPr>
                <a:solidFill>
                  <a:schemeClr val="tx1"/>
                </a:solidFill>
                <a:latin typeface="Verdana" pitchFamily="34" charset="0"/>
                <a:ea typeface="ＭＳ Ｐゴシック" pitchFamily="34" charset="-128"/>
              </a:defRPr>
            </a:lvl8pPr>
            <a:lvl9pPr marL="4169893" indent="-245288" eaLnBrk="0" fontAlgn="base" hangingPunct="0">
              <a:spcBef>
                <a:spcPct val="0"/>
              </a:spcBef>
              <a:spcAft>
                <a:spcPct val="0"/>
              </a:spcAft>
              <a:defRPr>
                <a:solidFill>
                  <a:schemeClr val="tx1"/>
                </a:solidFill>
                <a:latin typeface="Verdana" pitchFamily="34" charset="0"/>
                <a:ea typeface="ＭＳ Ｐゴシック" pitchFamily="34" charset="-128"/>
              </a:defRPr>
            </a:lvl9pPr>
          </a:lstStyle>
          <a:p>
            <a:fld id="{8E39E000-0F5C-436C-916F-79B1EEDF5CEC}" type="slidenum">
              <a:rPr lang="en-US" altLang="en-US">
                <a:solidFill>
                  <a:prstClr val="black"/>
                </a:solidFill>
                <a:latin typeface="Arial" pitchFamily="34" charset="0"/>
              </a:rPr>
              <a:pPr/>
              <a:t>2</a:t>
            </a:fld>
            <a:endParaRPr lang="en-US" altLang="en-US">
              <a:solidFill>
                <a:prstClr val="black"/>
              </a:solidFill>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z="1500" dirty="0">
                <a:ea typeface="ＭＳ Ｐゴシック" pitchFamily="34" charset="-128"/>
                <a:cs typeface="Geneva"/>
              </a:rPr>
              <a:t> </a:t>
            </a:r>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ea typeface="ＭＳ Ｐゴシック" pitchFamily="34" charset="-128"/>
              </a:defRPr>
            </a:lvl1pPr>
            <a:lvl2pPr marL="797185" indent="-306610">
              <a:defRPr>
                <a:solidFill>
                  <a:schemeClr val="tx1"/>
                </a:solidFill>
                <a:latin typeface="Verdana" pitchFamily="34" charset="0"/>
                <a:ea typeface="ＭＳ Ｐゴシック" pitchFamily="34" charset="-128"/>
              </a:defRPr>
            </a:lvl2pPr>
            <a:lvl3pPr marL="1226439" indent="-245288">
              <a:defRPr>
                <a:solidFill>
                  <a:schemeClr val="tx1"/>
                </a:solidFill>
                <a:latin typeface="Verdana" pitchFamily="34" charset="0"/>
                <a:ea typeface="ＭＳ Ｐゴシック" pitchFamily="34" charset="-128"/>
              </a:defRPr>
            </a:lvl3pPr>
            <a:lvl4pPr marL="1717015" indent="-245288">
              <a:defRPr>
                <a:solidFill>
                  <a:schemeClr val="tx1"/>
                </a:solidFill>
                <a:latin typeface="Verdana" pitchFamily="34" charset="0"/>
                <a:ea typeface="ＭＳ Ｐゴシック" pitchFamily="34" charset="-128"/>
              </a:defRPr>
            </a:lvl4pPr>
            <a:lvl5pPr marL="2207590" indent="-245288">
              <a:defRPr>
                <a:solidFill>
                  <a:schemeClr val="tx1"/>
                </a:solidFill>
                <a:latin typeface="Verdana" pitchFamily="34" charset="0"/>
                <a:ea typeface="ＭＳ Ｐゴシック" pitchFamily="34" charset="-128"/>
              </a:defRPr>
            </a:lvl5pPr>
            <a:lvl6pPr marL="2698166" indent="-245288" eaLnBrk="0" fontAlgn="base" hangingPunct="0">
              <a:spcBef>
                <a:spcPct val="0"/>
              </a:spcBef>
              <a:spcAft>
                <a:spcPct val="0"/>
              </a:spcAft>
              <a:defRPr>
                <a:solidFill>
                  <a:schemeClr val="tx1"/>
                </a:solidFill>
                <a:latin typeface="Verdana" pitchFamily="34" charset="0"/>
                <a:ea typeface="ＭＳ Ｐゴシック" pitchFamily="34" charset="-128"/>
              </a:defRPr>
            </a:lvl6pPr>
            <a:lvl7pPr marL="3188741" indent="-245288" eaLnBrk="0" fontAlgn="base" hangingPunct="0">
              <a:spcBef>
                <a:spcPct val="0"/>
              </a:spcBef>
              <a:spcAft>
                <a:spcPct val="0"/>
              </a:spcAft>
              <a:defRPr>
                <a:solidFill>
                  <a:schemeClr val="tx1"/>
                </a:solidFill>
                <a:latin typeface="Verdana" pitchFamily="34" charset="0"/>
                <a:ea typeface="ＭＳ Ｐゴシック" pitchFamily="34" charset="-128"/>
              </a:defRPr>
            </a:lvl7pPr>
            <a:lvl8pPr marL="3679317" indent="-245288" eaLnBrk="0" fontAlgn="base" hangingPunct="0">
              <a:spcBef>
                <a:spcPct val="0"/>
              </a:spcBef>
              <a:spcAft>
                <a:spcPct val="0"/>
              </a:spcAft>
              <a:defRPr>
                <a:solidFill>
                  <a:schemeClr val="tx1"/>
                </a:solidFill>
                <a:latin typeface="Verdana" pitchFamily="34" charset="0"/>
                <a:ea typeface="ＭＳ Ｐゴシック" pitchFamily="34" charset="-128"/>
              </a:defRPr>
            </a:lvl8pPr>
            <a:lvl9pPr marL="4169893" indent="-245288" eaLnBrk="0" fontAlgn="base" hangingPunct="0">
              <a:spcBef>
                <a:spcPct val="0"/>
              </a:spcBef>
              <a:spcAft>
                <a:spcPct val="0"/>
              </a:spcAft>
              <a:defRPr>
                <a:solidFill>
                  <a:schemeClr val="tx1"/>
                </a:solidFill>
                <a:latin typeface="Verdana" pitchFamily="34" charset="0"/>
                <a:ea typeface="ＭＳ Ｐゴシック" pitchFamily="34" charset="-128"/>
              </a:defRPr>
            </a:lvl9pPr>
          </a:lstStyle>
          <a:p>
            <a:fld id="{8E39E000-0F5C-436C-916F-79B1EEDF5CEC}" type="slidenum">
              <a:rPr lang="en-US" altLang="en-US">
                <a:solidFill>
                  <a:prstClr val="black"/>
                </a:solidFill>
                <a:latin typeface="Arial" pitchFamily="34" charset="0"/>
              </a:rPr>
              <a:pPr/>
              <a:t>3</a:t>
            </a:fld>
            <a:endParaRPr lang="en-US" altLang="en-US">
              <a:solidFill>
                <a:prstClr val="black"/>
              </a:solidFill>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z="1500" dirty="0">
                <a:ea typeface="ＭＳ Ｐゴシック" pitchFamily="34" charset="-128"/>
                <a:cs typeface="Geneva"/>
              </a:rPr>
              <a:t> </a:t>
            </a:r>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ea typeface="ＭＳ Ｐゴシック" pitchFamily="34" charset="-128"/>
              </a:defRPr>
            </a:lvl1pPr>
            <a:lvl2pPr marL="797185" indent="-306610">
              <a:defRPr>
                <a:solidFill>
                  <a:schemeClr val="tx1"/>
                </a:solidFill>
                <a:latin typeface="Verdana" pitchFamily="34" charset="0"/>
                <a:ea typeface="ＭＳ Ｐゴシック" pitchFamily="34" charset="-128"/>
              </a:defRPr>
            </a:lvl2pPr>
            <a:lvl3pPr marL="1226439" indent="-245288">
              <a:defRPr>
                <a:solidFill>
                  <a:schemeClr val="tx1"/>
                </a:solidFill>
                <a:latin typeface="Verdana" pitchFamily="34" charset="0"/>
                <a:ea typeface="ＭＳ Ｐゴシック" pitchFamily="34" charset="-128"/>
              </a:defRPr>
            </a:lvl3pPr>
            <a:lvl4pPr marL="1717015" indent="-245288">
              <a:defRPr>
                <a:solidFill>
                  <a:schemeClr val="tx1"/>
                </a:solidFill>
                <a:latin typeface="Verdana" pitchFamily="34" charset="0"/>
                <a:ea typeface="ＭＳ Ｐゴシック" pitchFamily="34" charset="-128"/>
              </a:defRPr>
            </a:lvl4pPr>
            <a:lvl5pPr marL="2207590" indent="-245288">
              <a:defRPr>
                <a:solidFill>
                  <a:schemeClr val="tx1"/>
                </a:solidFill>
                <a:latin typeface="Verdana" pitchFamily="34" charset="0"/>
                <a:ea typeface="ＭＳ Ｐゴシック" pitchFamily="34" charset="-128"/>
              </a:defRPr>
            </a:lvl5pPr>
            <a:lvl6pPr marL="2698166" indent="-245288" eaLnBrk="0" fontAlgn="base" hangingPunct="0">
              <a:spcBef>
                <a:spcPct val="0"/>
              </a:spcBef>
              <a:spcAft>
                <a:spcPct val="0"/>
              </a:spcAft>
              <a:defRPr>
                <a:solidFill>
                  <a:schemeClr val="tx1"/>
                </a:solidFill>
                <a:latin typeface="Verdana" pitchFamily="34" charset="0"/>
                <a:ea typeface="ＭＳ Ｐゴシック" pitchFamily="34" charset="-128"/>
              </a:defRPr>
            </a:lvl6pPr>
            <a:lvl7pPr marL="3188741" indent="-245288" eaLnBrk="0" fontAlgn="base" hangingPunct="0">
              <a:spcBef>
                <a:spcPct val="0"/>
              </a:spcBef>
              <a:spcAft>
                <a:spcPct val="0"/>
              </a:spcAft>
              <a:defRPr>
                <a:solidFill>
                  <a:schemeClr val="tx1"/>
                </a:solidFill>
                <a:latin typeface="Verdana" pitchFamily="34" charset="0"/>
                <a:ea typeface="ＭＳ Ｐゴシック" pitchFamily="34" charset="-128"/>
              </a:defRPr>
            </a:lvl7pPr>
            <a:lvl8pPr marL="3679317" indent="-245288" eaLnBrk="0" fontAlgn="base" hangingPunct="0">
              <a:spcBef>
                <a:spcPct val="0"/>
              </a:spcBef>
              <a:spcAft>
                <a:spcPct val="0"/>
              </a:spcAft>
              <a:defRPr>
                <a:solidFill>
                  <a:schemeClr val="tx1"/>
                </a:solidFill>
                <a:latin typeface="Verdana" pitchFamily="34" charset="0"/>
                <a:ea typeface="ＭＳ Ｐゴシック" pitchFamily="34" charset="-128"/>
              </a:defRPr>
            </a:lvl8pPr>
            <a:lvl9pPr marL="4169893" indent="-245288" eaLnBrk="0" fontAlgn="base" hangingPunct="0">
              <a:spcBef>
                <a:spcPct val="0"/>
              </a:spcBef>
              <a:spcAft>
                <a:spcPct val="0"/>
              </a:spcAft>
              <a:defRPr>
                <a:solidFill>
                  <a:schemeClr val="tx1"/>
                </a:solidFill>
                <a:latin typeface="Verdana" pitchFamily="34" charset="0"/>
                <a:ea typeface="ＭＳ Ｐゴシック" pitchFamily="34" charset="-128"/>
              </a:defRPr>
            </a:lvl9pPr>
          </a:lstStyle>
          <a:p>
            <a:fld id="{8E39E000-0F5C-436C-916F-79B1EEDF5CEC}" type="slidenum">
              <a:rPr lang="en-US" altLang="en-US">
                <a:solidFill>
                  <a:prstClr val="black"/>
                </a:solidFill>
                <a:latin typeface="Arial" pitchFamily="34" charset="0"/>
              </a:rPr>
              <a:pPr/>
              <a:t>4</a:t>
            </a:fld>
            <a:endParaRPr lang="en-US" altLang="en-US">
              <a:solidFill>
                <a:prstClr val="black"/>
              </a:solidFill>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z="1500" dirty="0">
                <a:ea typeface="ＭＳ Ｐゴシック" pitchFamily="34" charset="-128"/>
                <a:cs typeface="Geneva"/>
              </a:rPr>
              <a:t> </a:t>
            </a:r>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ea typeface="ＭＳ Ｐゴシック" pitchFamily="34" charset="-128"/>
              </a:defRPr>
            </a:lvl1pPr>
            <a:lvl2pPr marL="797185" indent="-306610">
              <a:defRPr>
                <a:solidFill>
                  <a:schemeClr val="tx1"/>
                </a:solidFill>
                <a:latin typeface="Verdana" pitchFamily="34" charset="0"/>
                <a:ea typeface="ＭＳ Ｐゴシック" pitchFamily="34" charset="-128"/>
              </a:defRPr>
            </a:lvl2pPr>
            <a:lvl3pPr marL="1226439" indent="-245288">
              <a:defRPr>
                <a:solidFill>
                  <a:schemeClr val="tx1"/>
                </a:solidFill>
                <a:latin typeface="Verdana" pitchFamily="34" charset="0"/>
                <a:ea typeface="ＭＳ Ｐゴシック" pitchFamily="34" charset="-128"/>
              </a:defRPr>
            </a:lvl3pPr>
            <a:lvl4pPr marL="1717015" indent="-245288">
              <a:defRPr>
                <a:solidFill>
                  <a:schemeClr val="tx1"/>
                </a:solidFill>
                <a:latin typeface="Verdana" pitchFamily="34" charset="0"/>
                <a:ea typeface="ＭＳ Ｐゴシック" pitchFamily="34" charset="-128"/>
              </a:defRPr>
            </a:lvl4pPr>
            <a:lvl5pPr marL="2207590" indent="-245288">
              <a:defRPr>
                <a:solidFill>
                  <a:schemeClr val="tx1"/>
                </a:solidFill>
                <a:latin typeface="Verdana" pitchFamily="34" charset="0"/>
                <a:ea typeface="ＭＳ Ｐゴシック" pitchFamily="34" charset="-128"/>
              </a:defRPr>
            </a:lvl5pPr>
            <a:lvl6pPr marL="2698166" indent="-245288" eaLnBrk="0" fontAlgn="base" hangingPunct="0">
              <a:spcBef>
                <a:spcPct val="0"/>
              </a:spcBef>
              <a:spcAft>
                <a:spcPct val="0"/>
              </a:spcAft>
              <a:defRPr>
                <a:solidFill>
                  <a:schemeClr val="tx1"/>
                </a:solidFill>
                <a:latin typeface="Verdana" pitchFamily="34" charset="0"/>
                <a:ea typeface="ＭＳ Ｐゴシック" pitchFamily="34" charset="-128"/>
              </a:defRPr>
            </a:lvl6pPr>
            <a:lvl7pPr marL="3188741" indent="-245288" eaLnBrk="0" fontAlgn="base" hangingPunct="0">
              <a:spcBef>
                <a:spcPct val="0"/>
              </a:spcBef>
              <a:spcAft>
                <a:spcPct val="0"/>
              </a:spcAft>
              <a:defRPr>
                <a:solidFill>
                  <a:schemeClr val="tx1"/>
                </a:solidFill>
                <a:latin typeface="Verdana" pitchFamily="34" charset="0"/>
                <a:ea typeface="ＭＳ Ｐゴシック" pitchFamily="34" charset="-128"/>
              </a:defRPr>
            </a:lvl7pPr>
            <a:lvl8pPr marL="3679317" indent="-245288" eaLnBrk="0" fontAlgn="base" hangingPunct="0">
              <a:spcBef>
                <a:spcPct val="0"/>
              </a:spcBef>
              <a:spcAft>
                <a:spcPct val="0"/>
              </a:spcAft>
              <a:defRPr>
                <a:solidFill>
                  <a:schemeClr val="tx1"/>
                </a:solidFill>
                <a:latin typeface="Verdana" pitchFamily="34" charset="0"/>
                <a:ea typeface="ＭＳ Ｐゴシック" pitchFamily="34" charset="-128"/>
              </a:defRPr>
            </a:lvl8pPr>
            <a:lvl9pPr marL="4169893" indent="-245288" eaLnBrk="0" fontAlgn="base" hangingPunct="0">
              <a:spcBef>
                <a:spcPct val="0"/>
              </a:spcBef>
              <a:spcAft>
                <a:spcPct val="0"/>
              </a:spcAft>
              <a:defRPr>
                <a:solidFill>
                  <a:schemeClr val="tx1"/>
                </a:solidFill>
                <a:latin typeface="Verdana" pitchFamily="34" charset="0"/>
                <a:ea typeface="ＭＳ Ｐゴシック" pitchFamily="34" charset="-128"/>
              </a:defRPr>
            </a:lvl9pPr>
          </a:lstStyle>
          <a:p>
            <a:fld id="{8E39E000-0F5C-436C-916F-79B1EEDF5CEC}" type="slidenum">
              <a:rPr lang="en-US" altLang="en-US">
                <a:solidFill>
                  <a:prstClr val="black"/>
                </a:solidFill>
                <a:latin typeface="Arial" pitchFamily="34" charset="0"/>
              </a:rPr>
              <a:pPr/>
              <a:t>5</a:t>
            </a:fld>
            <a:endParaRPr lang="en-US" altLang="en-US">
              <a:solidFill>
                <a:prstClr val="black"/>
              </a:solidFill>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z="1500" dirty="0">
                <a:ea typeface="ＭＳ Ｐゴシック" pitchFamily="34" charset="-128"/>
                <a:cs typeface="Geneva"/>
              </a:rPr>
              <a:t> </a:t>
            </a:r>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ea typeface="ＭＳ Ｐゴシック" pitchFamily="34" charset="-128"/>
              </a:defRPr>
            </a:lvl1pPr>
            <a:lvl2pPr marL="797185" indent="-306610">
              <a:defRPr>
                <a:solidFill>
                  <a:schemeClr val="tx1"/>
                </a:solidFill>
                <a:latin typeface="Verdana" pitchFamily="34" charset="0"/>
                <a:ea typeface="ＭＳ Ｐゴシック" pitchFamily="34" charset="-128"/>
              </a:defRPr>
            </a:lvl2pPr>
            <a:lvl3pPr marL="1226439" indent="-245288">
              <a:defRPr>
                <a:solidFill>
                  <a:schemeClr val="tx1"/>
                </a:solidFill>
                <a:latin typeface="Verdana" pitchFamily="34" charset="0"/>
                <a:ea typeface="ＭＳ Ｐゴシック" pitchFamily="34" charset="-128"/>
              </a:defRPr>
            </a:lvl3pPr>
            <a:lvl4pPr marL="1717015" indent="-245288">
              <a:defRPr>
                <a:solidFill>
                  <a:schemeClr val="tx1"/>
                </a:solidFill>
                <a:latin typeface="Verdana" pitchFamily="34" charset="0"/>
                <a:ea typeface="ＭＳ Ｐゴシック" pitchFamily="34" charset="-128"/>
              </a:defRPr>
            </a:lvl4pPr>
            <a:lvl5pPr marL="2207590" indent="-245288">
              <a:defRPr>
                <a:solidFill>
                  <a:schemeClr val="tx1"/>
                </a:solidFill>
                <a:latin typeface="Verdana" pitchFamily="34" charset="0"/>
                <a:ea typeface="ＭＳ Ｐゴシック" pitchFamily="34" charset="-128"/>
              </a:defRPr>
            </a:lvl5pPr>
            <a:lvl6pPr marL="2698166" indent="-245288" eaLnBrk="0" fontAlgn="base" hangingPunct="0">
              <a:spcBef>
                <a:spcPct val="0"/>
              </a:spcBef>
              <a:spcAft>
                <a:spcPct val="0"/>
              </a:spcAft>
              <a:defRPr>
                <a:solidFill>
                  <a:schemeClr val="tx1"/>
                </a:solidFill>
                <a:latin typeface="Verdana" pitchFamily="34" charset="0"/>
                <a:ea typeface="ＭＳ Ｐゴシック" pitchFamily="34" charset="-128"/>
              </a:defRPr>
            </a:lvl6pPr>
            <a:lvl7pPr marL="3188741" indent="-245288" eaLnBrk="0" fontAlgn="base" hangingPunct="0">
              <a:spcBef>
                <a:spcPct val="0"/>
              </a:spcBef>
              <a:spcAft>
                <a:spcPct val="0"/>
              </a:spcAft>
              <a:defRPr>
                <a:solidFill>
                  <a:schemeClr val="tx1"/>
                </a:solidFill>
                <a:latin typeface="Verdana" pitchFamily="34" charset="0"/>
                <a:ea typeface="ＭＳ Ｐゴシック" pitchFamily="34" charset="-128"/>
              </a:defRPr>
            </a:lvl7pPr>
            <a:lvl8pPr marL="3679317" indent="-245288" eaLnBrk="0" fontAlgn="base" hangingPunct="0">
              <a:spcBef>
                <a:spcPct val="0"/>
              </a:spcBef>
              <a:spcAft>
                <a:spcPct val="0"/>
              </a:spcAft>
              <a:defRPr>
                <a:solidFill>
                  <a:schemeClr val="tx1"/>
                </a:solidFill>
                <a:latin typeface="Verdana" pitchFamily="34" charset="0"/>
                <a:ea typeface="ＭＳ Ｐゴシック" pitchFamily="34" charset="-128"/>
              </a:defRPr>
            </a:lvl8pPr>
            <a:lvl9pPr marL="4169893" indent="-245288" eaLnBrk="0" fontAlgn="base" hangingPunct="0">
              <a:spcBef>
                <a:spcPct val="0"/>
              </a:spcBef>
              <a:spcAft>
                <a:spcPct val="0"/>
              </a:spcAft>
              <a:defRPr>
                <a:solidFill>
                  <a:schemeClr val="tx1"/>
                </a:solidFill>
                <a:latin typeface="Verdana" pitchFamily="34" charset="0"/>
                <a:ea typeface="ＭＳ Ｐゴシック" pitchFamily="34" charset="-128"/>
              </a:defRPr>
            </a:lvl9pPr>
          </a:lstStyle>
          <a:p>
            <a:fld id="{8E39E000-0F5C-436C-916F-79B1EEDF5CEC}" type="slidenum">
              <a:rPr lang="en-US" altLang="en-US">
                <a:solidFill>
                  <a:prstClr val="black"/>
                </a:solidFill>
                <a:latin typeface="Arial" pitchFamily="34" charset="0"/>
              </a:rPr>
              <a:pPr/>
              <a:t>6</a:t>
            </a:fld>
            <a:endParaRPr lang="en-US" altLang="en-US">
              <a:solidFill>
                <a:prstClr val="black"/>
              </a:solidFill>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extShape 1"/>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fld id="{9116C57F-626A-E64E-BD6C-D93E5A794BB1}" type="slidenum">
              <a:rPr lang="en-US" sz="1400">
                <a:solidFill>
                  <a:srgbClr val="FFFFFF"/>
                </a:solidFill>
              </a:rPr>
              <a:pPr algn="ctr" eaLnBrk="1" hangingPunct="1"/>
              <a:t>7</a:t>
            </a:fld>
            <a:endParaRPr lang="en-US" sz="1800"/>
          </a:p>
        </p:txBody>
      </p:sp>
      <p:sp>
        <p:nvSpPr>
          <p:cNvPr id="39938" name="CustomShape 2"/>
          <p:cNvSpPr>
            <a:spLocks noChangeArrowheads="1"/>
          </p:cNvSpPr>
          <p:nvPr/>
        </p:nvSpPr>
        <p:spPr bwMode="auto">
          <a:xfrm>
            <a:off x="5265809" y="6536528"/>
            <a:ext cx="4028440" cy="344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p>
            <a:pPr algn="r" eaLnBrk="1" hangingPunct="1"/>
            <a:fld id="{63AA3B96-4409-634A-B2DE-F967E39EC2A9}" type="slidenum">
              <a:rPr lang="en-US" sz="1200">
                <a:solidFill>
                  <a:srgbClr val="000000"/>
                </a:solidFill>
              </a:rPr>
              <a:pPr algn="r" eaLnBrk="1" hangingPunct="1"/>
              <a:t>7</a:t>
            </a:fld>
            <a:endParaRPr lang="en-US"/>
          </a:p>
        </p:txBody>
      </p:sp>
      <p:sp>
        <p:nvSpPr>
          <p:cNvPr id="39939" name="CustomShape 3"/>
          <p:cNvSpPr>
            <a:spLocks noChangeArrowheads="1"/>
          </p:cNvSpPr>
          <p:nvPr/>
        </p:nvSpPr>
        <p:spPr bwMode="auto">
          <a:xfrm>
            <a:off x="1549400" y="516136"/>
            <a:ext cx="6197600" cy="2580680"/>
          </a:xfrm>
          <a:prstGeom prst="rect">
            <a:avLst/>
          </a:prstGeom>
          <a:solidFill>
            <a:srgbClr val="FFFFFF"/>
          </a:solidFill>
          <a:ln w="9360">
            <a:solidFill>
              <a:srgbClr val="000000"/>
            </a:solidFill>
            <a:miter lim="800000"/>
            <a:headEnd/>
            <a:tailEnd/>
          </a:ln>
        </p:spPr>
        <p:txBody>
          <a:bodyPr/>
          <a:lstStyle/>
          <a:p>
            <a:pPr eaLnBrk="1" hangingPunct="1"/>
            <a:endParaRPr lang="en-US"/>
          </a:p>
        </p:txBody>
      </p:sp>
      <p:sp>
        <p:nvSpPr>
          <p:cNvPr id="39940" name="PlaceHolder 4"/>
          <p:cNvSpPr>
            <a:spLocks noGrp="1"/>
          </p:cNvSpPr>
          <p:nvPr>
            <p:ph type="body"/>
          </p:nvPr>
        </p:nvSpPr>
        <p:spPr bwMode="auto">
          <a:xfrm>
            <a:off x="929640" y="3268862"/>
            <a:ext cx="7437120" cy="316730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numCol="1" anchor="t" anchorCtr="0" compatLnSpc="1">
            <a:prstTxWarp prst="textNoShape">
              <a:avLst/>
            </a:prstTxWarp>
          </a:bodyPr>
          <a:lstStyle/>
          <a:p>
            <a:pPr eaLnBrk="1" hangingPunct="1"/>
            <a:endParaRPr lang="en-US">
              <a:latin typeface="Arial" charset="0"/>
              <a:cs typeface="DejaVu Sans"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495B6B77-9394-401D-A368-C7088EFBCF17}" type="datetime1">
              <a:rPr lang="en-GB"/>
              <a:pPr>
                <a:defRPr/>
              </a:pPr>
              <a:t>13/03/2016</a:t>
            </a:fld>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a:defRPr smtClean="0"/>
            </a:lvl1pPr>
          </a:lstStyle>
          <a:p>
            <a:pPr>
              <a:defRPr/>
            </a:pPr>
            <a:fld id="{395AC390-A2E1-44E0-AF7B-5A9E461244DD}" type="slidenum">
              <a:rPr lang="en-US" altLang="en-US"/>
              <a:pPr>
                <a:defRPr/>
              </a:pPr>
              <a:t>‹#›</a:t>
            </a:fld>
            <a:endParaRPr lang="en-US" altLang="en-US" sz="1400">
              <a:latin typeface="Myriad Pro"/>
            </a:endParaRPr>
          </a:p>
        </p:txBody>
      </p:sp>
    </p:spTree>
    <p:extLst>
      <p:ext uri="{BB962C8B-B14F-4D97-AF65-F5344CB8AC3E}">
        <p14:creationId xmlns:p14="http://schemas.microsoft.com/office/powerpoint/2010/main" val="1090640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9252CD79-CA4E-48B9-B2F1-E3E5A030390A}" type="datetime1">
              <a:rPr lang="en-GB"/>
              <a:pPr>
                <a:defRPr/>
              </a:pPr>
              <a:t>13/03/2016</a:t>
            </a:fld>
            <a:endParaRPr lang="en-US"/>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p:txBody>
          <a:bodyPr/>
          <a:lstStyle>
            <a:lvl1pPr>
              <a:defRPr smtClean="0"/>
            </a:lvl1pPr>
          </a:lstStyle>
          <a:p>
            <a:pPr>
              <a:defRPr/>
            </a:pPr>
            <a:fld id="{B1B82BD4-2DF8-4566-841E-8D5819FDBCE2}" type="slidenum">
              <a:rPr lang="en-US" altLang="en-US"/>
              <a:pPr>
                <a:defRPr/>
              </a:pPr>
              <a:t>‹#›</a:t>
            </a:fld>
            <a:endParaRPr lang="en-US" altLang="en-US" sz="1400">
              <a:latin typeface="Myriad Pro"/>
            </a:endParaRPr>
          </a:p>
        </p:txBody>
      </p:sp>
    </p:spTree>
    <p:extLst>
      <p:ext uri="{BB962C8B-B14F-4D97-AF65-F5344CB8AC3E}">
        <p14:creationId xmlns:p14="http://schemas.microsoft.com/office/powerpoint/2010/main" val="913871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9C85BCD9-B304-405E-A5FB-EE3F91D555E6}" type="datetime1">
              <a:rPr lang="en-GB"/>
              <a:pPr>
                <a:defRPr/>
              </a:pPr>
              <a:t>13/03/2016</a:t>
            </a:fld>
            <a:endParaRPr lang="en-US"/>
          </a:p>
        </p:txBody>
      </p:sp>
      <p:sp>
        <p:nvSpPr>
          <p:cNvPr id="4"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5" name="Rectangle 6"/>
          <p:cNvSpPr>
            <a:spLocks noGrp="1" noChangeArrowheads="1"/>
          </p:cNvSpPr>
          <p:nvPr>
            <p:ph type="sldNum" sz="quarter" idx="12"/>
          </p:nvPr>
        </p:nvSpPr>
        <p:spPr/>
        <p:txBody>
          <a:bodyPr/>
          <a:lstStyle>
            <a:lvl1pPr>
              <a:defRPr smtClean="0"/>
            </a:lvl1pPr>
          </a:lstStyle>
          <a:p>
            <a:pPr>
              <a:defRPr/>
            </a:pPr>
            <a:fld id="{0C3DBDB9-9D74-4A39-94D6-8B7E611D4182}" type="slidenum">
              <a:rPr lang="en-US" altLang="en-US"/>
              <a:pPr>
                <a:defRPr/>
              </a:pPr>
              <a:t>‹#›</a:t>
            </a:fld>
            <a:endParaRPr lang="en-US" altLang="en-US" sz="1400">
              <a:latin typeface="Myriad Pro"/>
            </a:endParaRPr>
          </a:p>
        </p:txBody>
      </p:sp>
    </p:spTree>
    <p:extLst>
      <p:ext uri="{BB962C8B-B14F-4D97-AF65-F5344CB8AC3E}">
        <p14:creationId xmlns:p14="http://schemas.microsoft.com/office/powerpoint/2010/main" val="368531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D970124C-EDA2-4DDF-BC80-EA4BE3E5219C}" type="datetime1">
              <a:rPr lang="en-GB"/>
              <a:pPr>
                <a:defRPr/>
              </a:pPr>
              <a:t>13/03/2016</a:t>
            </a:fld>
            <a:endParaRPr lang="en-US"/>
          </a:p>
        </p:txBody>
      </p:sp>
      <p:sp>
        <p:nvSpPr>
          <p:cNvPr id="3"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4" name="Rectangle 6"/>
          <p:cNvSpPr>
            <a:spLocks noGrp="1" noChangeArrowheads="1"/>
          </p:cNvSpPr>
          <p:nvPr>
            <p:ph type="sldNum" sz="quarter" idx="12"/>
          </p:nvPr>
        </p:nvSpPr>
        <p:spPr/>
        <p:txBody>
          <a:bodyPr/>
          <a:lstStyle>
            <a:lvl1pPr>
              <a:defRPr smtClean="0"/>
            </a:lvl1pPr>
          </a:lstStyle>
          <a:p>
            <a:pPr>
              <a:defRPr/>
            </a:pPr>
            <a:fld id="{ED4259DC-9AFC-489E-A70F-F717B6303625}" type="slidenum">
              <a:rPr lang="en-US" altLang="en-US"/>
              <a:pPr>
                <a:defRPr/>
              </a:pPr>
              <a:t>‹#›</a:t>
            </a:fld>
            <a:endParaRPr lang="en-US" altLang="en-US" sz="1400">
              <a:latin typeface="Myriad Pro"/>
            </a:endParaRPr>
          </a:p>
        </p:txBody>
      </p:sp>
    </p:spTree>
    <p:extLst>
      <p:ext uri="{BB962C8B-B14F-4D97-AF65-F5344CB8AC3E}">
        <p14:creationId xmlns:p14="http://schemas.microsoft.com/office/powerpoint/2010/main" val="1937597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5" name="Picture 8" descr="IEEE_SA_Bar_Graphic_long_l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501650"/>
            <a:ext cx="915035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0644" name="Rectangle 4"/>
          <p:cNvSpPr>
            <a:spLocks noGrp="1" noChangeArrowheads="1"/>
          </p:cNvSpPr>
          <p:nvPr>
            <p:ph type="subTitle" idx="1"/>
          </p:nvPr>
        </p:nvSpPr>
        <p:spPr>
          <a:xfrm>
            <a:off x="685800" y="1666875"/>
            <a:ext cx="7772400" cy="533400"/>
          </a:xfrm>
        </p:spPr>
        <p:txBody>
          <a:bodyPr/>
          <a:lstStyle>
            <a:lvl1pPr>
              <a:defRPr sz="2400">
                <a:solidFill>
                  <a:schemeClr val="bg1"/>
                </a:solidFill>
              </a:defRPr>
            </a:lvl1pPr>
          </a:lstStyle>
          <a:p>
            <a:r>
              <a:rPr lang="en-US" dirty="0" smtClean="0"/>
              <a:t>Click to edit Master subtitle style</a:t>
            </a:r>
            <a:endParaRPr lang="en-US" dirty="0"/>
          </a:p>
        </p:txBody>
      </p:sp>
      <p:sp>
        <p:nvSpPr>
          <p:cNvPr id="240643" name="Rectangle 3"/>
          <p:cNvSpPr>
            <a:spLocks noGrp="1" noChangeArrowheads="1"/>
          </p:cNvSpPr>
          <p:nvPr>
            <p:ph type="ctrTitle"/>
          </p:nvPr>
        </p:nvSpPr>
        <p:spPr>
          <a:xfrm>
            <a:off x="685800" y="1209675"/>
            <a:ext cx="7772400" cy="533400"/>
          </a:xfrm>
        </p:spPr>
        <p:txBody>
          <a:bodyPr/>
          <a:lstStyle>
            <a:lvl1pPr>
              <a:defRPr>
                <a:solidFill>
                  <a:schemeClr val="bg1"/>
                </a:solidFill>
              </a:defRPr>
            </a:lvl1pPr>
          </a:lstStyle>
          <a:p>
            <a:r>
              <a:rPr lang="en-US" dirty="0" smtClean="0"/>
              <a:t>Click to edit Master title style</a:t>
            </a:r>
            <a:endParaRPr lang="en-US" dirty="0"/>
          </a:p>
        </p:txBody>
      </p:sp>
      <p:sp>
        <p:nvSpPr>
          <p:cNvPr id="7" name="Text Placeholder 5"/>
          <p:cNvSpPr>
            <a:spLocks noGrp="1"/>
          </p:cNvSpPr>
          <p:nvPr>
            <p:ph type="body" sz="quarter" idx="10"/>
          </p:nvPr>
        </p:nvSpPr>
        <p:spPr>
          <a:xfrm>
            <a:off x="685800" y="3014663"/>
            <a:ext cx="3886200" cy="828675"/>
          </a:xfrm>
        </p:spPr>
        <p:txBody>
          <a:bodyPr anchor="ctr"/>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770002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335008"/>
      </p:ext>
    </p:extLst>
  </p:cSld>
  <p:clrMapOvr>
    <a:masterClrMapping/>
  </p:clrMapOvr>
  <p:transition spd="slow"/>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23" descr="IEEE_SA_Bar_Graphic_long_rgb"/>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6172200"/>
            <a:ext cx="9190038"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p:cNvSpPr>
            <a:spLocks noGrp="1" noChangeArrowheads="1"/>
          </p:cNvSpPr>
          <p:nvPr>
            <p:ph type="title"/>
          </p:nvPr>
        </p:nvSpPr>
        <p:spPr bwMode="auto">
          <a:xfrm>
            <a:off x="609600" y="304800"/>
            <a:ext cx="8077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2052" name="Rectangle 3"/>
          <p:cNvSpPr>
            <a:spLocks noGrp="1" noChangeArrowheads="1"/>
          </p:cNvSpPr>
          <p:nvPr>
            <p:ph type="body" idx="1"/>
          </p:nvPr>
        </p:nvSpPr>
        <p:spPr bwMode="auto">
          <a:xfrm>
            <a:off x="609600" y="1524000"/>
            <a:ext cx="80772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7086600" y="66294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defTabSz="914400" fontAlgn="base">
              <a:spcBef>
                <a:spcPct val="0"/>
              </a:spcBef>
              <a:spcAft>
                <a:spcPct val="0"/>
              </a:spcAft>
              <a:defRPr/>
            </a:pPr>
            <a:fld id="{9EA3D519-F8BA-4A08-AF34-12447743593A}" type="datetime1">
              <a:rPr lang="en-GB"/>
              <a:pPr defTabSz="914400" fontAlgn="base">
                <a:spcBef>
                  <a:spcPct val="0"/>
                </a:spcBef>
                <a:spcAft>
                  <a:spcPct val="0"/>
                </a:spcAft>
                <a:defRPr/>
              </a:pPr>
              <a:t>13/03/2016</a:t>
            </a:fld>
            <a:endParaRPr lang="en-US"/>
          </a:p>
        </p:txBody>
      </p:sp>
      <p:sp>
        <p:nvSpPr>
          <p:cNvPr id="1029" name="Rectangle 5"/>
          <p:cNvSpPr>
            <a:spLocks noGrp="1" noChangeArrowheads="1"/>
          </p:cNvSpPr>
          <p:nvPr>
            <p:ph type="ftr" sz="quarter" idx="3"/>
          </p:nvPr>
        </p:nvSpPr>
        <p:spPr bwMode="auto">
          <a:xfrm>
            <a:off x="609600" y="6629400"/>
            <a:ext cx="48006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defTabSz="914400" fontAlgn="base">
              <a:spcBef>
                <a:spcPct val="0"/>
              </a:spcBef>
              <a:spcAft>
                <a:spcPct val="0"/>
              </a:spcAft>
              <a:defRPr/>
            </a:pPr>
            <a:endParaRPr lang="en-US"/>
          </a:p>
        </p:txBody>
      </p:sp>
      <p:sp>
        <p:nvSpPr>
          <p:cNvPr id="1030" name="Rectangle 6"/>
          <p:cNvSpPr>
            <a:spLocks noGrp="1" noChangeArrowheads="1"/>
          </p:cNvSpPr>
          <p:nvPr>
            <p:ph type="sldNum" sz="quarter" idx="4"/>
          </p:nvPr>
        </p:nvSpPr>
        <p:spPr bwMode="auto">
          <a:xfrm>
            <a:off x="870585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800" b="1" smtClean="0">
                <a:solidFill>
                  <a:srgbClr val="000000"/>
                </a:solidFill>
                <a:latin typeface="Arial" pitchFamily="34" charset="0"/>
              </a:defRPr>
            </a:lvl1pPr>
          </a:lstStyle>
          <a:p>
            <a:pPr defTabSz="914400" eaLnBrk="0" fontAlgn="base" hangingPunct="0">
              <a:spcBef>
                <a:spcPct val="0"/>
              </a:spcBef>
              <a:spcAft>
                <a:spcPct val="0"/>
              </a:spcAft>
              <a:defRPr/>
            </a:pPr>
            <a:fld id="{2C20A3F4-4199-4793-8C83-69C8DF2B7480}" type="slidenum">
              <a:rPr lang="en-US" altLang="en-US"/>
              <a:pPr defTabSz="914400" eaLnBrk="0" fontAlgn="base" hangingPunct="0">
                <a:spcBef>
                  <a:spcPct val="0"/>
                </a:spcBef>
                <a:spcAft>
                  <a:spcPct val="0"/>
                </a:spcAft>
                <a:defRPr/>
              </a:pPr>
              <a:t>‹#›</a:t>
            </a:fld>
            <a:endParaRPr lang="en-US" altLang="en-US" sz="1400">
              <a:latin typeface="Myriad Pro"/>
            </a:endParaRPr>
          </a:p>
        </p:txBody>
      </p:sp>
      <p:pic>
        <p:nvPicPr>
          <p:cNvPr id="2056" name="Picture 24" descr="IEEE_white"/>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001000" y="6248400"/>
            <a:ext cx="901700"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73520138"/>
      </p:ext>
    </p:extLst>
  </p:cSld>
  <p:clrMap bg1="lt1" tx1="dk1" bg2="lt2" tx2="dk2" accent1="accent1" accent2="accent2" accent3="accent3" accent4="accent4" accent5="accent5" accent6="accent6" hlink="hlink" folHlink="folHlink"/>
  <p:sldLayoutIdLst>
    <p:sldLayoutId id="2147483791" r:id="rId1"/>
    <p:sldLayoutId id="2147483793" r:id="rId2"/>
    <p:sldLayoutId id="2147483795" r:id="rId3"/>
    <p:sldLayoutId id="2147483796" r:id="rId4"/>
    <p:sldLayoutId id="2147483832" r:id="rId5"/>
    <p:sldLayoutId id="2147483833" r:id="rId6"/>
  </p:sldLayoutIdLst>
  <p:hf hdr="0" ftr="0" dt="0"/>
  <p:txStyles>
    <p:titleStyle>
      <a:lvl1pPr algn="l" rtl="0" eaLnBrk="0" fontAlgn="base" hangingPunct="0">
        <a:spcBef>
          <a:spcPct val="0"/>
        </a:spcBef>
        <a:spcAft>
          <a:spcPct val="0"/>
        </a:spcAft>
        <a:defRPr sz="2800" b="1">
          <a:solidFill>
            <a:schemeClr val="tx2"/>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mn-ea"/>
          <a:cs typeface="ＭＳ Ｐゴシック" pitchFamily="-112" charset="-128"/>
        </a:defRPr>
      </a:lvl1pPr>
      <a:lvl2pPr marL="742950" indent="-285750" algn="l" rtl="0" eaLnBrk="0" fontAlgn="base" hangingPunct="0">
        <a:spcBef>
          <a:spcPct val="20000"/>
        </a:spcBef>
        <a:spcAft>
          <a:spcPct val="0"/>
        </a:spcAft>
        <a:buChar char="–"/>
        <a:defRPr>
          <a:solidFill>
            <a:schemeClr val="tx1"/>
          </a:solidFill>
          <a:latin typeface="+mn-lt"/>
          <a:ea typeface="+mn-ea"/>
          <a:cs typeface="ＭＳ Ｐゴシック" pitchFamily="-112" charset="-128"/>
        </a:defRPr>
      </a:lvl2pPr>
      <a:lvl3pPr marL="1143000" indent="-228600" algn="l" rtl="0" eaLnBrk="0" fontAlgn="base" hangingPunct="0">
        <a:spcBef>
          <a:spcPct val="20000"/>
        </a:spcBef>
        <a:spcAft>
          <a:spcPct val="0"/>
        </a:spcAft>
        <a:buChar char="•"/>
        <a:defRPr sz="1600">
          <a:solidFill>
            <a:schemeClr val="tx1"/>
          </a:solidFill>
          <a:latin typeface="+mn-lt"/>
          <a:ea typeface="+mn-ea"/>
          <a:cs typeface="ＭＳ Ｐゴシック" pitchFamily="-112" charset="-128"/>
        </a:defRPr>
      </a:lvl3pPr>
      <a:lvl4pPr marL="16002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4pPr>
      <a:lvl5pPr marL="20574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10"/>
          <p:cNvSpPr>
            <a:spLocks noGrp="1" noChangeArrowheads="1"/>
          </p:cNvSpPr>
          <p:nvPr>
            <p:ph type="ctrTitle"/>
          </p:nvPr>
        </p:nvSpPr>
        <p:spPr>
          <a:xfrm>
            <a:off x="116115" y="1906718"/>
            <a:ext cx="9027885" cy="1005815"/>
          </a:xfrm>
        </p:spPr>
        <p:txBody>
          <a:bodyPr/>
          <a:lstStyle/>
          <a:p>
            <a:pPr algn="ctr" eaLnBrk="1" hangingPunct="1"/>
            <a:r>
              <a:rPr lang="en-US" sz="3200" dirty="0" smtClean="0"/>
              <a:t>IEEE 802 and ISOC </a:t>
            </a:r>
            <a:br>
              <a:rPr lang="en-US" sz="3200" dirty="0" smtClean="0"/>
            </a:br>
            <a:r>
              <a:rPr lang="en-US" sz="3200" dirty="0" smtClean="0"/>
              <a:t>Cooperative Fellowship Pilot Program</a:t>
            </a:r>
            <a:br>
              <a:rPr lang="en-US" sz="3200" dirty="0" smtClean="0"/>
            </a:br>
            <a:r>
              <a:rPr lang="en-US" sz="3200" dirty="0" smtClean="0"/>
              <a:t>Update</a:t>
            </a:r>
          </a:p>
        </p:txBody>
      </p:sp>
      <p:sp>
        <p:nvSpPr>
          <p:cNvPr id="7" name="Text Placeholder 6"/>
          <p:cNvSpPr>
            <a:spLocks noGrp="1"/>
          </p:cNvSpPr>
          <p:nvPr>
            <p:ph type="body" sz="quarter" idx="10"/>
          </p:nvPr>
        </p:nvSpPr>
        <p:spPr>
          <a:xfrm>
            <a:off x="640295" y="4902181"/>
            <a:ext cx="6783843" cy="1650999"/>
          </a:xfrm>
        </p:spPr>
        <p:txBody>
          <a:bodyPr/>
          <a:lstStyle/>
          <a:p>
            <a:pPr marL="0" indent="0" eaLnBrk="1" hangingPunct="1">
              <a:buFont typeface="Wingdings 2" pitchFamily="18" charset="2"/>
              <a:buNone/>
              <a:defRPr/>
            </a:pPr>
            <a:endParaRPr lang="en-US" sz="1800" b="1" dirty="0" smtClean="0">
              <a:solidFill>
                <a:schemeClr val="tx1"/>
              </a:solidFill>
              <a:ea typeface="+mn-ea"/>
            </a:endParaRPr>
          </a:p>
          <a:p>
            <a:pPr marL="0" indent="0" eaLnBrk="1" hangingPunct="1">
              <a:lnSpc>
                <a:spcPct val="100000"/>
              </a:lnSpc>
              <a:buFont typeface="Wingdings 2" pitchFamily="18" charset="2"/>
              <a:buNone/>
              <a:defRPr/>
            </a:pPr>
            <a:r>
              <a:rPr lang="en-US" sz="1800" dirty="0" smtClean="0"/>
              <a:t>Glenn Parsons</a:t>
            </a:r>
          </a:p>
          <a:p>
            <a:pPr marL="0" indent="0" eaLnBrk="1" hangingPunct="1">
              <a:lnSpc>
                <a:spcPct val="100000"/>
              </a:lnSpc>
              <a:buFont typeface="Wingdings 2" pitchFamily="18" charset="2"/>
              <a:buNone/>
              <a:defRPr/>
            </a:pPr>
            <a:r>
              <a:rPr lang="en-US" sz="1800" dirty="0"/>
              <a:t>IEEE-SA BOG </a:t>
            </a:r>
            <a:r>
              <a:rPr lang="en-US" sz="1800" dirty="0" smtClean="0"/>
              <a:t>Member</a:t>
            </a:r>
            <a:r>
              <a:rPr lang="en-US" sz="1800" dirty="0"/>
              <a:t>-at</a:t>
            </a:r>
            <a:r>
              <a:rPr lang="en-US" sz="1800" dirty="0" smtClean="0"/>
              <a:t>-Large</a:t>
            </a:r>
            <a:endParaRPr lang="en-US" sz="1800" dirty="0"/>
          </a:p>
          <a:p>
            <a:pPr marL="0" indent="0" eaLnBrk="1" hangingPunct="1">
              <a:lnSpc>
                <a:spcPct val="100000"/>
              </a:lnSpc>
              <a:buFont typeface="Wingdings 2" pitchFamily="18" charset="2"/>
              <a:buNone/>
              <a:defRPr/>
            </a:pPr>
            <a:r>
              <a:rPr lang="en-US" sz="1800" dirty="0"/>
              <a:t>IEEE 802.1 </a:t>
            </a:r>
            <a:r>
              <a:rPr lang="en-US" sz="1800" dirty="0" smtClean="0"/>
              <a:t>Chair</a:t>
            </a:r>
            <a:endParaRPr lang="en-US" sz="1800" dirty="0"/>
          </a:p>
          <a:p>
            <a:pPr marL="0" indent="0" eaLnBrk="1" hangingPunct="1">
              <a:lnSpc>
                <a:spcPct val="100000"/>
              </a:lnSpc>
              <a:buFont typeface="Wingdings 2" pitchFamily="18" charset="2"/>
              <a:buNone/>
              <a:defRPr/>
            </a:pPr>
            <a:endParaRPr lang="en-US" sz="1800" dirty="0" smtClean="0"/>
          </a:p>
          <a:p>
            <a:pPr marL="0" indent="0" eaLnBrk="1" hangingPunct="1">
              <a:lnSpc>
                <a:spcPct val="100000"/>
              </a:lnSpc>
              <a:buFont typeface="Wingdings 2" pitchFamily="18" charset="2"/>
              <a:buNone/>
              <a:defRPr/>
            </a:pPr>
            <a:endParaRPr lang="en-US" sz="1800" dirty="0"/>
          </a:p>
          <a:p>
            <a:pPr marL="0" indent="0" eaLnBrk="1" hangingPunct="1">
              <a:lnSpc>
                <a:spcPct val="100000"/>
              </a:lnSpc>
              <a:buFont typeface="Wingdings 2" pitchFamily="18" charset="2"/>
              <a:buNone/>
              <a:defRPr/>
            </a:pPr>
            <a:r>
              <a:rPr lang="en-US" sz="1800" dirty="0" smtClean="0"/>
              <a:t>14 </a:t>
            </a:r>
            <a:r>
              <a:rPr lang="en-US" sz="1800" dirty="0" smtClean="0"/>
              <a:t>March 2016</a:t>
            </a:r>
          </a:p>
          <a:p>
            <a:pPr marL="0" indent="0" eaLnBrk="1" hangingPunct="1">
              <a:lnSpc>
                <a:spcPct val="100000"/>
              </a:lnSpc>
              <a:buFont typeface="Wingdings 2" pitchFamily="18" charset="2"/>
              <a:buNone/>
              <a:defRPr/>
            </a:pPr>
            <a:endParaRPr lang="en-US" sz="1800" dirty="0" smtClean="0">
              <a:solidFill>
                <a:schemeClr val="tx1"/>
              </a:solidFill>
              <a:ea typeface="+mn-ea"/>
            </a:endParaRPr>
          </a:p>
          <a:p>
            <a:pPr marL="0" indent="0" eaLnBrk="1" hangingPunct="1">
              <a:buFont typeface="Wingdings 2" pitchFamily="18" charset="2"/>
              <a:buNone/>
              <a:defRPr/>
            </a:pPr>
            <a:endParaRPr lang="en-US" sz="1800" b="1" dirty="0" smtClean="0">
              <a:solidFill>
                <a:schemeClr val="tx1"/>
              </a:solidFill>
              <a:ea typeface="+mn-ea"/>
            </a:endParaRPr>
          </a:p>
          <a:p>
            <a:pPr marL="0" indent="0" eaLnBrk="1" hangingPunct="1">
              <a:buFont typeface="Wingdings 2" pitchFamily="18" charset="2"/>
              <a:buNone/>
              <a:defRPr/>
            </a:pPr>
            <a:endParaRPr lang="en-US" dirty="0" smtClean="0">
              <a:ea typeface="+mn-ea"/>
            </a:endParaRPr>
          </a:p>
        </p:txBody>
      </p:sp>
    </p:spTree>
    <p:extLst>
      <p:ext uri="{BB962C8B-B14F-4D97-AF65-F5344CB8AC3E}">
        <p14:creationId xmlns:p14="http://schemas.microsoft.com/office/powerpoint/2010/main" val="24399880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600075" y="462714"/>
            <a:ext cx="8195582" cy="503237"/>
          </a:xfrm>
        </p:spPr>
        <p:txBody>
          <a:bodyPr/>
          <a:lstStyle/>
          <a:p>
            <a:pPr eaLnBrk="1" hangingPunct="1"/>
            <a:r>
              <a:rPr lang="en-US" altLang="en-US" smtClean="0">
                <a:solidFill>
                  <a:srgbClr val="000000"/>
                </a:solidFill>
              </a:rPr>
              <a:t>Overview</a:t>
            </a:r>
            <a:endParaRPr lang="en-US" altLang="en-US" dirty="0" smtClean="0"/>
          </a:p>
        </p:txBody>
      </p:sp>
      <p:sp>
        <p:nvSpPr>
          <p:cNvPr id="3" name="Content Placeholder 2"/>
          <p:cNvSpPr>
            <a:spLocks noGrp="1"/>
          </p:cNvSpPr>
          <p:nvPr>
            <p:ph idx="1"/>
          </p:nvPr>
        </p:nvSpPr>
        <p:spPr>
          <a:xfrm>
            <a:off x="692150" y="1172626"/>
            <a:ext cx="7791450" cy="4906433"/>
          </a:xfrm>
        </p:spPr>
        <p:txBody>
          <a:bodyPr rtlCol="0">
            <a:normAutofit lnSpcReduction="10000"/>
          </a:bodyPr>
          <a:lstStyle/>
          <a:p>
            <a:pPr>
              <a:buFont typeface="Wingdings" pitchFamily="2" charset="2"/>
              <a:buChar char="§"/>
              <a:defRPr/>
            </a:pPr>
            <a:r>
              <a:rPr lang="en-US" sz="2400" dirty="0" smtClean="0">
                <a:ea typeface="ＭＳ Ｐゴシック" charset="0"/>
                <a:cs typeface="Verdana (Body)"/>
              </a:rPr>
              <a:t>Fellowship Program (Technical and Policy)</a:t>
            </a:r>
          </a:p>
          <a:p>
            <a:pPr lvl="1">
              <a:buFont typeface="Wingdings" pitchFamily="2" charset="2"/>
              <a:buChar char="§"/>
              <a:defRPr/>
            </a:pPr>
            <a:r>
              <a:rPr lang="en-US" sz="2400" dirty="0"/>
              <a:t>E</a:t>
            </a:r>
            <a:r>
              <a:rPr lang="en-US" sz="2400" dirty="0" smtClean="0"/>
              <a:t>ngage </a:t>
            </a:r>
            <a:r>
              <a:rPr lang="en-US" sz="2400" dirty="0"/>
              <a:t>those working in the security and privacy space and </a:t>
            </a:r>
            <a:r>
              <a:rPr lang="en-US" sz="2400" dirty="0" smtClean="0"/>
              <a:t>Internet Governance ecosystem</a:t>
            </a:r>
            <a:endParaRPr lang="en-US" sz="2400" dirty="0"/>
          </a:p>
          <a:p>
            <a:pPr lvl="2">
              <a:buFont typeface="Wingdings" pitchFamily="2" charset="2"/>
              <a:buChar char="§"/>
              <a:defRPr/>
            </a:pPr>
            <a:r>
              <a:rPr lang="en-US" sz="2200" dirty="0" smtClean="0"/>
              <a:t>Including working </a:t>
            </a:r>
            <a:r>
              <a:rPr lang="en-US" sz="2200" dirty="0"/>
              <a:t>in regulation, procurement and legislation primarily in developing countries/economies. </a:t>
            </a:r>
            <a:endParaRPr lang="en-US" sz="2200" dirty="0" smtClean="0"/>
          </a:p>
          <a:p>
            <a:pPr lvl="2">
              <a:buFont typeface="Wingdings" pitchFamily="2" charset="2"/>
              <a:buChar char="§"/>
              <a:defRPr/>
            </a:pPr>
            <a:r>
              <a:rPr lang="en-US" sz="2200" dirty="0" smtClean="0">
                <a:ea typeface="ＭＳ Ｐゴシック" charset="0"/>
                <a:cs typeface="Verdana (Body)"/>
              </a:rPr>
              <a:t>Fellowships selected from developing countries/economies</a:t>
            </a:r>
            <a:endParaRPr lang="en-US" sz="2400" dirty="0" smtClean="0">
              <a:ea typeface="ＭＳ Ｐゴシック" charset="0"/>
              <a:cs typeface="Verdana (Body)"/>
            </a:endParaRPr>
          </a:p>
          <a:p>
            <a:pPr>
              <a:buFont typeface="Wingdings" pitchFamily="2" charset="2"/>
              <a:buChar char="§"/>
              <a:defRPr/>
            </a:pPr>
            <a:r>
              <a:rPr lang="en-US" sz="2400" dirty="0" smtClean="0">
                <a:ea typeface="ＭＳ Ｐゴシック" charset="0"/>
                <a:cs typeface="Verdana (Body)"/>
              </a:rPr>
              <a:t>Will take place during IEEE 802 and IETF Meetings</a:t>
            </a:r>
          </a:p>
          <a:p>
            <a:pPr lvl="1">
              <a:buFont typeface="Wingdings" pitchFamily="2" charset="2"/>
              <a:buChar char="§"/>
              <a:defRPr/>
            </a:pPr>
            <a:r>
              <a:rPr lang="en-US" sz="2400" dirty="0" smtClean="0">
                <a:ea typeface="ＭＳ Ｐゴシック" charset="0"/>
                <a:cs typeface="Verdana (Body)"/>
              </a:rPr>
              <a:t>Next meetings</a:t>
            </a:r>
          </a:p>
          <a:p>
            <a:pPr lvl="2">
              <a:buFont typeface="Wingdings" pitchFamily="2" charset="2"/>
              <a:buChar char="§"/>
              <a:defRPr/>
            </a:pPr>
            <a:r>
              <a:rPr lang="en-US" sz="2200" dirty="0" smtClean="0">
                <a:ea typeface="ＭＳ Ｐゴシック" charset="0"/>
                <a:cs typeface="Verdana (Body)"/>
              </a:rPr>
              <a:t>IETF </a:t>
            </a:r>
            <a:r>
              <a:rPr lang="en-US" sz="2200" dirty="0" smtClean="0">
                <a:ea typeface="ＭＳ Ｐゴシック" charset="0"/>
                <a:cs typeface="Verdana (Body)"/>
              </a:rPr>
              <a:t>meeting in April in Buenos Aires</a:t>
            </a:r>
          </a:p>
          <a:p>
            <a:pPr marL="0" indent="0">
              <a:defRPr/>
            </a:pPr>
            <a:endParaRPr lang="en-US" sz="1800" dirty="0" smtClean="0">
              <a:ea typeface="ＭＳ Ｐゴシック" charset="0"/>
              <a:cs typeface="Verdana (Body)"/>
            </a:endParaRPr>
          </a:p>
          <a:p>
            <a:pPr>
              <a:buFont typeface="Wingdings 2" pitchFamily="18" charset="2"/>
              <a:buNone/>
              <a:defRPr/>
            </a:pPr>
            <a:endParaRPr lang="en-US" sz="1800" dirty="0" smtClean="0">
              <a:ea typeface="ＭＳ Ｐゴシック" charset="0"/>
              <a:cs typeface="Verdana (Body)"/>
            </a:endParaRPr>
          </a:p>
          <a:p>
            <a:pPr>
              <a:buFont typeface="Wingdings" pitchFamily="2" charset="2"/>
              <a:buChar char="§"/>
              <a:defRPr/>
            </a:pPr>
            <a:endParaRPr lang="en-US" sz="1800" dirty="0" smtClean="0">
              <a:ea typeface="ＭＳ Ｐゴシック" charset="0"/>
              <a:cs typeface="Verdana (Body)"/>
            </a:endParaRPr>
          </a:p>
          <a:p>
            <a:pPr>
              <a:buFont typeface="Wingdings" pitchFamily="2" charset="2"/>
              <a:buChar char="§"/>
              <a:defRPr/>
            </a:pPr>
            <a:endParaRPr lang="en-US" sz="1800" dirty="0" smtClean="0">
              <a:ea typeface="ＭＳ Ｐゴシック" charset="0"/>
              <a:cs typeface="Verdana (Body)"/>
            </a:endParaRPr>
          </a:p>
          <a:p>
            <a:pPr marL="0" indent="0" eaLnBrk="1" fontAlgn="auto" hangingPunct="1">
              <a:spcBef>
                <a:spcPts val="0"/>
              </a:spcBef>
              <a:spcAft>
                <a:spcPts val="0"/>
              </a:spcAft>
              <a:defRPr/>
            </a:pPr>
            <a:endParaRPr lang="en-US" dirty="0" smtClean="0">
              <a:latin typeface="Verdana (Body)"/>
              <a:ea typeface="+mn-ea"/>
              <a:cs typeface="Verdana (Body)"/>
            </a:endParaRPr>
          </a:p>
          <a:p>
            <a:pPr marL="0" indent="0" eaLnBrk="1" fontAlgn="auto" hangingPunct="1">
              <a:spcBef>
                <a:spcPts val="0"/>
              </a:spcBef>
              <a:spcAft>
                <a:spcPts val="0"/>
              </a:spcAft>
              <a:defRPr/>
            </a:pPr>
            <a:endParaRPr lang="en-US" dirty="0">
              <a:latin typeface="Verdana (Body)"/>
              <a:ea typeface="+mn-ea"/>
              <a:cs typeface="Verdana (Body)"/>
            </a:endParaRPr>
          </a:p>
        </p:txBody>
      </p:sp>
    </p:spTree>
    <p:extLst>
      <p:ext uri="{BB962C8B-B14F-4D97-AF65-F5344CB8AC3E}">
        <p14:creationId xmlns:p14="http://schemas.microsoft.com/office/powerpoint/2010/main" val="17293043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600075" y="366494"/>
            <a:ext cx="8195582" cy="503237"/>
          </a:xfrm>
        </p:spPr>
        <p:txBody>
          <a:bodyPr/>
          <a:lstStyle/>
          <a:p>
            <a:pPr eaLnBrk="1" hangingPunct="1"/>
            <a:r>
              <a:rPr lang="en-US" altLang="en-US" dirty="0" smtClean="0">
                <a:solidFill>
                  <a:srgbClr val="000000"/>
                </a:solidFill>
              </a:rPr>
              <a:t>Purpose</a:t>
            </a:r>
            <a:endParaRPr lang="en-US" altLang="en-US" dirty="0" smtClean="0"/>
          </a:p>
        </p:txBody>
      </p:sp>
      <p:sp>
        <p:nvSpPr>
          <p:cNvPr id="3" name="Content Placeholder 2"/>
          <p:cNvSpPr>
            <a:spLocks noGrp="1"/>
          </p:cNvSpPr>
          <p:nvPr>
            <p:ph idx="1"/>
          </p:nvPr>
        </p:nvSpPr>
        <p:spPr>
          <a:xfrm>
            <a:off x="692150" y="1076406"/>
            <a:ext cx="7791450" cy="5004625"/>
          </a:xfrm>
        </p:spPr>
        <p:txBody>
          <a:bodyPr rtlCol="0">
            <a:normAutofit fontScale="85000" lnSpcReduction="10000"/>
          </a:bodyPr>
          <a:lstStyle/>
          <a:p>
            <a:pPr>
              <a:buFont typeface="Wingdings" pitchFamily="2" charset="2"/>
              <a:buChar char="§"/>
              <a:defRPr/>
            </a:pPr>
            <a:r>
              <a:rPr lang="en-US" sz="2400" dirty="0" smtClean="0">
                <a:ea typeface="ＭＳ Ｐゴシック" charset="0"/>
                <a:cs typeface="Verdana (Body)"/>
              </a:rPr>
              <a:t>Connect IEEE 802, ISOC and IETF communities and further deepen the relationship</a:t>
            </a:r>
          </a:p>
          <a:p>
            <a:pPr>
              <a:buFont typeface="Wingdings" pitchFamily="2" charset="2"/>
              <a:buChar char="§"/>
              <a:defRPr/>
            </a:pPr>
            <a:r>
              <a:rPr lang="en-US" sz="2400" dirty="0" smtClean="0">
                <a:ea typeface="ＭＳ Ｐゴシック" charset="0"/>
                <a:cs typeface="Verdana (Body)"/>
              </a:rPr>
              <a:t>Provide a cross view into and engagement </a:t>
            </a:r>
            <a:r>
              <a:rPr lang="en-US" sz="2400" dirty="0"/>
              <a:t>in premier, collaborative communities (within and with each other) dedicated to work on global networking and Internet standards,  protocols on the various layers, and spectrum </a:t>
            </a:r>
            <a:endParaRPr lang="en-US" sz="2400" dirty="0" smtClean="0"/>
          </a:p>
          <a:p>
            <a:pPr>
              <a:buFont typeface="Wingdings" pitchFamily="2" charset="2"/>
              <a:buChar char="§"/>
              <a:defRPr/>
            </a:pPr>
            <a:r>
              <a:rPr lang="en-US" sz="2400" dirty="0" smtClean="0">
                <a:ea typeface="ＭＳ Ｐゴシック" charset="0"/>
                <a:cs typeface="Verdana (Body)"/>
              </a:rPr>
              <a:t>Provide a </a:t>
            </a:r>
            <a:r>
              <a:rPr lang="en-US" sz="2400" dirty="0"/>
              <a:t>a venue for interaction between policy experts from developing countries and IEEE 802, ISOC and IETF participants in an environment that supports dialogues, information sharing and solutions and where IEEE 802, ISOC and IETF can gain a better understanding of concerns and priorities in developing countries </a:t>
            </a:r>
            <a:endParaRPr lang="en-US" sz="2400" dirty="0" smtClean="0"/>
          </a:p>
          <a:p>
            <a:pPr lvl="0">
              <a:buFont typeface="Wingdings" pitchFamily="2" charset="2"/>
              <a:buChar char="§"/>
              <a:defRPr/>
            </a:pPr>
            <a:r>
              <a:rPr lang="en-US" sz="2400" dirty="0" smtClean="0"/>
              <a:t>Provide </a:t>
            </a:r>
            <a:r>
              <a:rPr lang="en-US" sz="2400" dirty="0"/>
              <a:t>insight into the open standards development processes of the organizations and how these processes contribute to a global </a:t>
            </a:r>
            <a:r>
              <a:rPr lang="en-US" sz="2400" dirty="0" smtClean="0"/>
              <a:t>Internet</a:t>
            </a:r>
            <a:endParaRPr lang="en-US" sz="2400" dirty="0" smtClean="0">
              <a:ea typeface="ＭＳ Ｐゴシック" charset="0"/>
              <a:cs typeface="Verdana (Body)"/>
            </a:endParaRPr>
          </a:p>
        </p:txBody>
      </p:sp>
    </p:spTree>
    <p:extLst>
      <p:ext uri="{BB962C8B-B14F-4D97-AF65-F5344CB8AC3E}">
        <p14:creationId xmlns:p14="http://schemas.microsoft.com/office/powerpoint/2010/main" val="31840375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600075" y="462714"/>
            <a:ext cx="8195582" cy="503237"/>
          </a:xfrm>
        </p:spPr>
        <p:txBody>
          <a:bodyPr/>
          <a:lstStyle/>
          <a:p>
            <a:pPr eaLnBrk="1" hangingPunct="1"/>
            <a:r>
              <a:rPr lang="en-US" altLang="en-US" dirty="0" smtClean="0">
                <a:solidFill>
                  <a:srgbClr val="000000"/>
                </a:solidFill>
              </a:rPr>
              <a:t>Purpose (2)</a:t>
            </a:r>
            <a:endParaRPr lang="en-US" altLang="en-US" dirty="0" smtClean="0"/>
          </a:p>
        </p:txBody>
      </p:sp>
      <p:sp>
        <p:nvSpPr>
          <p:cNvPr id="3" name="Content Placeholder 2"/>
          <p:cNvSpPr>
            <a:spLocks noGrp="1"/>
          </p:cNvSpPr>
          <p:nvPr>
            <p:ph idx="1"/>
          </p:nvPr>
        </p:nvSpPr>
        <p:spPr>
          <a:xfrm>
            <a:off x="692150" y="1172626"/>
            <a:ext cx="7791450" cy="5389501"/>
          </a:xfrm>
        </p:spPr>
        <p:txBody>
          <a:bodyPr rtlCol="0">
            <a:normAutofit/>
          </a:bodyPr>
          <a:lstStyle/>
          <a:p>
            <a:pPr>
              <a:buFont typeface="Wingdings" pitchFamily="2" charset="2"/>
              <a:buChar char="§"/>
              <a:defRPr/>
            </a:pPr>
            <a:r>
              <a:rPr lang="en-US" sz="2000" dirty="0"/>
              <a:t>Reinforce and promote the value and benefit of an </a:t>
            </a:r>
            <a:r>
              <a:rPr lang="en-US" sz="2000" dirty="0" err="1"/>
              <a:t>OpenStand</a:t>
            </a:r>
            <a:r>
              <a:rPr lang="en-US" sz="2000" dirty="0"/>
              <a:t> standards development </a:t>
            </a:r>
            <a:r>
              <a:rPr lang="en-US" sz="2000" dirty="0" smtClean="0"/>
              <a:t>paradigm</a:t>
            </a:r>
          </a:p>
          <a:p>
            <a:pPr>
              <a:buFont typeface="Wingdings" pitchFamily="2" charset="2"/>
              <a:buChar char="§"/>
              <a:defRPr/>
            </a:pPr>
            <a:r>
              <a:rPr lang="en-US" sz="2000" dirty="0" smtClean="0"/>
              <a:t>Broaden </a:t>
            </a:r>
            <a:r>
              <a:rPr lang="en-US" sz="2000" dirty="0"/>
              <a:t>and deepen shared objectives to foster understanding of and participation in the work of both organizations by technologists and policy makers/regulators from emerging/developing countries/economies </a:t>
            </a:r>
            <a:endParaRPr lang="en-US" sz="2000" dirty="0" smtClean="0"/>
          </a:p>
          <a:p>
            <a:pPr>
              <a:buFont typeface="Wingdings" pitchFamily="2" charset="2"/>
              <a:buChar char="§"/>
              <a:defRPr/>
            </a:pPr>
            <a:r>
              <a:rPr lang="en-US" sz="2000" dirty="0" smtClean="0"/>
              <a:t>Provide </a:t>
            </a:r>
            <a:r>
              <a:rPr lang="en-US" sz="2000" dirty="0"/>
              <a:t>opportunity for networking with individuals from around the globe (including a significant industry population) with similar interests </a:t>
            </a:r>
            <a:endParaRPr lang="en-US" sz="2000" dirty="0" smtClean="0"/>
          </a:p>
          <a:p>
            <a:pPr lvl="0">
              <a:buFont typeface="Wingdings" pitchFamily="2" charset="2"/>
              <a:buChar char="§"/>
              <a:defRPr/>
            </a:pPr>
            <a:r>
              <a:rPr lang="en-US" sz="2000" dirty="0" smtClean="0"/>
              <a:t>Demonstrate </a:t>
            </a:r>
            <a:r>
              <a:rPr lang="en-US" sz="2000" dirty="0"/>
              <a:t>the collaborative and supportive spirit of ISOC, IETF and IEEE their commitment for global participation and benefit</a:t>
            </a:r>
          </a:p>
          <a:p>
            <a:pPr>
              <a:buFont typeface="Wingdings" pitchFamily="2" charset="2"/>
              <a:buChar char="§"/>
              <a:defRPr/>
            </a:pPr>
            <a:endParaRPr lang="en-US" sz="2600" dirty="0" smtClean="0"/>
          </a:p>
          <a:p>
            <a:pPr>
              <a:buFont typeface="Wingdings" pitchFamily="2" charset="2"/>
              <a:buChar char="§"/>
              <a:defRPr/>
            </a:pPr>
            <a:endParaRPr lang="en-US" sz="1800" dirty="0" smtClean="0">
              <a:ea typeface="ＭＳ Ｐゴシック" charset="0"/>
              <a:cs typeface="Verdana (Body)"/>
            </a:endParaRPr>
          </a:p>
          <a:p>
            <a:pPr>
              <a:buFont typeface="Wingdings 2" pitchFamily="18" charset="2"/>
              <a:buNone/>
              <a:defRPr/>
            </a:pPr>
            <a:endParaRPr lang="en-US" sz="1800" dirty="0" smtClean="0">
              <a:ea typeface="ＭＳ Ｐゴシック" charset="0"/>
              <a:cs typeface="Verdana (Body)"/>
            </a:endParaRPr>
          </a:p>
          <a:p>
            <a:pPr>
              <a:buFont typeface="Wingdings" pitchFamily="2" charset="2"/>
              <a:buChar char="§"/>
              <a:defRPr/>
            </a:pPr>
            <a:endParaRPr lang="en-US" sz="1800" dirty="0" smtClean="0">
              <a:ea typeface="ＭＳ Ｐゴシック" charset="0"/>
              <a:cs typeface="Verdana (Body)"/>
            </a:endParaRPr>
          </a:p>
          <a:p>
            <a:pPr>
              <a:buFont typeface="Wingdings" pitchFamily="2" charset="2"/>
              <a:buChar char="§"/>
              <a:defRPr/>
            </a:pPr>
            <a:endParaRPr lang="en-US" sz="1800" dirty="0" smtClean="0">
              <a:ea typeface="ＭＳ Ｐゴシック" charset="0"/>
              <a:cs typeface="Verdana (Body)"/>
            </a:endParaRPr>
          </a:p>
          <a:p>
            <a:pPr marL="0" indent="0" eaLnBrk="1" fontAlgn="auto" hangingPunct="1">
              <a:spcBef>
                <a:spcPts val="0"/>
              </a:spcBef>
              <a:spcAft>
                <a:spcPts val="0"/>
              </a:spcAft>
              <a:defRPr/>
            </a:pPr>
            <a:endParaRPr lang="en-US" dirty="0" smtClean="0">
              <a:latin typeface="Verdana (Body)"/>
              <a:ea typeface="+mn-ea"/>
              <a:cs typeface="Verdana (Body)"/>
            </a:endParaRPr>
          </a:p>
          <a:p>
            <a:pPr marL="0" indent="0" eaLnBrk="1" fontAlgn="auto" hangingPunct="1">
              <a:spcBef>
                <a:spcPts val="0"/>
              </a:spcBef>
              <a:spcAft>
                <a:spcPts val="0"/>
              </a:spcAft>
              <a:defRPr/>
            </a:pPr>
            <a:endParaRPr lang="en-US" dirty="0">
              <a:latin typeface="Verdana (Body)"/>
              <a:ea typeface="+mn-ea"/>
              <a:cs typeface="Verdana (Body)"/>
            </a:endParaRPr>
          </a:p>
        </p:txBody>
      </p:sp>
    </p:spTree>
    <p:extLst>
      <p:ext uri="{BB962C8B-B14F-4D97-AF65-F5344CB8AC3E}">
        <p14:creationId xmlns:p14="http://schemas.microsoft.com/office/powerpoint/2010/main" val="34538507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667808" y="632047"/>
            <a:ext cx="8195582" cy="503237"/>
          </a:xfrm>
        </p:spPr>
        <p:txBody>
          <a:bodyPr/>
          <a:lstStyle/>
          <a:p>
            <a:pPr eaLnBrk="1" hangingPunct="1"/>
            <a:r>
              <a:rPr lang="en-US" altLang="en-US" dirty="0" smtClean="0">
                <a:solidFill>
                  <a:srgbClr val="000000"/>
                </a:solidFill>
              </a:rPr>
              <a:t>Fellowships to the March IEEE 802 Plenary </a:t>
            </a:r>
            <a:endParaRPr lang="en-US" altLang="en-US" dirty="0" smtClean="0"/>
          </a:p>
        </p:txBody>
      </p:sp>
      <p:sp>
        <p:nvSpPr>
          <p:cNvPr id="3" name="Content Placeholder 2"/>
          <p:cNvSpPr>
            <a:spLocks noGrp="1"/>
          </p:cNvSpPr>
          <p:nvPr>
            <p:ph idx="1"/>
          </p:nvPr>
        </p:nvSpPr>
        <p:spPr>
          <a:xfrm>
            <a:off x="692150" y="1358889"/>
            <a:ext cx="7791450" cy="4991109"/>
          </a:xfrm>
        </p:spPr>
        <p:txBody>
          <a:bodyPr rtlCol="0">
            <a:normAutofit fontScale="55000" lnSpcReduction="20000"/>
          </a:bodyPr>
          <a:lstStyle/>
          <a:p>
            <a:pPr lvl="0">
              <a:buFont typeface="Arial"/>
              <a:buChar char="•"/>
            </a:pPr>
            <a:r>
              <a:rPr lang="en-US" sz="2600" dirty="0" smtClean="0"/>
              <a:t>Dr. Leandro de Sales</a:t>
            </a:r>
          </a:p>
          <a:p>
            <a:pPr lvl="1">
              <a:buFont typeface="Arial"/>
              <a:buChar char="•"/>
            </a:pPr>
            <a:r>
              <a:rPr lang="en-US" sz="2600" dirty="0" smtClean="0"/>
              <a:t>Professor and Researcher, Federal University of </a:t>
            </a:r>
            <a:r>
              <a:rPr lang="en-US" sz="2600" dirty="0" err="1" smtClean="0"/>
              <a:t>Alagoas</a:t>
            </a:r>
            <a:r>
              <a:rPr lang="en-US" sz="2600" dirty="0" smtClean="0"/>
              <a:t>, Brazil</a:t>
            </a:r>
          </a:p>
          <a:p>
            <a:pPr lvl="1">
              <a:buFont typeface="Arial"/>
              <a:buChar char="•"/>
            </a:pPr>
            <a:r>
              <a:rPr lang="en-US" sz="2600" dirty="0" smtClean="0"/>
              <a:t>Primary and Secondary IEEE 802 WGs of Interest</a:t>
            </a:r>
          </a:p>
          <a:p>
            <a:pPr lvl="2">
              <a:buFont typeface="Arial"/>
              <a:buChar char="•"/>
            </a:pPr>
            <a:r>
              <a:rPr lang="en-US" sz="2400" dirty="0" smtClean="0"/>
              <a:t>IEEE 802.15</a:t>
            </a:r>
          </a:p>
          <a:p>
            <a:pPr lvl="2">
              <a:buFont typeface="Arial"/>
              <a:buChar char="•"/>
            </a:pPr>
            <a:r>
              <a:rPr lang="en-US" sz="2400" dirty="0" smtClean="0"/>
              <a:t>IEEE 802.21</a:t>
            </a:r>
          </a:p>
          <a:p>
            <a:pPr lvl="1">
              <a:buFont typeface="Arial"/>
              <a:buChar char="•"/>
            </a:pPr>
            <a:r>
              <a:rPr lang="en-US" sz="2600" dirty="0" smtClean="0"/>
              <a:t>Mentor</a:t>
            </a:r>
          </a:p>
          <a:p>
            <a:pPr lvl="2">
              <a:buFont typeface="Arial"/>
              <a:buChar char="•"/>
            </a:pPr>
            <a:r>
              <a:rPr lang="en-US" sz="2400" dirty="0" smtClean="0"/>
              <a:t>Pat Kinney, IEEE 802.15</a:t>
            </a:r>
          </a:p>
          <a:p>
            <a:pPr lvl="0">
              <a:buFont typeface="Arial"/>
              <a:buChar char="•"/>
            </a:pPr>
            <a:r>
              <a:rPr lang="en-US" sz="2600" dirty="0" err="1" smtClean="0">
                <a:ea typeface="ＭＳ Ｐゴシック" charset="0"/>
                <a:cs typeface="Verdana (Body)"/>
              </a:rPr>
              <a:t>Suprita</a:t>
            </a:r>
            <a:endParaRPr lang="en-US" sz="2600" dirty="0" smtClean="0">
              <a:ea typeface="ＭＳ Ｐゴシック" charset="0"/>
              <a:cs typeface="Verdana (Body)"/>
            </a:endParaRPr>
          </a:p>
          <a:p>
            <a:pPr lvl="1">
              <a:buFont typeface="Arial"/>
              <a:buChar char="•"/>
            </a:pPr>
            <a:r>
              <a:rPr lang="en-US" sz="2600" dirty="0"/>
              <a:t>Network Planning and Design </a:t>
            </a:r>
            <a:r>
              <a:rPr lang="en-US" sz="2600" dirty="0" smtClean="0"/>
              <a:t>Engineer, </a:t>
            </a:r>
            <a:r>
              <a:rPr lang="en-US" sz="2600" dirty="0" smtClean="0">
                <a:ea typeface="ＭＳ Ｐゴシック" charset="0"/>
                <a:cs typeface="Verdana (Body)"/>
              </a:rPr>
              <a:t>Reliance JIO </a:t>
            </a:r>
            <a:r>
              <a:rPr lang="en-US" sz="2600" dirty="0" err="1" smtClean="0">
                <a:ea typeface="ＭＳ Ｐゴシック" charset="0"/>
                <a:cs typeface="Verdana (Body)"/>
              </a:rPr>
              <a:t>Infocomm</a:t>
            </a:r>
            <a:r>
              <a:rPr lang="en-US" sz="2600" dirty="0" smtClean="0">
                <a:ea typeface="ＭＳ Ｐゴシック" charset="0"/>
                <a:cs typeface="Verdana (Body)"/>
              </a:rPr>
              <a:t> Limited, India</a:t>
            </a:r>
          </a:p>
          <a:p>
            <a:pPr lvl="1">
              <a:buFont typeface="Arial"/>
              <a:buChar char="•"/>
            </a:pPr>
            <a:r>
              <a:rPr lang="en-US" sz="2600" dirty="0" smtClean="0">
                <a:ea typeface="ＭＳ Ｐゴシック" charset="0"/>
                <a:cs typeface="Verdana (Body)"/>
              </a:rPr>
              <a:t>Primary and Secondary IEEE 802 WGs of Interest:</a:t>
            </a:r>
          </a:p>
          <a:p>
            <a:pPr lvl="2">
              <a:buFont typeface="Arial"/>
              <a:buChar char="•"/>
            </a:pPr>
            <a:r>
              <a:rPr lang="en-US" sz="2400" dirty="0" smtClean="0">
                <a:ea typeface="ＭＳ Ｐゴシック" charset="0"/>
                <a:cs typeface="Verdana (Body)"/>
              </a:rPr>
              <a:t>IEEE 802.16</a:t>
            </a:r>
          </a:p>
          <a:p>
            <a:pPr lvl="2">
              <a:buFont typeface="Arial"/>
              <a:buChar char="•"/>
            </a:pPr>
            <a:r>
              <a:rPr lang="en-US" sz="2400" dirty="0" smtClean="0">
                <a:ea typeface="ＭＳ Ｐゴシック" charset="0"/>
                <a:cs typeface="Verdana (Body)"/>
              </a:rPr>
              <a:t>IEEE 802.3</a:t>
            </a:r>
          </a:p>
          <a:p>
            <a:pPr lvl="1">
              <a:buFont typeface="Arial"/>
              <a:buChar char="•"/>
            </a:pPr>
            <a:r>
              <a:rPr lang="en-US" sz="2600" dirty="0" smtClean="0">
                <a:ea typeface="ＭＳ Ｐゴシック" charset="0"/>
                <a:cs typeface="Verdana (Body)"/>
              </a:rPr>
              <a:t>Mentor</a:t>
            </a:r>
          </a:p>
          <a:p>
            <a:pPr lvl="2">
              <a:buFont typeface="Arial"/>
              <a:buChar char="•"/>
            </a:pPr>
            <a:r>
              <a:rPr lang="en-US" sz="2400" dirty="0" smtClean="0">
                <a:ea typeface="ＭＳ Ｐゴシック" charset="0"/>
                <a:cs typeface="Verdana (Body)"/>
              </a:rPr>
              <a:t>Harry </a:t>
            </a:r>
            <a:r>
              <a:rPr lang="en-US" sz="2400" dirty="0" err="1" smtClean="0">
                <a:ea typeface="ＭＳ Ｐゴシック" charset="0"/>
                <a:cs typeface="Verdana (Body)"/>
              </a:rPr>
              <a:t>Bims</a:t>
            </a:r>
            <a:r>
              <a:rPr lang="en-US" sz="2400" dirty="0" smtClean="0">
                <a:ea typeface="ＭＳ Ｐゴシック" charset="0"/>
                <a:cs typeface="Verdana (Body)"/>
              </a:rPr>
              <a:t>, IEEE </a:t>
            </a:r>
            <a:r>
              <a:rPr lang="en-US" sz="2400" dirty="0" smtClean="0">
                <a:ea typeface="ＭＳ Ｐゴシック" charset="0"/>
                <a:cs typeface="Verdana (Body)"/>
              </a:rPr>
              <a:t>802.16</a:t>
            </a:r>
          </a:p>
          <a:p>
            <a:pPr lvl="0">
              <a:buFont typeface="Arial"/>
              <a:buChar char="•"/>
            </a:pPr>
            <a:r>
              <a:rPr lang="en-US" sz="2600" dirty="0"/>
              <a:t>Dr. Karan </a:t>
            </a:r>
            <a:r>
              <a:rPr lang="en-US" sz="2600" dirty="0" err="1"/>
              <a:t>Verma</a:t>
            </a:r>
            <a:endParaRPr lang="en-US" sz="2600" dirty="0"/>
          </a:p>
          <a:p>
            <a:pPr lvl="1">
              <a:buFont typeface="Arial"/>
              <a:buChar char="•"/>
            </a:pPr>
            <a:r>
              <a:rPr lang="en-US" sz="2600" dirty="0"/>
              <a:t>Assistant Professor, Central University of Rajasthan, India</a:t>
            </a:r>
          </a:p>
          <a:p>
            <a:pPr lvl="1">
              <a:buFont typeface="Arial"/>
              <a:buChar char="•"/>
            </a:pPr>
            <a:r>
              <a:rPr lang="en-US" sz="2600" dirty="0"/>
              <a:t>Primary IEEE 802 WG of Interest</a:t>
            </a:r>
          </a:p>
          <a:p>
            <a:pPr lvl="2">
              <a:buFont typeface="Arial"/>
              <a:buChar char="•"/>
            </a:pPr>
            <a:r>
              <a:rPr lang="en-US" sz="2400" dirty="0"/>
              <a:t>IEEE 802.11</a:t>
            </a:r>
          </a:p>
          <a:p>
            <a:pPr lvl="1">
              <a:buFont typeface="Arial"/>
              <a:buChar char="•"/>
            </a:pPr>
            <a:r>
              <a:rPr lang="en-US" sz="2600" dirty="0"/>
              <a:t>Mentor for this session</a:t>
            </a:r>
          </a:p>
          <a:p>
            <a:pPr lvl="2">
              <a:buFont typeface="Arial"/>
              <a:buChar char="•"/>
            </a:pPr>
            <a:r>
              <a:rPr lang="en-US" sz="2400" dirty="0"/>
              <a:t>Juan Carlos Zuniga, IEEE 802.11</a:t>
            </a:r>
          </a:p>
          <a:p>
            <a:pPr lvl="2">
              <a:buFont typeface="Arial"/>
              <a:buChar char="•"/>
            </a:pPr>
            <a:endParaRPr lang="en-US" sz="2600" dirty="0" smtClean="0">
              <a:ea typeface="ＭＳ Ｐゴシック" charset="0"/>
              <a:cs typeface="Verdana (Body)"/>
            </a:endParaRPr>
          </a:p>
          <a:p>
            <a:pPr lvl="1">
              <a:buFont typeface="Arial"/>
              <a:buChar char="•"/>
            </a:pPr>
            <a:endParaRPr lang="en-US" sz="2600" dirty="0" smtClean="0">
              <a:ea typeface="ＭＳ Ｐゴシック" charset="0"/>
              <a:cs typeface="Verdana (Body)"/>
            </a:endParaRPr>
          </a:p>
          <a:p>
            <a:pPr>
              <a:buFont typeface="Wingdings 2" pitchFamily="18" charset="2"/>
              <a:buNone/>
              <a:defRPr/>
            </a:pPr>
            <a:endParaRPr lang="en-US" sz="1800" dirty="0" smtClean="0">
              <a:ea typeface="ＭＳ Ｐゴシック" charset="0"/>
              <a:cs typeface="Verdana (Body)"/>
            </a:endParaRPr>
          </a:p>
          <a:p>
            <a:pPr>
              <a:buFont typeface="Wingdings" pitchFamily="2" charset="2"/>
              <a:buChar char="§"/>
              <a:defRPr/>
            </a:pPr>
            <a:endParaRPr lang="en-US" sz="1800" dirty="0" smtClean="0">
              <a:ea typeface="ＭＳ Ｐゴシック" charset="0"/>
              <a:cs typeface="Verdana (Body)"/>
            </a:endParaRPr>
          </a:p>
          <a:p>
            <a:pPr>
              <a:buFont typeface="Wingdings" pitchFamily="2" charset="2"/>
              <a:buChar char="§"/>
              <a:defRPr/>
            </a:pPr>
            <a:endParaRPr lang="en-US" sz="1800" dirty="0" smtClean="0">
              <a:ea typeface="ＭＳ Ｐゴシック" charset="0"/>
              <a:cs typeface="Verdana (Body)"/>
            </a:endParaRPr>
          </a:p>
          <a:p>
            <a:pPr marL="0" indent="0" eaLnBrk="1" fontAlgn="auto" hangingPunct="1">
              <a:spcBef>
                <a:spcPts val="0"/>
              </a:spcBef>
              <a:spcAft>
                <a:spcPts val="0"/>
              </a:spcAft>
              <a:defRPr/>
            </a:pPr>
            <a:endParaRPr lang="en-US" dirty="0" smtClean="0">
              <a:latin typeface="Verdana (Body)"/>
              <a:ea typeface="+mn-ea"/>
              <a:cs typeface="Verdana (Body)"/>
            </a:endParaRPr>
          </a:p>
          <a:p>
            <a:pPr marL="0" indent="0" eaLnBrk="1" fontAlgn="auto" hangingPunct="1">
              <a:spcBef>
                <a:spcPts val="0"/>
              </a:spcBef>
              <a:spcAft>
                <a:spcPts val="0"/>
              </a:spcAft>
              <a:defRPr/>
            </a:pPr>
            <a:endParaRPr lang="en-US" dirty="0">
              <a:latin typeface="Verdana (Body)"/>
              <a:ea typeface="+mn-ea"/>
              <a:cs typeface="Verdana (Body)"/>
            </a:endParaRPr>
          </a:p>
        </p:txBody>
      </p:sp>
    </p:spTree>
    <p:extLst>
      <p:ext uri="{BB962C8B-B14F-4D97-AF65-F5344CB8AC3E}">
        <p14:creationId xmlns:p14="http://schemas.microsoft.com/office/powerpoint/2010/main" val="25059272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667808" y="632047"/>
            <a:ext cx="8195582" cy="503237"/>
          </a:xfrm>
        </p:spPr>
        <p:txBody>
          <a:bodyPr/>
          <a:lstStyle/>
          <a:p>
            <a:pPr eaLnBrk="1" hangingPunct="1"/>
            <a:r>
              <a:rPr lang="en-US" altLang="en-US" dirty="0" smtClean="0">
                <a:solidFill>
                  <a:srgbClr val="000000"/>
                </a:solidFill>
              </a:rPr>
              <a:t>Supported by</a:t>
            </a:r>
            <a:endParaRPr lang="en-US" altLang="en-US" dirty="0" smtClean="0"/>
          </a:p>
        </p:txBody>
      </p:sp>
      <p:sp>
        <p:nvSpPr>
          <p:cNvPr id="3" name="Content Placeholder 2"/>
          <p:cNvSpPr>
            <a:spLocks noGrp="1"/>
          </p:cNvSpPr>
          <p:nvPr>
            <p:ph idx="1"/>
          </p:nvPr>
        </p:nvSpPr>
        <p:spPr>
          <a:xfrm>
            <a:off x="692150" y="1562086"/>
            <a:ext cx="7791450" cy="3860813"/>
          </a:xfrm>
        </p:spPr>
        <p:txBody>
          <a:bodyPr rtlCol="0">
            <a:noAutofit/>
          </a:bodyPr>
          <a:lstStyle/>
          <a:p>
            <a:pPr marL="285750" indent="-285750" eaLnBrk="1" hangingPunct="1">
              <a:lnSpc>
                <a:spcPct val="100000"/>
              </a:lnSpc>
              <a:buFont typeface="Arial" panose="020B0604020202020204" pitchFamily="34" charset="0"/>
              <a:buChar char="•"/>
              <a:defRPr/>
            </a:pPr>
            <a:endParaRPr lang="en-US" dirty="0" smtClean="0"/>
          </a:p>
          <a:p>
            <a:pPr marL="285750" indent="-285750" eaLnBrk="1" hangingPunct="1">
              <a:lnSpc>
                <a:spcPct val="100000"/>
              </a:lnSpc>
              <a:buFont typeface="Arial" panose="020B0604020202020204" pitchFamily="34" charset="0"/>
              <a:buChar char="•"/>
              <a:defRPr/>
            </a:pPr>
            <a:r>
              <a:rPr lang="en-US" dirty="0" smtClean="0"/>
              <a:t>Jodi </a:t>
            </a:r>
            <a:r>
              <a:rPr lang="en-US" dirty="0" err="1" smtClean="0"/>
              <a:t>Haasz</a:t>
            </a:r>
            <a:endParaRPr lang="en-US" dirty="0" smtClean="0"/>
          </a:p>
          <a:p>
            <a:pPr marL="685800" lvl="1" eaLnBrk="1" hangingPunct="1">
              <a:buFont typeface="Arial" panose="020B0604020202020204" pitchFamily="34" charset="0"/>
              <a:buChar char="•"/>
              <a:defRPr/>
            </a:pPr>
            <a:r>
              <a:rPr lang="fr-FR" dirty="0" smtClean="0"/>
              <a:t>International </a:t>
            </a:r>
            <a:r>
              <a:rPr lang="fr-FR" dirty="0" err="1"/>
              <a:t>Affairs</a:t>
            </a:r>
            <a:r>
              <a:rPr lang="fr-FR" dirty="0"/>
              <a:t> Senior </a:t>
            </a:r>
            <a:r>
              <a:rPr lang="fr-FR" dirty="0" smtClean="0"/>
              <a:t>Liaison</a:t>
            </a:r>
          </a:p>
          <a:p>
            <a:pPr marL="685800" lvl="1" eaLnBrk="1" hangingPunct="1">
              <a:buFont typeface="Arial" panose="020B0604020202020204" pitchFamily="34" charset="0"/>
              <a:buChar char="•"/>
              <a:defRPr/>
            </a:pPr>
            <a:r>
              <a:rPr lang="fr-FR" smtClean="0"/>
              <a:t>IEEE-SA</a:t>
            </a:r>
          </a:p>
          <a:p>
            <a:pPr marL="685800" lvl="1" eaLnBrk="1" hangingPunct="1">
              <a:buFont typeface="Arial" panose="020B0604020202020204" pitchFamily="34" charset="0"/>
              <a:buChar char="•"/>
              <a:defRPr/>
            </a:pPr>
            <a:endParaRPr lang="en-US" dirty="0" smtClean="0"/>
          </a:p>
          <a:p>
            <a:pPr marL="285750" indent="-285750" eaLnBrk="1" hangingPunct="1">
              <a:lnSpc>
                <a:spcPct val="100000"/>
              </a:lnSpc>
              <a:buFont typeface="Arial" panose="020B0604020202020204" pitchFamily="34" charset="0"/>
              <a:buChar char="•"/>
              <a:defRPr/>
            </a:pPr>
            <a:r>
              <a:rPr lang="en-US" dirty="0" smtClean="0"/>
              <a:t>Soo </a:t>
            </a:r>
            <a:r>
              <a:rPr lang="en-US" dirty="0"/>
              <a:t>Kim</a:t>
            </a:r>
          </a:p>
          <a:p>
            <a:pPr marL="685800" lvl="1" eaLnBrk="1" hangingPunct="1">
              <a:buFont typeface="Arial" panose="020B0604020202020204" pitchFamily="34" charset="0"/>
              <a:buChar char="•"/>
              <a:defRPr/>
            </a:pPr>
            <a:r>
              <a:rPr lang="en-US" dirty="0"/>
              <a:t>Manager, Operational Program </a:t>
            </a:r>
            <a:r>
              <a:rPr lang="en-US" dirty="0" smtClean="0"/>
              <a:t>Management</a:t>
            </a:r>
          </a:p>
          <a:p>
            <a:pPr marL="685800" lvl="1" eaLnBrk="1" hangingPunct="1">
              <a:buFont typeface="Arial" panose="020B0604020202020204" pitchFamily="34" charset="0"/>
              <a:buChar char="•"/>
              <a:defRPr/>
            </a:pPr>
            <a:r>
              <a:rPr lang="en-US" dirty="0" smtClean="0"/>
              <a:t>IEEE-SA</a:t>
            </a:r>
            <a:endParaRPr lang="en-US" dirty="0"/>
          </a:p>
          <a:p>
            <a:pPr>
              <a:buFont typeface="Arial" panose="020B0604020202020204" pitchFamily="34" charset="0"/>
              <a:buChar char="•"/>
            </a:pPr>
            <a:endParaRPr lang="en-US" dirty="0" smtClean="0"/>
          </a:p>
          <a:p>
            <a:pPr>
              <a:buFont typeface="Arial" panose="020B0604020202020204" pitchFamily="34" charset="0"/>
              <a:buChar char="•"/>
            </a:pPr>
            <a:r>
              <a:rPr lang="en-US" dirty="0" err="1" smtClean="0"/>
              <a:t>Vyria</a:t>
            </a:r>
            <a:r>
              <a:rPr lang="en-US" dirty="0" smtClean="0"/>
              <a:t> </a:t>
            </a:r>
            <a:r>
              <a:rPr lang="en-US" dirty="0" err="1"/>
              <a:t>Paselk</a:t>
            </a:r>
            <a:endParaRPr lang="en-US" dirty="0"/>
          </a:p>
          <a:p>
            <a:pPr lvl="1">
              <a:buFont typeface="Arial" panose="020B0604020202020204" pitchFamily="34" charset="0"/>
              <a:buChar char="•"/>
            </a:pPr>
            <a:r>
              <a:rPr lang="en-US" dirty="0"/>
              <a:t>Director, </a:t>
            </a:r>
            <a:r>
              <a:rPr lang="en-US" dirty="0" smtClean="0"/>
              <a:t> Internet </a:t>
            </a:r>
            <a:r>
              <a:rPr lang="en-US" dirty="0"/>
              <a:t>Leadership Programs,</a:t>
            </a:r>
          </a:p>
          <a:p>
            <a:pPr lvl="1">
              <a:buFont typeface="Arial" panose="020B0604020202020204" pitchFamily="34" charset="0"/>
              <a:buChar char="•"/>
            </a:pPr>
            <a:r>
              <a:rPr lang="en-US" dirty="0"/>
              <a:t>ISOC</a:t>
            </a:r>
          </a:p>
          <a:p>
            <a:pPr lvl="2">
              <a:buFont typeface="Arial"/>
              <a:buChar char="•"/>
            </a:pPr>
            <a:endParaRPr lang="en-US" sz="3200" dirty="0" smtClean="0">
              <a:ea typeface="ＭＳ Ｐゴシック" charset="0"/>
              <a:cs typeface="Verdana (Body)"/>
            </a:endParaRPr>
          </a:p>
          <a:p>
            <a:pPr>
              <a:buFont typeface="Arial" panose="020B0604020202020204" pitchFamily="34" charset="0"/>
              <a:buChar char="•"/>
              <a:defRPr/>
            </a:pPr>
            <a:endParaRPr lang="en-US" dirty="0" smtClean="0">
              <a:ea typeface="ＭＳ Ｐゴシック" charset="0"/>
              <a:cs typeface="Verdana (Body)"/>
            </a:endParaRPr>
          </a:p>
          <a:p>
            <a:pPr>
              <a:buFont typeface="Wingdings" pitchFamily="2" charset="2"/>
              <a:buChar char="§"/>
              <a:defRPr/>
            </a:pPr>
            <a:endParaRPr lang="en-US" dirty="0" smtClean="0">
              <a:ea typeface="ＭＳ Ｐゴシック" charset="0"/>
              <a:cs typeface="Verdana (Body)"/>
            </a:endParaRPr>
          </a:p>
          <a:p>
            <a:pPr>
              <a:buFont typeface="Wingdings" pitchFamily="2" charset="2"/>
              <a:buChar char="§"/>
              <a:defRPr/>
            </a:pPr>
            <a:endParaRPr lang="en-US" dirty="0" smtClean="0">
              <a:ea typeface="ＭＳ Ｐゴシック" charset="0"/>
              <a:cs typeface="Verdana (Body)"/>
            </a:endParaRPr>
          </a:p>
          <a:p>
            <a:pPr marL="285750" indent="-285750" eaLnBrk="1" fontAlgn="auto" hangingPunct="1">
              <a:spcBef>
                <a:spcPts val="0"/>
              </a:spcBef>
              <a:spcAft>
                <a:spcPts val="0"/>
              </a:spcAft>
              <a:buFont typeface="Arial" panose="020B0604020202020204" pitchFamily="34" charset="0"/>
              <a:buChar char="•"/>
              <a:defRPr/>
            </a:pPr>
            <a:endParaRPr lang="en-US" dirty="0" smtClean="0">
              <a:latin typeface="Verdana (Body)"/>
              <a:cs typeface="Verdana (Body)"/>
            </a:endParaRPr>
          </a:p>
          <a:p>
            <a:pPr marL="285750" indent="-285750" eaLnBrk="1" fontAlgn="auto" hangingPunct="1">
              <a:spcBef>
                <a:spcPts val="0"/>
              </a:spcBef>
              <a:spcAft>
                <a:spcPts val="0"/>
              </a:spcAft>
              <a:buFont typeface="Arial" panose="020B0604020202020204" pitchFamily="34" charset="0"/>
              <a:buChar char="•"/>
              <a:defRPr/>
            </a:pPr>
            <a:endParaRPr lang="en-US" dirty="0">
              <a:latin typeface="Verdana (Body)"/>
              <a:cs typeface="Verdana (Body)"/>
            </a:endParaRPr>
          </a:p>
        </p:txBody>
      </p:sp>
    </p:spTree>
    <p:extLst>
      <p:ext uri="{BB962C8B-B14F-4D97-AF65-F5344CB8AC3E}">
        <p14:creationId xmlns:p14="http://schemas.microsoft.com/office/powerpoint/2010/main" val="31221359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stomShape 1"/>
          <p:cNvSpPr>
            <a:spLocks noChangeArrowheads="1"/>
          </p:cNvSpPr>
          <p:nvPr/>
        </p:nvSpPr>
        <p:spPr bwMode="auto">
          <a:xfrm>
            <a:off x="609602" y="-17987"/>
            <a:ext cx="8305800" cy="915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nchor="ctr"/>
          <a:lstStyle/>
          <a:p>
            <a:pPr eaLnBrk="1" hangingPunct="1"/>
            <a:r>
              <a:rPr lang="en-US" sz="2800" b="1" dirty="0" smtClean="0">
                <a:solidFill>
                  <a:srgbClr val="000000"/>
                </a:solidFill>
              </a:rPr>
              <a:t>IEEE-SA Fellowship Program Schedule</a:t>
            </a:r>
            <a:endParaRPr lang="en-US" sz="2400" dirty="0"/>
          </a:p>
        </p:txBody>
      </p:sp>
      <p:graphicFrame>
        <p:nvGraphicFramePr>
          <p:cNvPr id="5" name="Diagram 4"/>
          <p:cNvGraphicFramePr/>
          <p:nvPr>
            <p:extLst>
              <p:ext uri="{D42A27DB-BD31-4B8C-83A1-F6EECF244321}">
                <p14:modId xmlns:p14="http://schemas.microsoft.com/office/powerpoint/2010/main" val="62095597"/>
              </p:ext>
            </p:extLst>
          </p:nvPr>
        </p:nvGraphicFramePr>
        <p:xfrm>
          <a:off x="761996" y="965203"/>
          <a:ext cx="8060265" cy="51138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95796432"/>
      </p:ext>
    </p:extLst>
  </p:cSld>
  <p:clrMapOvr>
    <a:masterClrMapping/>
  </p:clrMapOvr>
  <p:timing>
    <p:tnLst>
      <p:par>
        <p:cTn id="1" dur="indefinite" restart="never" nodeType="tmRoot"/>
      </p:par>
    </p:tnLst>
  </p:timing>
</p:sld>
</file>

<file path=ppt/theme/theme1.xml><?xml version="1.0" encoding="utf-8"?>
<a:theme xmlns:a="http://schemas.openxmlformats.org/drawingml/2006/main" name="2_IEEE-SA PPT 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12-CRS-0106-IEEE-PowerPoint-Presentation-Template 14Nov FINAL.thmx</Template>
  <TotalTime>6652</TotalTime>
  <Words>574</Words>
  <Application>Microsoft Office PowerPoint</Application>
  <PresentationFormat>On-screen Show (4:3)</PresentationFormat>
  <Paragraphs>111</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2_IEEE-SA PPT Template</vt:lpstr>
      <vt:lpstr>IEEE 802 and ISOC  Cooperative Fellowship Pilot Program Update</vt:lpstr>
      <vt:lpstr>Overview</vt:lpstr>
      <vt:lpstr>Purpose</vt:lpstr>
      <vt:lpstr>Purpose (2)</vt:lpstr>
      <vt:lpstr>Fellowships to the March IEEE 802 Plenary </vt:lpstr>
      <vt:lpstr>Supported by</vt:lpstr>
      <vt:lpstr>PowerPoint Presentation</vt:lpstr>
    </vt:vector>
  </TitlesOfParts>
  <Company>IEEE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Sri Chandrasekaran</dc:creator>
  <cp:keywords>Africon IEEE-SA Standards</cp:keywords>
  <cp:lastModifiedBy>Glenn Parsons</cp:lastModifiedBy>
  <cp:revision>298</cp:revision>
  <cp:lastPrinted>2014-06-29T20:28:46Z</cp:lastPrinted>
  <dcterms:created xsi:type="dcterms:W3CDTF">2012-11-14T18:53:32Z</dcterms:created>
  <dcterms:modified xsi:type="dcterms:W3CDTF">2016-03-14T00:00:40Z</dcterms:modified>
</cp:coreProperties>
</file>