
<file path=[Content_Types].xml><?xml version="1.0" encoding="utf-8"?>
<Types xmlns="http://schemas.openxmlformats.org/package/2006/content-types">
  <Default Extension="png" ContentType="image/png"/>
  <Default Extension="pdf" ContentType="application/pd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erverZoom="100000" strictFirstAndLastChars="0" saveSubsetFonts="1" autoCompressPictures="0">
  <p:sldMasterIdLst>
    <p:sldMasterId id="2147483648" r:id="rId1"/>
    <p:sldMasterId id="2147483649" r:id="rId2"/>
    <p:sldMasterId id="2147483650" r:id="rId3"/>
  </p:sldMasterIdLst>
  <p:notesMasterIdLst>
    <p:notesMasterId r:id="rId36"/>
  </p:notesMasterIdLst>
  <p:sldIdLst>
    <p:sldId id="256" r:id="rId4"/>
    <p:sldId id="288" r:id="rId5"/>
    <p:sldId id="257" r:id="rId6"/>
    <p:sldId id="258" r:id="rId7"/>
    <p:sldId id="259" r:id="rId8"/>
    <p:sldId id="260" r:id="rId9"/>
    <p:sldId id="261" r:id="rId10"/>
    <p:sldId id="262" r:id="rId11"/>
    <p:sldId id="263" r:id="rId12"/>
    <p:sldId id="286" r:id="rId13"/>
    <p:sldId id="264" r:id="rId14"/>
    <p:sldId id="265" r:id="rId15"/>
    <p:sldId id="266" r:id="rId16"/>
    <p:sldId id="267" r:id="rId17"/>
    <p:sldId id="268" r:id="rId18"/>
    <p:sldId id="276" r:id="rId19"/>
    <p:sldId id="270" r:id="rId20"/>
    <p:sldId id="277" r:id="rId21"/>
    <p:sldId id="284" r:id="rId22"/>
    <p:sldId id="283" r:id="rId23"/>
    <p:sldId id="271" r:id="rId24"/>
    <p:sldId id="272" r:id="rId25"/>
    <p:sldId id="273" r:id="rId26"/>
    <p:sldId id="287" r:id="rId27"/>
    <p:sldId id="285" r:id="rId28"/>
    <p:sldId id="274" r:id="rId29"/>
    <p:sldId id="282" r:id="rId30"/>
    <p:sldId id="281" r:id="rId31"/>
    <p:sldId id="275" r:id="rId32"/>
    <p:sldId id="279" r:id="rId33"/>
    <p:sldId id="280" r:id="rId34"/>
    <p:sldId id="278" r:id="rId35"/>
  </p:sldIdLst>
  <p:sldSz cx="9144000" cy="6858000" type="screen4x3"/>
  <p:notesSz cx="6858000" cy="9144000"/>
  <p:defaultTextStyle>
    <a:defPPr>
      <a:defRPr lang="en-US"/>
    </a:defPPr>
    <a:lvl1pPr algn="l" rtl="0" fontAlgn="base" hangingPunct="0">
      <a:spcBef>
        <a:spcPct val="0"/>
      </a:spcBef>
      <a:spcAft>
        <a:spcPct val="0"/>
      </a:spcAft>
      <a:defRPr kern="1200">
        <a:solidFill>
          <a:srgbClr val="000000"/>
        </a:solidFill>
        <a:latin typeface="Georgia" pitchFamily="-92" charset="0"/>
        <a:ea typeface="Georgia" pitchFamily="-92" charset="0"/>
        <a:cs typeface="Georgia" pitchFamily="-92" charset="0"/>
        <a:sym typeface="Georgia" pitchFamily="-92" charset="0"/>
      </a:defRPr>
    </a:lvl1pPr>
    <a:lvl2pPr indent="457200" algn="l" rtl="0" fontAlgn="base" hangingPunct="0">
      <a:spcBef>
        <a:spcPct val="0"/>
      </a:spcBef>
      <a:spcAft>
        <a:spcPct val="0"/>
      </a:spcAft>
      <a:defRPr kern="1200">
        <a:solidFill>
          <a:srgbClr val="000000"/>
        </a:solidFill>
        <a:latin typeface="Georgia" pitchFamily="-92" charset="0"/>
        <a:ea typeface="Georgia" pitchFamily="-92" charset="0"/>
        <a:cs typeface="Georgia" pitchFamily="-92" charset="0"/>
        <a:sym typeface="Georgia" pitchFamily="-92" charset="0"/>
      </a:defRPr>
    </a:lvl2pPr>
    <a:lvl3pPr indent="914400" algn="l" rtl="0" fontAlgn="base" hangingPunct="0">
      <a:spcBef>
        <a:spcPct val="0"/>
      </a:spcBef>
      <a:spcAft>
        <a:spcPct val="0"/>
      </a:spcAft>
      <a:defRPr kern="1200">
        <a:solidFill>
          <a:srgbClr val="000000"/>
        </a:solidFill>
        <a:latin typeface="Georgia" pitchFamily="-92" charset="0"/>
        <a:ea typeface="Georgia" pitchFamily="-92" charset="0"/>
        <a:cs typeface="Georgia" pitchFamily="-92" charset="0"/>
        <a:sym typeface="Georgia" pitchFamily="-92" charset="0"/>
      </a:defRPr>
    </a:lvl3pPr>
    <a:lvl4pPr indent="1371600" algn="l" rtl="0" fontAlgn="base" hangingPunct="0">
      <a:spcBef>
        <a:spcPct val="0"/>
      </a:spcBef>
      <a:spcAft>
        <a:spcPct val="0"/>
      </a:spcAft>
      <a:defRPr kern="1200">
        <a:solidFill>
          <a:srgbClr val="000000"/>
        </a:solidFill>
        <a:latin typeface="Georgia" pitchFamily="-92" charset="0"/>
        <a:ea typeface="Georgia" pitchFamily="-92" charset="0"/>
        <a:cs typeface="Georgia" pitchFamily="-92" charset="0"/>
        <a:sym typeface="Georgia" pitchFamily="-92" charset="0"/>
      </a:defRPr>
    </a:lvl4pPr>
    <a:lvl5pPr indent="1828800" algn="l" rtl="0" fontAlgn="base" hangingPunct="0">
      <a:spcBef>
        <a:spcPct val="0"/>
      </a:spcBef>
      <a:spcAft>
        <a:spcPct val="0"/>
      </a:spcAft>
      <a:defRPr kern="1200">
        <a:solidFill>
          <a:srgbClr val="000000"/>
        </a:solidFill>
        <a:latin typeface="Georgia" pitchFamily="-92" charset="0"/>
        <a:ea typeface="Georgia" pitchFamily="-92" charset="0"/>
        <a:cs typeface="Georgia" pitchFamily="-92" charset="0"/>
        <a:sym typeface="Georgia" pitchFamily="-92" charset="0"/>
      </a:defRPr>
    </a:lvl5pPr>
    <a:lvl6pPr marL="2286000" algn="l" defTabSz="457200" rtl="0" eaLnBrk="1" latinLnBrk="0" hangingPunct="1">
      <a:defRPr kern="1200">
        <a:solidFill>
          <a:srgbClr val="000000"/>
        </a:solidFill>
        <a:latin typeface="Georgia" pitchFamily="-92" charset="0"/>
        <a:ea typeface="Georgia" pitchFamily="-92" charset="0"/>
        <a:cs typeface="Georgia" pitchFamily="-92" charset="0"/>
        <a:sym typeface="Georgia" pitchFamily="-92" charset="0"/>
      </a:defRPr>
    </a:lvl6pPr>
    <a:lvl7pPr marL="2743200" algn="l" defTabSz="457200" rtl="0" eaLnBrk="1" latinLnBrk="0" hangingPunct="1">
      <a:defRPr kern="1200">
        <a:solidFill>
          <a:srgbClr val="000000"/>
        </a:solidFill>
        <a:latin typeface="Georgia" pitchFamily="-92" charset="0"/>
        <a:ea typeface="Georgia" pitchFamily="-92" charset="0"/>
        <a:cs typeface="Georgia" pitchFamily="-92" charset="0"/>
        <a:sym typeface="Georgia" pitchFamily="-92" charset="0"/>
      </a:defRPr>
    </a:lvl7pPr>
    <a:lvl8pPr marL="3200400" algn="l" defTabSz="457200" rtl="0" eaLnBrk="1" latinLnBrk="0" hangingPunct="1">
      <a:defRPr kern="1200">
        <a:solidFill>
          <a:srgbClr val="000000"/>
        </a:solidFill>
        <a:latin typeface="Georgia" pitchFamily="-92" charset="0"/>
        <a:ea typeface="Georgia" pitchFamily="-92" charset="0"/>
        <a:cs typeface="Georgia" pitchFamily="-92" charset="0"/>
        <a:sym typeface="Georgia" pitchFamily="-92" charset="0"/>
      </a:defRPr>
    </a:lvl8pPr>
    <a:lvl9pPr marL="3657600" algn="l" defTabSz="457200" rtl="0" eaLnBrk="1" latinLnBrk="0" hangingPunct="1">
      <a:defRPr kern="1200">
        <a:solidFill>
          <a:srgbClr val="000000"/>
        </a:solidFill>
        <a:latin typeface="Georgia" pitchFamily="-92" charset="0"/>
        <a:ea typeface="Georgia" pitchFamily="-92" charset="0"/>
        <a:cs typeface="Georgia" pitchFamily="-92" charset="0"/>
        <a:sym typeface="Georgia" pitchFamily="-92"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10" d="100"/>
          <a:sy n="110" d="100"/>
        </p:scale>
        <p:origin x="-1688" y="-30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theme" Target="theme/theme1.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slide" Target="slides/slide3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notesMaster" Target="notesMasters/notesMaster1.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7" name="Rectangle 1"/>
          <p:cNvSpPr>
            <a:spLocks noGrp="1" noRot="1" noChangeAspect="1"/>
          </p:cNvSpPr>
          <p:nvPr>
            <p:ph type="sldImg"/>
          </p:nvPr>
        </p:nvSpPr>
        <p:spPr bwMode="auto">
          <a:xfrm>
            <a:off x="1143000" y="685800"/>
            <a:ext cx="4572000" cy="3429000"/>
          </a:xfrm>
          <a:prstGeom prst="rect">
            <a:avLst/>
          </a:prstGeom>
          <a:noFill/>
          <a:ln w="9525" cap="flat" cmpd="sng">
            <a:noFill/>
            <a:prstDash val="solid"/>
            <a:round/>
            <a:headEnd type="none" w="med" len="med"/>
            <a:tailEnd type="none" w="med" len="med"/>
          </a:ln>
          <a:effectLst/>
        </p:spPr>
      </p:sp>
      <p:sp>
        <p:nvSpPr>
          <p:cNvPr id="4098" name="Rectangle 2"/>
          <p:cNvSpPr>
            <a:spLocks noGrp="1"/>
          </p:cNvSpPr>
          <p:nvPr>
            <p:ph type="body" sz="quarter" idx="1"/>
          </p:nvPr>
        </p:nvSpPr>
        <p:spPr bwMode="auto">
          <a:xfrm>
            <a:off x="914400" y="4343400"/>
            <a:ext cx="5029200" cy="4114800"/>
          </a:xfrm>
          <a:prstGeom prst="rect">
            <a:avLst/>
          </a:prstGeom>
          <a:noFill/>
          <a:ln w="9525" cap="flat" cmpd="sng">
            <a:noFill/>
            <a:prstDash val="solid"/>
            <a:round/>
            <a:headEnd type="none" w="med" len="med"/>
            <a:tailEnd type="none" w="med" len="med"/>
          </a:ln>
          <a:effectLst/>
        </p:spPr>
        <p:txBody>
          <a:bodyPr vert="horz" wrap="square" lIns="91440" tIns="45720" rIns="91440" bIns="45720" numCol="1" anchor="t" anchorCtr="0" compatLnSpc="1">
            <a:prstTxWarp prst="textNoShape">
              <a:avLst/>
            </a:prstTxWarp>
          </a:bodyPr>
          <a:lstStyle/>
          <a:p>
            <a:pPr lvl="0"/>
            <a:r>
              <a:rPr lang="en-US">
                <a:sym typeface="Calibri" pitchFamily="-92" charset="0"/>
              </a:rPr>
              <a:t>Click to edit Master text styles</a:t>
            </a:r>
          </a:p>
          <a:p>
            <a:pPr lvl="1"/>
            <a:r>
              <a:rPr lang="en-US">
                <a:sym typeface="Calibri" pitchFamily="-92" charset="0"/>
              </a:rPr>
              <a:t>Second level</a:t>
            </a:r>
          </a:p>
          <a:p>
            <a:pPr lvl="2"/>
            <a:r>
              <a:rPr lang="en-US">
                <a:sym typeface="Calibri" pitchFamily="-92" charset="0"/>
              </a:rPr>
              <a:t>Third level</a:t>
            </a:r>
          </a:p>
          <a:p>
            <a:pPr lvl="3"/>
            <a:r>
              <a:rPr lang="en-US">
                <a:sym typeface="Calibri" pitchFamily="-92" charset="0"/>
              </a:rPr>
              <a:t>Fourth level</a:t>
            </a:r>
          </a:p>
          <a:p>
            <a:pPr lvl="4"/>
            <a:r>
              <a:rPr lang="en-US">
                <a:sym typeface="Calibri" pitchFamily="-92" charset="0"/>
              </a:rPr>
              <a:t>Fifth level</a:t>
            </a:r>
          </a:p>
        </p:txBody>
      </p:sp>
    </p:spTree>
    <p:extLst>
      <p:ext uri="{BB962C8B-B14F-4D97-AF65-F5344CB8AC3E}">
        <p14:creationId xmlns:p14="http://schemas.microsoft.com/office/powerpoint/2010/main" val="2023375435"/>
      </p:ext>
    </p:extLst>
  </p:cSld>
  <p:clrMap bg1="lt1" tx1="dk1" bg2="lt2" tx2="dk2" accent1="accent1" accent2="accent2" accent3="accent3" accent4="accent4" accent5="accent5" accent6="accent6" hlink="hlink" folHlink="folHlink"/>
  <p:notesStyle>
    <a:lvl1pPr algn="l" rtl="0" fontAlgn="base" hangingPunct="0">
      <a:spcBef>
        <a:spcPts val="400"/>
      </a:spcBef>
      <a:spcAft>
        <a:spcPct val="0"/>
      </a:spcAft>
      <a:defRPr sz="1200" kern="1200">
        <a:solidFill>
          <a:srgbClr val="000000"/>
        </a:solidFill>
        <a:latin typeface="Calibri" pitchFamily="-92" charset="0"/>
        <a:ea typeface="Calibri" pitchFamily="-92" charset="0"/>
        <a:cs typeface="Calibri" pitchFamily="-92" charset="0"/>
        <a:sym typeface="Calibri" pitchFamily="-92" charset="0"/>
      </a:defRPr>
    </a:lvl1pPr>
    <a:lvl2pPr indent="228600" algn="l" rtl="0" fontAlgn="base" hangingPunct="0">
      <a:spcBef>
        <a:spcPts val="400"/>
      </a:spcBef>
      <a:spcAft>
        <a:spcPct val="0"/>
      </a:spcAft>
      <a:defRPr sz="1200" kern="1200">
        <a:solidFill>
          <a:srgbClr val="000000"/>
        </a:solidFill>
        <a:latin typeface="Calibri" pitchFamily="-92" charset="0"/>
        <a:ea typeface="Calibri" pitchFamily="-92" charset="0"/>
        <a:cs typeface="Calibri" pitchFamily="-92" charset="0"/>
        <a:sym typeface="Calibri" pitchFamily="-92" charset="0"/>
      </a:defRPr>
    </a:lvl2pPr>
    <a:lvl3pPr indent="457200" algn="l" rtl="0" fontAlgn="base" hangingPunct="0">
      <a:spcBef>
        <a:spcPts val="400"/>
      </a:spcBef>
      <a:spcAft>
        <a:spcPct val="0"/>
      </a:spcAft>
      <a:defRPr sz="1200" kern="1200">
        <a:solidFill>
          <a:srgbClr val="000000"/>
        </a:solidFill>
        <a:latin typeface="Calibri" pitchFamily="-92" charset="0"/>
        <a:ea typeface="Calibri" pitchFamily="-92" charset="0"/>
        <a:cs typeface="Calibri" pitchFamily="-92" charset="0"/>
        <a:sym typeface="Calibri" pitchFamily="-92" charset="0"/>
      </a:defRPr>
    </a:lvl3pPr>
    <a:lvl4pPr indent="685800" algn="l" rtl="0" fontAlgn="base" hangingPunct="0">
      <a:spcBef>
        <a:spcPts val="400"/>
      </a:spcBef>
      <a:spcAft>
        <a:spcPct val="0"/>
      </a:spcAft>
      <a:defRPr sz="1200" kern="1200">
        <a:solidFill>
          <a:srgbClr val="000000"/>
        </a:solidFill>
        <a:latin typeface="Calibri" pitchFamily="-92" charset="0"/>
        <a:ea typeface="Calibri" pitchFamily="-92" charset="0"/>
        <a:cs typeface="Calibri" pitchFamily="-92" charset="0"/>
        <a:sym typeface="Calibri" pitchFamily="-92" charset="0"/>
      </a:defRPr>
    </a:lvl4pPr>
    <a:lvl5pPr indent="914400" algn="l" rtl="0" fontAlgn="base" hangingPunct="0">
      <a:spcBef>
        <a:spcPts val="400"/>
      </a:spcBef>
      <a:spcAft>
        <a:spcPct val="0"/>
      </a:spcAft>
      <a:defRPr sz="1200" kern="1200">
        <a:solidFill>
          <a:srgbClr val="000000"/>
        </a:solidFill>
        <a:latin typeface="Calibri" pitchFamily="-92" charset="0"/>
        <a:ea typeface="Calibri" pitchFamily="-92" charset="0"/>
        <a:cs typeface="Calibri" pitchFamily="-92" charset="0"/>
        <a:sym typeface="Calibri" pitchFamily="-92" charset="0"/>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Slide Number Placeholder 3"/>
          <p:cNvSpPr>
            <a:spLocks noGrp="1"/>
          </p:cNvSpPr>
          <p:nvPr>
            <p:ph type="sldNum" sz="quarter" idx="10"/>
          </p:nvPr>
        </p:nvSpPr>
        <p:spPr/>
        <p:txBody>
          <a:bodyPr/>
          <a:lstStyle>
            <a:lvl1pPr>
              <a:defRPr smtClean="0"/>
            </a:lvl1pPr>
          </a:lstStyle>
          <a:p>
            <a:fld id="{27328466-66A6-144D-97A3-0AFE8FE9E8D0}"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smtClean="0"/>
            </a:lvl1pPr>
          </a:lstStyle>
          <a:p>
            <a:fld id="{77F4B5FF-6807-5D4B-A4AE-30C193A7246F}"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143000"/>
            <a:ext cx="2057400" cy="5430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143000"/>
            <a:ext cx="6019800" cy="5430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smtClean="0"/>
            </a:lvl1pPr>
          </a:lstStyle>
          <a:p>
            <a:fld id="{03E827E8-9865-AB47-B623-E9B7370986BE}" type="slidenum">
              <a:rPr lang="en-US"/>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Slide Number Placeholder 3"/>
          <p:cNvSpPr>
            <a:spLocks noGrp="1"/>
          </p:cNvSpPr>
          <p:nvPr>
            <p:ph type="sldNum" sz="quarter" idx="10"/>
          </p:nvPr>
        </p:nvSpPr>
        <p:spPr/>
        <p:txBody>
          <a:bodyPr/>
          <a:lstStyle>
            <a:lvl1pPr>
              <a:defRPr smtClean="0"/>
            </a:lvl1pPr>
          </a:lstStyle>
          <a:p>
            <a:fld id="{3C3C034B-F9C4-A840-96CF-10884DBA4AD9}" type="slidenum">
              <a:rPr lang="en-US"/>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28600" y="838200"/>
            <a:ext cx="8763000" cy="579438"/>
          </a:xfrm>
          <a:prstGeom prst="rect">
            <a:avLst/>
          </a:prstGeom>
        </p:spPr>
        <p:txBody>
          <a:bodyPr vert="horz"/>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vert="horz"/>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smtClean="0"/>
            </a:lvl1pPr>
          </a:lstStyle>
          <a:p>
            <a:fld id="{7F488629-2D90-D046-809C-6F1E20C43813}" type="slidenum">
              <a:rPr lang="en-US"/>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none" baseline="0"/>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Slide Number Placeholder 3"/>
          <p:cNvSpPr>
            <a:spLocks noGrp="1"/>
          </p:cNvSpPr>
          <p:nvPr>
            <p:ph type="sldNum" sz="quarter" idx="10"/>
          </p:nvPr>
        </p:nvSpPr>
        <p:spPr/>
        <p:txBody>
          <a:bodyPr/>
          <a:lstStyle>
            <a:lvl1pPr>
              <a:defRPr smtClean="0"/>
            </a:lvl1pPr>
          </a:lstStyle>
          <a:p>
            <a:fld id="{E1B08AC4-E910-C346-9A93-5ED66185CCE3}" type="slidenum">
              <a:rPr lang="en-US"/>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4"/>
          <p:cNvSpPr>
            <a:spLocks noGrp="1"/>
          </p:cNvSpPr>
          <p:nvPr>
            <p:ph type="sldNum" sz="quarter" idx="10"/>
          </p:nvPr>
        </p:nvSpPr>
        <p:spPr/>
        <p:txBody>
          <a:bodyPr/>
          <a:lstStyle>
            <a:lvl1pPr>
              <a:defRPr smtClean="0"/>
            </a:lvl1pPr>
          </a:lstStyle>
          <a:p>
            <a:fld id="{3D30704F-2B63-8747-8929-F95409E22276}" type="slidenum">
              <a:rPr lang="en-US"/>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0"/>
          </p:nvPr>
        </p:nvSpPr>
        <p:spPr/>
        <p:txBody>
          <a:bodyPr/>
          <a:lstStyle>
            <a:lvl1pPr>
              <a:defRPr smtClean="0"/>
            </a:lvl1pPr>
          </a:lstStyle>
          <a:p>
            <a:fld id="{B3D9C74A-1B6F-7744-BF43-4A966EE7273A}" type="slidenum">
              <a:rPr lang="en-US"/>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en-US" smtClean="0"/>
              <a:t>Click to edit Master title style</a:t>
            </a:r>
            <a:endParaRPr lang="en-US"/>
          </a:p>
        </p:txBody>
      </p:sp>
      <p:sp>
        <p:nvSpPr>
          <p:cNvPr id="3" name="Slide Number Placeholder 2"/>
          <p:cNvSpPr>
            <a:spLocks noGrp="1"/>
          </p:cNvSpPr>
          <p:nvPr>
            <p:ph type="sldNum" sz="quarter" idx="10"/>
          </p:nvPr>
        </p:nvSpPr>
        <p:spPr/>
        <p:txBody>
          <a:bodyPr/>
          <a:lstStyle>
            <a:lvl1pPr>
              <a:defRPr smtClean="0"/>
            </a:lvl1pPr>
          </a:lstStyle>
          <a:p>
            <a:fld id="{C001FBDA-CAF6-274B-B1D5-5F9E44D85721}" type="slidenum">
              <a:rPr lang="en-US"/>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lvl1pPr>
              <a:defRPr smtClean="0"/>
            </a:lvl1pPr>
          </a:lstStyle>
          <a:p>
            <a:fld id="{210100B7-2E91-3444-AC21-B75E665A67EE}" type="slidenum">
              <a:rPr lang="en-US"/>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smtClean="0"/>
            </a:lvl1pPr>
          </a:lstStyle>
          <a:p>
            <a:fld id="{18DEC5E2-E0C6-CF45-86D2-046EFADED81B}"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smtClean="0"/>
            </a:lvl1pPr>
          </a:lstStyle>
          <a:p>
            <a:fld id="{52432EA2-6F0E-5149-B757-760AA44F4BF8}" type="slidenum">
              <a:rPr lang="en-US"/>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smtClean="0"/>
            </a:lvl1pPr>
          </a:lstStyle>
          <a:p>
            <a:fld id="{C8B3A619-BF79-274E-B659-FE516435D34E}" type="slidenum">
              <a:rPr lang="en-US"/>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smtClean="0"/>
            </a:lvl1pPr>
          </a:lstStyle>
          <a:p>
            <a:fld id="{AD002366-EA81-8E45-8A6E-7F348666AA2E}" type="slidenum">
              <a:rPr lang="en-US"/>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smtClean="0"/>
            </a:lvl1pPr>
          </a:lstStyle>
          <a:p>
            <a:fld id="{6CEEE51C-FD40-114C-9532-DB32BBAA1E4D}" type="slidenum">
              <a:rPr lang="en-US"/>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Slide Number Placeholder 3"/>
          <p:cNvSpPr>
            <a:spLocks noGrp="1"/>
          </p:cNvSpPr>
          <p:nvPr>
            <p:ph type="sldNum" sz="quarter" idx="10"/>
          </p:nvPr>
        </p:nvSpPr>
        <p:spPr/>
        <p:txBody>
          <a:bodyPr/>
          <a:lstStyle>
            <a:lvl1pPr>
              <a:defRPr smtClean="0"/>
            </a:lvl1pPr>
          </a:lstStyle>
          <a:p>
            <a:fld id="{78B9522D-D52B-F84D-B141-1E99437CB12B}" type="slidenum">
              <a:rPr lang="en-US"/>
              <a:pPr/>
              <a:t>‹#›</a:t>
            </a:fld>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smtClean="0"/>
            </a:lvl1pPr>
          </a:lstStyle>
          <a:p>
            <a:fld id="{6842FB62-3E00-804E-99E4-EF5489D919E7}" type="slidenum">
              <a:rPr lang="en-US"/>
              <a:pPr/>
              <a:t>‹#›</a:t>
            </a:fld>
            <a:endParaRPr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Slide Number Placeholder 3"/>
          <p:cNvSpPr>
            <a:spLocks noGrp="1"/>
          </p:cNvSpPr>
          <p:nvPr>
            <p:ph type="sldNum" sz="quarter" idx="10"/>
          </p:nvPr>
        </p:nvSpPr>
        <p:spPr/>
        <p:txBody>
          <a:bodyPr/>
          <a:lstStyle>
            <a:lvl1pPr>
              <a:defRPr smtClean="0"/>
            </a:lvl1pPr>
          </a:lstStyle>
          <a:p>
            <a:fld id="{A3D86FE0-0480-BB43-9C61-4B9D639F0928}" type="slidenum">
              <a:rPr lang="en-US"/>
              <a:pPr/>
              <a:t>‹#›</a:t>
            </a:fld>
            <a:endParaRPr 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3898900"/>
            <a:ext cx="2400300" cy="1752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3009900" y="3898900"/>
            <a:ext cx="2400300" cy="1752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4"/>
          <p:cNvSpPr>
            <a:spLocks noGrp="1"/>
          </p:cNvSpPr>
          <p:nvPr>
            <p:ph type="sldNum" sz="quarter" idx="10"/>
          </p:nvPr>
        </p:nvSpPr>
        <p:spPr/>
        <p:txBody>
          <a:bodyPr/>
          <a:lstStyle>
            <a:lvl1pPr>
              <a:defRPr smtClean="0"/>
            </a:lvl1pPr>
          </a:lstStyle>
          <a:p>
            <a:fld id="{EC1CCABF-EF94-B441-84AB-AABA8F3EDA81}" type="slidenum">
              <a:rPr lang="en-US"/>
              <a:pPr/>
              <a:t>‹#›</a:t>
            </a:fld>
            <a:endParaRPr 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0"/>
          </p:nvPr>
        </p:nvSpPr>
        <p:spPr/>
        <p:txBody>
          <a:bodyPr/>
          <a:lstStyle>
            <a:lvl1pPr>
              <a:defRPr smtClean="0"/>
            </a:lvl1pPr>
          </a:lstStyle>
          <a:p>
            <a:fld id="{2FC64264-B027-0D4B-BF52-51BC5D801CA5}" type="slidenum">
              <a:rPr lang="en-US"/>
              <a:pPr/>
              <a:t>‹#›</a:t>
            </a:fld>
            <a:endParaRPr lang="en-US"/>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Slide Number Placeholder 2"/>
          <p:cNvSpPr>
            <a:spLocks noGrp="1"/>
          </p:cNvSpPr>
          <p:nvPr>
            <p:ph type="sldNum" sz="quarter" idx="10"/>
          </p:nvPr>
        </p:nvSpPr>
        <p:spPr/>
        <p:txBody>
          <a:bodyPr/>
          <a:lstStyle>
            <a:lvl1pPr>
              <a:defRPr smtClean="0"/>
            </a:lvl1pPr>
          </a:lstStyle>
          <a:p>
            <a:fld id="{48122427-40B7-7D44-8F8D-F63E9E145275}" type="slidenum">
              <a:rPr lang="en-US"/>
              <a:pPr/>
              <a:t>‹#›</a:t>
            </a:fld>
            <a:endParaRPr lang="en-US"/>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lvl1pPr>
              <a:defRPr smtClean="0"/>
            </a:lvl1pPr>
          </a:lstStyle>
          <a:p>
            <a:fld id="{CCD34A6A-A12B-6647-8677-BC57F2C712EF}"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Slide Number Placeholder 3"/>
          <p:cNvSpPr>
            <a:spLocks noGrp="1"/>
          </p:cNvSpPr>
          <p:nvPr>
            <p:ph type="sldNum" sz="quarter" idx="10"/>
          </p:nvPr>
        </p:nvSpPr>
        <p:spPr/>
        <p:txBody>
          <a:bodyPr/>
          <a:lstStyle>
            <a:lvl1pPr>
              <a:defRPr smtClean="0"/>
            </a:lvl1pPr>
          </a:lstStyle>
          <a:p>
            <a:fld id="{609AF7D2-966F-264C-9AFA-D4ADA890C8F5}" type="slidenum">
              <a:rPr lang="en-US"/>
              <a:pPr/>
              <a:t>‹#›</a:t>
            </a:fld>
            <a:endParaRPr lang="en-U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smtClean="0"/>
            </a:lvl1pPr>
          </a:lstStyle>
          <a:p>
            <a:fld id="{04BA0A95-0E74-C743-82E4-F3DAB47FAB74}" type="slidenum">
              <a:rPr lang="en-US"/>
              <a:pPr/>
              <a:t>‹#›</a:t>
            </a:fld>
            <a:endParaRPr lang="en-US"/>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smtClean="0"/>
            </a:lvl1pPr>
          </a:lstStyle>
          <a:p>
            <a:fld id="{B5FD0232-6675-6440-9C76-4111C7DE5FF3}" type="slidenum">
              <a:rPr lang="en-US"/>
              <a:pPr/>
              <a:t>‹#›</a:t>
            </a:fld>
            <a:endParaRPr lang="en-US"/>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smtClean="0"/>
            </a:lvl1pPr>
          </a:lstStyle>
          <a:p>
            <a:fld id="{9EE8ADFD-F974-AA4E-9602-005B526F8526}" type="slidenum">
              <a:rPr lang="en-US"/>
              <a:pPr/>
              <a:t>‹#›</a:t>
            </a:fld>
            <a:endParaRPr lang="en-US"/>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00850" y="2400300"/>
            <a:ext cx="2114550" cy="3251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400300"/>
            <a:ext cx="6191250" cy="3251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smtClean="0"/>
            </a:lvl1pPr>
          </a:lstStyle>
          <a:p>
            <a:fld id="{408B506C-83F2-D448-B29F-D87E5AE661D7}"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2249488"/>
            <a:ext cx="4038600" cy="43243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2249488"/>
            <a:ext cx="4038600" cy="43243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4"/>
          <p:cNvSpPr>
            <a:spLocks noGrp="1"/>
          </p:cNvSpPr>
          <p:nvPr>
            <p:ph type="sldNum" sz="quarter" idx="10"/>
          </p:nvPr>
        </p:nvSpPr>
        <p:spPr/>
        <p:txBody>
          <a:bodyPr/>
          <a:lstStyle>
            <a:lvl1pPr>
              <a:defRPr smtClean="0"/>
            </a:lvl1pPr>
          </a:lstStyle>
          <a:p>
            <a:fld id="{9EC49A89-DFFF-A44F-ABDE-1ABD5002775D}"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0"/>
          </p:nvPr>
        </p:nvSpPr>
        <p:spPr/>
        <p:txBody>
          <a:bodyPr/>
          <a:lstStyle>
            <a:lvl1pPr>
              <a:defRPr smtClean="0"/>
            </a:lvl1pPr>
          </a:lstStyle>
          <a:p>
            <a:fld id="{5FCBAB1B-37E2-AB47-B471-8716572CCBC8}"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Slide Number Placeholder 2"/>
          <p:cNvSpPr>
            <a:spLocks noGrp="1"/>
          </p:cNvSpPr>
          <p:nvPr>
            <p:ph type="sldNum" sz="quarter" idx="10"/>
          </p:nvPr>
        </p:nvSpPr>
        <p:spPr/>
        <p:txBody>
          <a:bodyPr/>
          <a:lstStyle>
            <a:lvl1pPr>
              <a:defRPr smtClean="0"/>
            </a:lvl1pPr>
          </a:lstStyle>
          <a:p>
            <a:fld id="{F0D9F876-2501-7D4D-BAF8-476B0F52AA80}"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lvl1pPr>
              <a:defRPr smtClean="0"/>
            </a:lvl1pPr>
          </a:lstStyle>
          <a:p>
            <a:fld id="{FB3589CD-744C-A942-8EC9-379A4FB8EB41}"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smtClean="0"/>
            </a:lvl1pPr>
          </a:lstStyle>
          <a:p>
            <a:fld id="{F921CF13-BDC1-144A-B393-7683D4CBB017}"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smtClean="0"/>
            </a:lvl1pPr>
          </a:lstStyle>
          <a:p>
            <a:fld id="{20B52C25-4F2B-544D-A90E-E41657A416BA}"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Pr>
        <a:solidFill>
          <a:srgbClr val="FFFFFF"/>
        </a:solidFill>
        <a:effectLst/>
      </p:bgPr>
    </p:bg>
    <p:spTree>
      <p:nvGrpSpPr>
        <p:cNvPr id="1" name=""/>
        <p:cNvGrpSpPr/>
        <p:nvPr/>
      </p:nvGrpSpPr>
      <p:grpSpPr>
        <a:xfrm>
          <a:off x="0" y="0"/>
          <a:ext cx="0" cy="0"/>
          <a:chOff x="0" y="0"/>
          <a:chExt cx="0" cy="0"/>
        </a:xfrm>
      </p:grpSpPr>
      <p:sp>
        <p:nvSpPr>
          <p:cNvPr id="1025" name="Rectangle 1"/>
          <p:cNvSpPr>
            <a:spLocks/>
          </p:cNvSpPr>
          <p:nvPr/>
        </p:nvSpPr>
        <p:spPr bwMode="auto">
          <a:xfrm>
            <a:off x="0" y="366713"/>
            <a:ext cx="9144000" cy="84137"/>
          </a:xfrm>
          <a:prstGeom prst="rect">
            <a:avLst/>
          </a:prstGeom>
          <a:solidFill>
            <a:schemeClr val="accent2">
              <a:alpha val="50000"/>
            </a:schemeClr>
          </a:solidFill>
          <a:ln w="12700" cap="flat" cmpd="sng">
            <a:noFill/>
            <a:prstDash val="solid"/>
            <a:miter lim="400000"/>
            <a:headEnd type="none" w="med" len="med"/>
            <a:tailEnd type="none" w="med" len="med"/>
          </a:ln>
          <a:effectLst/>
        </p:spPr>
        <p:txBody>
          <a:bodyPr lIns="45720" rIns="45720" anchor="ctr">
            <a:prstTxWarp prst="textNoShape">
              <a:avLst/>
            </a:prstTxWarp>
          </a:bodyPr>
          <a:lstStyle/>
          <a:p>
            <a:pPr algn="ctr"/>
            <a:endParaRPr lang="en-US">
              <a:solidFill>
                <a:srgbClr val="FFFFFF"/>
              </a:solidFill>
            </a:endParaRPr>
          </a:p>
        </p:txBody>
      </p:sp>
      <p:sp>
        <p:nvSpPr>
          <p:cNvPr id="1026" name="Rectangle 2"/>
          <p:cNvSpPr>
            <a:spLocks/>
          </p:cNvSpPr>
          <p:nvPr/>
        </p:nvSpPr>
        <p:spPr bwMode="auto">
          <a:xfrm>
            <a:off x="0" y="0"/>
            <a:ext cx="9144000" cy="311150"/>
          </a:xfrm>
          <a:prstGeom prst="rect">
            <a:avLst/>
          </a:prstGeom>
          <a:solidFill>
            <a:srgbClr val="424456"/>
          </a:solidFill>
          <a:ln w="12700" cap="flat" cmpd="sng">
            <a:noFill/>
            <a:prstDash val="solid"/>
            <a:miter lim="400000"/>
            <a:headEnd type="none" w="med" len="med"/>
            <a:tailEnd type="none" w="med" len="med"/>
          </a:ln>
          <a:effectLst/>
        </p:spPr>
        <p:txBody>
          <a:bodyPr lIns="45720" rIns="45720" anchor="ctr">
            <a:prstTxWarp prst="textNoShape">
              <a:avLst/>
            </a:prstTxWarp>
          </a:bodyPr>
          <a:lstStyle/>
          <a:p>
            <a:pPr algn="ctr"/>
            <a:endParaRPr lang="en-US">
              <a:solidFill>
                <a:srgbClr val="FFFFFF"/>
              </a:solidFill>
            </a:endParaRPr>
          </a:p>
        </p:txBody>
      </p:sp>
      <p:sp>
        <p:nvSpPr>
          <p:cNvPr id="1027" name="Rectangle 3"/>
          <p:cNvSpPr>
            <a:spLocks/>
          </p:cNvSpPr>
          <p:nvPr/>
        </p:nvSpPr>
        <p:spPr bwMode="auto">
          <a:xfrm>
            <a:off x="0" y="307975"/>
            <a:ext cx="9144000" cy="92075"/>
          </a:xfrm>
          <a:prstGeom prst="rect">
            <a:avLst/>
          </a:prstGeom>
          <a:solidFill>
            <a:schemeClr val="accent2"/>
          </a:solidFill>
          <a:ln w="12700" cap="flat" cmpd="sng">
            <a:noFill/>
            <a:prstDash val="solid"/>
            <a:miter lim="400000"/>
            <a:headEnd type="none" w="med" len="med"/>
            <a:tailEnd type="none" w="med" len="med"/>
          </a:ln>
          <a:effectLst/>
        </p:spPr>
        <p:txBody>
          <a:bodyPr lIns="45720" rIns="45720" anchor="ctr">
            <a:prstTxWarp prst="textNoShape">
              <a:avLst/>
            </a:prstTxWarp>
          </a:bodyPr>
          <a:lstStyle/>
          <a:p>
            <a:pPr algn="ctr"/>
            <a:endParaRPr lang="en-US">
              <a:solidFill>
                <a:srgbClr val="FFFFFF"/>
              </a:solidFill>
            </a:endParaRPr>
          </a:p>
        </p:txBody>
      </p:sp>
      <p:sp>
        <p:nvSpPr>
          <p:cNvPr id="1028" name="Rectangle 4"/>
          <p:cNvSpPr>
            <a:spLocks/>
          </p:cNvSpPr>
          <p:nvPr/>
        </p:nvSpPr>
        <p:spPr bwMode="auto">
          <a:xfrm flipV="1">
            <a:off x="5410200" y="360363"/>
            <a:ext cx="3733800" cy="90487"/>
          </a:xfrm>
          <a:prstGeom prst="rect">
            <a:avLst/>
          </a:prstGeom>
          <a:solidFill>
            <a:schemeClr val="accent2"/>
          </a:solidFill>
          <a:ln w="12700" cap="flat" cmpd="sng">
            <a:noFill/>
            <a:prstDash val="solid"/>
            <a:miter lim="400000"/>
            <a:headEnd type="none" w="med" len="med"/>
            <a:tailEnd type="none" w="med" len="med"/>
          </a:ln>
          <a:effectLst/>
        </p:spPr>
        <p:txBody>
          <a:bodyPr lIns="45720" rIns="45720" anchor="ctr">
            <a:prstTxWarp prst="textNoShape">
              <a:avLst/>
            </a:prstTxWarp>
          </a:bodyPr>
          <a:lstStyle/>
          <a:p>
            <a:pPr algn="ctr"/>
            <a:endParaRPr lang="en-US">
              <a:solidFill>
                <a:srgbClr val="FFFFFF"/>
              </a:solidFill>
            </a:endParaRPr>
          </a:p>
        </p:txBody>
      </p:sp>
      <p:sp>
        <p:nvSpPr>
          <p:cNvPr id="1029" name="Rectangle 5"/>
          <p:cNvSpPr>
            <a:spLocks/>
          </p:cNvSpPr>
          <p:nvPr/>
        </p:nvSpPr>
        <p:spPr bwMode="auto">
          <a:xfrm flipV="1">
            <a:off x="5410200" y="439738"/>
            <a:ext cx="3733800" cy="180975"/>
          </a:xfrm>
          <a:prstGeom prst="rect">
            <a:avLst/>
          </a:prstGeom>
          <a:solidFill>
            <a:schemeClr val="accent2">
              <a:alpha val="50000"/>
            </a:schemeClr>
          </a:solidFill>
          <a:ln w="12700" cap="flat" cmpd="sng">
            <a:noFill/>
            <a:prstDash val="solid"/>
            <a:miter lim="400000"/>
            <a:headEnd type="none" w="med" len="med"/>
            <a:tailEnd type="none" w="med" len="med"/>
          </a:ln>
          <a:effectLst/>
        </p:spPr>
        <p:txBody>
          <a:bodyPr lIns="45720" rIns="45720" anchor="ctr">
            <a:prstTxWarp prst="textNoShape">
              <a:avLst/>
            </a:prstTxWarp>
          </a:bodyPr>
          <a:lstStyle/>
          <a:p>
            <a:pPr algn="ctr"/>
            <a:endParaRPr lang="en-US">
              <a:solidFill>
                <a:srgbClr val="FFFFFF"/>
              </a:solidFill>
            </a:endParaRPr>
          </a:p>
        </p:txBody>
      </p:sp>
      <p:sp>
        <p:nvSpPr>
          <p:cNvPr id="1030" name="AutoShape 6"/>
          <p:cNvSpPr>
            <a:spLocks/>
          </p:cNvSpPr>
          <p:nvPr/>
        </p:nvSpPr>
        <p:spPr bwMode="auto">
          <a:xfrm>
            <a:off x="5407025" y="496888"/>
            <a:ext cx="3063875" cy="28575"/>
          </a:xfrm>
          <a:prstGeom prst="roundRect">
            <a:avLst>
              <a:gd name="adj" fmla="val 16667"/>
            </a:avLst>
          </a:prstGeom>
          <a:solidFill>
            <a:srgbClr val="FFFFFF"/>
          </a:solidFill>
          <a:ln w="12700" cap="flat" cmpd="sng">
            <a:noFill/>
            <a:prstDash val="solid"/>
            <a:miter lim="400000"/>
            <a:headEnd type="none" w="med" len="med"/>
            <a:tailEnd type="none" w="med" len="med"/>
          </a:ln>
          <a:effectLst/>
        </p:spPr>
        <p:txBody>
          <a:bodyPr lIns="45720" rIns="45720" anchor="ctr">
            <a:prstTxWarp prst="textNoShape">
              <a:avLst/>
            </a:prstTxWarp>
          </a:bodyPr>
          <a:lstStyle/>
          <a:p>
            <a:pPr algn="ctr"/>
            <a:endParaRPr lang="en-US">
              <a:solidFill>
                <a:srgbClr val="FFFFFF"/>
              </a:solidFill>
            </a:endParaRPr>
          </a:p>
        </p:txBody>
      </p:sp>
      <p:sp>
        <p:nvSpPr>
          <p:cNvPr id="1031" name="AutoShape 7"/>
          <p:cNvSpPr>
            <a:spLocks/>
          </p:cNvSpPr>
          <p:nvPr/>
        </p:nvSpPr>
        <p:spPr bwMode="auto">
          <a:xfrm>
            <a:off x="7373938" y="588963"/>
            <a:ext cx="1600200" cy="34925"/>
          </a:xfrm>
          <a:prstGeom prst="roundRect">
            <a:avLst>
              <a:gd name="adj" fmla="val 16667"/>
            </a:avLst>
          </a:prstGeom>
          <a:solidFill>
            <a:srgbClr val="FFFFFF"/>
          </a:solidFill>
          <a:ln w="12700" cap="flat" cmpd="sng">
            <a:noFill/>
            <a:prstDash val="solid"/>
            <a:miter lim="400000"/>
            <a:headEnd type="none" w="med" len="med"/>
            <a:tailEnd type="none" w="med" len="med"/>
          </a:ln>
          <a:effectLst/>
        </p:spPr>
        <p:txBody>
          <a:bodyPr lIns="45720" rIns="45720" anchor="ctr">
            <a:prstTxWarp prst="textNoShape">
              <a:avLst/>
            </a:prstTxWarp>
          </a:bodyPr>
          <a:lstStyle/>
          <a:p>
            <a:pPr algn="ctr"/>
            <a:endParaRPr lang="en-US">
              <a:solidFill>
                <a:srgbClr val="FFFFFF"/>
              </a:solidFill>
            </a:endParaRPr>
          </a:p>
        </p:txBody>
      </p:sp>
      <p:sp>
        <p:nvSpPr>
          <p:cNvPr id="1032" name="Rectangle 8"/>
          <p:cNvSpPr>
            <a:spLocks/>
          </p:cNvSpPr>
          <p:nvPr/>
        </p:nvSpPr>
        <p:spPr bwMode="auto">
          <a:xfrm>
            <a:off x="9085263" y="-1588"/>
            <a:ext cx="57150" cy="620713"/>
          </a:xfrm>
          <a:prstGeom prst="rect">
            <a:avLst/>
          </a:prstGeom>
          <a:solidFill>
            <a:srgbClr val="FFFFFF">
              <a:alpha val="65097"/>
            </a:srgbClr>
          </a:solidFill>
          <a:ln w="12700" cap="flat" cmpd="sng">
            <a:noFill/>
            <a:prstDash val="solid"/>
            <a:miter lim="400000"/>
            <a:headEnd type="none" w="med" len="med"/>
            <a:tailEnd type="none" w="med" len="med"/>
          </a:ln>
          <a:effectLst/>
        </p:spPr>
        <p:txBody>
          <a:bodyPr lIns="45720" rIns="45720" anchor="ctr">
            <a:prstTxWarp prst="textNoShape">
              <a:avLst/>
            </a:prstTxWarp>
          </a:bodyPr>
          <a:lstStyle/>
          <a:p>
            <a:pPr algn="ctr"/>
            <a:endParaRPr lang="en-US">
              <a:solidFill>
                <a:srgbClr val="FFFFFF"/>
              </a:solidFill>
            </a:endParaRPr>
          </a:p>
        </p:txBody>
      </p:sp>
      <p:sp>
        <p:nvSpPr>
          <p:cNvPr id="1033" name="Rectangle 9"/>
          <p:cNvSpPr>
            <a:spLocks/>
          </p:cNvSpPr>
          <p:nvPr/>
        </p:nvSpPr>
        <p:spPr bwMode="auto">
          <a:xfrm>
            <a:off x="9043988" y="-1588"/>
            <a:ext cx="28575" cy="620713"/>
          </a:xfrm>
          <a:prstGeom prst="rect">
            <a:avLst/>
          </a:prstGeom>
          <a:solidFill>
            <a:srgbClr val="FFFFFF">
              <a:alpha val="65097"/>
            </a:srgbClr>
          </a:solidFill>
          <a:ln w="12700" cap="flat" cmpd="sng">
            <a:noFill/>
            <a:prstDash val="solid"/>
            <a:miter lim="400000"/>
            <a:headEnd type="none" w="med" len="med"/>
            <a:tailEnd type="none" w="med" len="med"/>
          </a:ln>
          <a:effectLst/>
        </p:spPr>
        <p:txBody>
          <a:bodyPr lIns="45720" rIns="45720" anchor="ctr">
            <a:prstTxWarp prst="textNoShape">
              <a:avLst/>
            </a:prstTxWarp>
          </a:bodyPr>
          <a:lstStyle/>
          <a:p>
            <a:pPr algn="ctr"/>
            <a:endParaRPr lang="en-US">
              <a:solidFill>
                <a:srgbClr val="FFFFFF"/>
              </a:solidFill>
            </a:endParaRPr>
          </a:p>
        </p:txBody>
      </p:sp>
      <p:sp>
        <p:nvSpPr>
          <p:cNvPr id="1034" name="Rectangle 10"/>
          <p:cNvSpPr>
            <a:spLocks/>
          </p:cNvSpPr>
          <p:nvPr/>
        </p:nvSpPr>
        <p:spPr bwMode="auto">
          <a:xfrm>
            <a:off x="9023350" y="-1588"/>
            <a:ext cx="12700" cy="620713"/>
          </a:xfrm>
          <a:prstGeom prst="rect">
            <a:avLst/>
          </a:prstGeom>
          <a:solidFill>
            <a:srgbClr val="FFFFFF">
              <a:alpha val="59999"/>
            </a:srgbClr>
          </a:solidFill>
          <a:ln w="12700" cap="flat" cmpd="sng">
            <a:noFill/>
            <a:prstDash val="solid"/>
            <a:miter lim="400000"/>
            <a:headEnd type="none" w="med" len="med"/>
            <a:tailEnd type="none" w="med" len="med"/>
          </a:ln>
          <a:effectLst/>
        </p:spPr>
        <p:txBody>
          <a:bodyPr lIns="45720" rIns="45720" anchor="ctr">
            <a:prstTxWarp prst="textNoShape">
              <a:avLst/>
            </a:prstTxWarp>
          </a:bodyPr>
          <a:lstStyle/>
          <a:p>
            <a:pPr algn="ctr"/>
            <a:endParaRPr lang="en-US">
              <a:solidFill>
                <a:srgbClr val="FFFFFF"/>
              </a:solidFill>
            </a:endParaRPr>
          </a:p>
        </p:txBody>
      </p:sp>
      <p:sp>
        <p:nvSpPr>
          <p:cNvPr id="1035" name="Rectangle 11"/>
          <p:cNvSpPr>
            <a:spLocks/>
          </p:cNvSpPr>
          <p:nvPr/>
        </p:nvSpPr>
        <p:spPr bwMode="auto">
          <a:xfrm>
            <a:off x="8975725" y="-1588"/>
            <a:ext cx="26988" cy="620713"/>
          </a:xfrm>
          <a:prstGeom prst="rect">
            <a:avLst/>
          </a:prstGeom>
          <a:solidFill>
            <a:srgbClr val="FFFFFF">
              <a:alpha val="39999"/>
            </a:srgbClr>
          </a:solidFill>
          <a:ln w="12700" cap="flat" cmpd="sng">
            <a:noFill/>
            <a:prstDash val="solid"/>
            <a:miter lim="400000"/>
            <a:headEnd type="none" w="med" len="med"/>
            <a:tailEnd type="none" w="med" len="med"/>
          </a:ln>
          <a:effectLst/>
        </p:spPr>
        <p:txBody>
          <a:bodyPr lIns="45720" rIns="45720" anchor="ctr">
            <a:prstTxWarp prst="textNoShape">
              <a:avLst/>
            </a:prstTxWarp>
          </a:bodyPr>
          <a:lstStyle/>
          <a:p>
            <a:pPr algn="ctr"/>
            <a:endParaRPr lang="en-US">
              <a:solidFill>
                <a:srgbClr val="FFFFFF"/>
              </a:solidFill>
            </a:endParaRPr>
          </a:p>
        </p:txBody>
      </p:sp>
      <p:sp>
        <p:nvSpPr>
          <p:cNvPr id="1036" name="Rectangle 12"/>
          <p:cNvSpPr>
            <a:spLocks/>
          </p:cNvSpPr>
          <p:nvPr/>
        </p:nvSpPr>
        <p:spPr bwMode="auto">
          <a:xfrm>
            <a:off x="8915400" y="0"/>
            <a:ext cx="55563" cy="585788"/>
          </a:xfrm>
          <a:prstGeom prst="rect">
            <a:avLst/>
          </a:prstGeom>
          <a:solidFill>
            <a:srgbClr val="FFFFFF">
              <a:alpha val="20000"/>
            </a:srgbClr>
          </a:solidFill>
          <a:ln w="12700" cap="flat" cmpd="sng">
            <a:noFill/>
            <a:prstDash val="solid"/>
            <a:miter lim="400000"/>
            <a:headEnd type="none" w="med" len="med"/>
            <a:tailEnd type="none" w="med" len="med"/>
          </a:ln>
          <a:effectLst/>
        </p:spPr>
        <p:txBody>
          <a:bodyPr lIns="45720" rIns="45720" anchor="ctr">
            <a:prstTxWarp prst="textNoShape">
              <a:avLst/>
            </a:prstTxWarp>
          </a:bodyPr>
          <a:lstStyle/>
          <a:p>
            <a:pPr algn="ctr"/>
            <a:endParaRPr lang="en-US">
              <a:solidFill>
                <a:srgbClr val="FFFFFF"/>
              </a:solidFill>
            </a:endParaRPr>
          </a:p>
        </p:txBody>
      </p:sp>
      <p:sp>
        <p:nvSpPr>
          <p:cNvPr id="1037" name="Rectangle 13"/>
          <p:cNvSpPr>
            <a:spLocks/>
          </p:cNvSpPr>
          <p:nvPr/>
        </p:nvSpPr>
        <p:spPr bwMode="auto">
          <a:xfrm>
            <a:off x="8870950" y="0"/>
            <a:ext cx="12700" cy="585788"/>
          </a:xfrm>
          <a:prstGeom prst="rect">
            <a:avLst/>
          </a:prstGeom>
          <a:solidFill>
            <a:srgbClr val="FFFFFF">
              <a:alpha val="30196"/>
            </a:srgbClr>
          </a:solidFill>
          <a:ln w="12700" cap="flat" cmpd="sng">
            <a:noFill/>
            <a:prstDash val="solid"/>
            <a:miter lim="400000"/>
            <a:headEnd type="none" w="med" len="med"/>
            <a:tailEnd type="none" w="med" len="med"/>
          </a:ln>
          <a:effectLst/>
        </p:spPr>
        <p:txBody>
          <a:bodyPr lIns="45720" rIns="45720" anchor="ctr">
            <a:prstTxWarp prst="textNoShape">
              <a:avLst/>
            </a:prstTxWarp>
          </a:bodyPr>
          <a:lstStyle/>
          <a:p>
            <a:pPr algn="ctr"/>
            <a:endParaRPr lang="en-US">
              <a:solidFill>
                <a:srgbClr val="FFFFFF"/>
              </a:solidFill>
            </a:endParaRPr>
          </a:p>
        </p:txBody>
      </p:sp>
      <p:sp>
        <p:nvSpPr>
          <p:cNvPr id="1038" name="Rectangle 14"/>
          <p:cNvSpPr>
            <a:spLocks noGrp="1"/>
          </p:cNvSpPr>
          <p:nvPr>
            <p:ph type="title"/>
          </p:nvPr>
        </p:nvSpPr>
        <p:spPr bwMode="auto">
          <a:xfrm>
            <a:off x="241299" y="838200"/>
            <a:ext cx="8729663" cy="685800"/>
          </a:xfrm>
          <a:prstGeom prst="rect">
            <a:avLst/>
          </a:prstGeom>
          <a:noFill/>
          <a:ln w="12700" cap="flat" cmpd="sng">
            <a:noFill/>
            <a:prstDash val="solid"/>
            <a:miter lim="400000"/>
            <a:headEnd type="none" w="med" len="med"/>
            <a:tailEnd type="none" w="med" len="med"/>
          </a:ln>
          <a:effectLst/>
        </p:spPr>
        <p:txBody>
          <a:bodyPr vert="horz" wrap="square" lIns="45720" tIns="45720" rIns="45720" bIns="45720" numCol="1" anchor="ctr" anchorCtr="0" compatLnSpc="1">
            <a:prstTxWarp prst="textNoShape">
              <a:avLst/>
            </a:prstTxWarp>
          </a:bodyPr>
          <a:lstStyle/>
          <a:p>
            <a:pPr lvl="0"/>
            <a:r>
              <a:rPr lang="en-US">
                <a:sym typeface="Trebuchet MS" pitchFamily="-92" charset="0"/>
              </a:rPr>
              <a:t>Click to edit Master title style</a:t>
            </a:r>
          </a:p>
        </p:txBody>
      </p:sp>
      <p:sp>
        <p:nvSpPr>
          <p:cNvPr id="1039" name="Rectangle 15"/>
          <p:cNvSpPr>
            <a:spLocks noGrp="1"/>
          </p:cNvSpPr>
          <p:nvPr>
            <p:ph type="body" idx="1"/>
          </p:nvPr>
        </p:nvSpPr>
        <p:spPr bwMode="auto">
          <a:xfrm>
            <a:off x="457200" y="1752600"/>
            <a:ext cx="8229600" cy="4821238"/>
          </a:xfrm>
          <a:prstGeom prst="rect">
            <a:avLst/>
          </a:prstGeom>
          <a:noFill/>
          <a:ln w="12700" cap="flat" cmpd="sng">
            <a:noFill/>
            <a:prstDash val="solid"/>
            <a:miter lim="400000"/>
            <a:headEnd type="none" w="med" len="med"/>
            <a:tailEnd type="none" w="med" len="med"/>
          </a:ln>
          <a:effectLst/>
        </p:spPr>
        <p:txBody>
          <a:bodyPr vert="horz" wrap="square" lIns="45720" tIns="45720" rIns="45720" bIns="45720" numCol="1" anchor="t" anchorCtr="0" compatLnSpc="1">
            <a:prstTxWarp prst="textNoShape">
              <a:avLst/>
            </a:prstTxWarp>
          </a:bodyPr>
          <a:lstStyle/>
          <a:p>
            <a:pPr lvl="0"/>
            <a:r>
              <a:rPr lang="en-US">
                <a:sym typeface="Georgia" pitchFamily="-92" charset="0"/>
              </a:rPr>
              <a:t>Click to edit Master text styles</a:t>
            </a:r>
          </a:p>
          <a:p>
            <a:pPr lvl="1"/>
            <a:r>
              <a:rPr lang="en-US">
                <a:sym typeface="Georgia" pitchFamily="-92" charset="0"/>
              </a:rPr>
              <a:t>Second level</a:t>
            </a:r>
          </a:p>
          <a:p>
            <a:pPr lvl="2"/>
            <a:r>
              <a:rPr lang="en-US">
                <a:sym typeface="Georgia" pitchFamily="-92" charset="0"/>
              </a:rPr>
              <a:t>Third level</a:t>
            </a:r>
          </a:p>
          <a:p>
            <a:pPr lvl="3"/>
            <a:r>
              <a:rPr lang="en-US">
                <a:sym typeface="Georgia" pitchFamily="-92" charset="0"/>
              </a:rPr>
              <a:t>Fourth level</a:t>
            </a:r>
          </a:p>
          <a:p>
            <a:pPr lvl="4"/>
            <a:r>
              <a:rPr lang="en-US">
                <a:sym typeface="Georgia" pitchFamily="-92" charset="0"/>
              </a:rPr>
              <a:t>Fifth level</a:t>
            </a:r>
          </a:p>
        </p:txBody>
      </p:sp>
      <p:sp>
        <p:nvSpPr>
          <p:cNvPr id="1040" name="Rectangle 16"/>
          <p:cNvSpPr>
            <a:spLocks noGrp="1"/>
          </p:cNvSpPr>
          <p:nvPr>
            <p:ph type="sldNum" sz="quarter" idx="2"/>
          </p:nvPr>
        </p:nvSpPr>
        <p:spPr bwMode="auto">
          <a:xfrm>
            <a:off x="8577263" y="17463"/>
            <a:ext cx="358775" cy="349250"/>
          </a:xfrm>
          <a:prstGeom prst="rect">
            <a:avLst/>
          </a:prstGeom>
          <a:noFill/>
          <a:ln w="12700" cap="flat" cmpd="sng">
            <a:noFill/>
            <a:prstDash val="solid"/>
            <a:miter lim="400000"/>
            <a:headEnd type="none" w="med" len="med"/>
            <a:tailEnd type="none" w="med" len="med"/>
          </a:ln>
          <a:effectLst/>
        </p:spPr>
        <p:txBody>
          <a:bodyPr vert="horz" wrap="none" lIns="45720" tIns="45720" rIns="45720" bIns="45720" numCol="1" anchor="b" anchorCtr="0" compatLnSpc="1">
            <a:prstTxWarp prst="textNoShape">
              <a:avLst/>
            </a:prstTxWarp>
          </a:bodyPr>
          <a:lstStyle>
            <a:lvl1pPr algn="r">
              <a:defRPr>
                <a:solidFill>
                  <a:srgbClr val="FFFFFF"/>
                </a:solidFill>
                <a:latin typeface="Arial" pitchFamily="-92" charset="0"/>
                <a:ea typeface="Arial" pitchFamily="-92" charset="0"/>
                <a:cs typeface="Arial" pitchFamily="-92" charset="0"/>
                <a:sym typeface="Arial" pitchFamily="-92" charset="0"/>
              </a:defRPr>
            </a:lvl1pPr>
          </a:lstStyle>
          <a:p>
            <a:fld id="{2B7040E7-DB89-BA47-B2FE-460007B5C289}" type="slidenum">
              <a:rPr lang="en-US"/>
              <a:pPr/>
              <a:t>‹#›</a:t>
            </a:fld>
            <a:endParaRPr lang="en-US"/>
          </a:p>
        </p:txBody>
      </p:sp>
      <p:sp>
        <p:nvSpPr>
          <p:cNvPr id="1041" name="Rectangle 17"/>
          <p:cNvSpPr>
            <a:spLocks/>
          </p:cNvSpPr>
          <p:nvPr/>
        </p:nvSpPr>
        <p:spPr bwMode="auto">
          <a:xfrm>
            <a:off x="5257800" y="612775"/>
            <a:ext cx="1906588" cy="215444"/>
          </a:xfrm>
          <a:prstGeom prst="rect">
            <a:avLst/>
          </a:prstGeom>
          <a:noFill/>
          <a:ln w="12700" cap="flat" cmpd="sng">
            <a:noFill/>
            <a:prstDash val="solid"/>
            <a:miter lim="400000"/>
            <a:headEnd type="none" w="med" len="med"/>
            <a:tailEnd type="none" w="med" len="med"/>
          </a:ln>
          <a:effectLst/>
        </p:spPr>
        <p:txBody>
          <a:bodyPr lIns="45720" rIns="45720">
            <a:prstTxWarp prst="textNoShape">
              <a:avLst/>
            </a:prstTxWarp>
            <a:spAutoFit/>
          </a:bodyPr>
          <a:lstStyle/>
          <a:p>
            <a:pPr algn="r"/>
            <a:r>
              <a:rPr lang="en-US" sz="800" dirty="0">
                <a:solidFill>
                  <a:schemeClr val="accent2"/>
                </a:solidFill>
                <a:latin typeface="Arial" pitchFamily="-92" charset="0"/>
                <a:ea typeface="Arial" pitchFamily="-92" charset="0"/>
                <a:cs typeface="Arial" pitchFamily="-92" charset="0"/>
                <a:sym typeface="Arial" pitchFamily="-92" charset="0"/>
              </a:rPr>
              <a:t>Mentor DCN:  </a:t>
            </a:r>
            <a:r>
              <a:rPr lang="en-US" sz="800" dirty="0" smtClean="0">
                <a:solidFill>
                  <a:schemeClr val="accent2"/>
                </a:solidFill>
                <a:latin typeface="Arial" pitchFamily="-92" charset="0"/>
                <a:ea typeface="Arial" pitchFamily="-92" charset="0"/>
                <a:cs typeface="Arial" pitchFamily="-92" charset="0"/>
                <a:sym typeface="Arial" pitchFamily="-92" charset="0"/>
              </a:rPr>
              <a:t>EC-16-0099-10-5GSG</a:t>
            </a:r>
            <a:endParaRPr lang="en-US" sz="800" dirty="0">
              <a:solidFill>
                <a:schemeClr val="accent2"/>
              </a:solidFill>
              <a:latin typeface="Arial" pitchFamily="-92" charset="0"/>
              <a:ea typeface="Arial" pitchFamily="-92" charset="0"/>
              <a:cs typeface="Arial" pitchFamily="-92" charset="0"/>
              <a:sym typeface="Arial" pitchFamily="-92" charset="0"/>
            </a:endParaRPr>
          </a:p>
        </p:txBody>
      </p:sp>
      <p:sp>
        <p:nvSpPr>
          <p:cNvPr id="1042" name="Rectangle 18"/>
          <p:cNvSpPr>
            <a:spLocks/>
          </p:cNvSpPr>
          <p:nvPr/>
        </p:nvSpPr>
        <p:spPr bwMode="auto">
          <a:xfrm>
            <a:off x="7278688" y="606425"/>
            <a:ext cx="957262" cy="215444"/>
          </a:xfrm>
          <a:prstGeom prst="rect">
            <a:avLst/>
          </a:prstGeom>
          <a:noFill/>
          <a:ln w="12700" cap="flat" cmpd="sng">
            <a:noFill/>
            <a:prstDash val="solid"/>
            <a:miter lim="400000"/>
            <a:headEnd type="none" w="med" len="med"/>
            <a:tailEnd type="none" w="med" len="med"/>
          </a:ln>
          <a:effectLst/>
        </p:spPr>
        <p:txBody>
          <a:bodyPr lIns="45720" rIns="45720">
            <a:prstTxWarp prst="textNoShape">
              <a:avLst/>
            </a:prstTxWarp>
            <a:spAutoFit/>
          </a:bodyPr>
          <a:lstStyle/>
          <a:p>
            <a:r>
              <a:rPr lang="en-US" sz="800" dirty="0" smtClean="0">
                <a:solidFill>
                  <a:schemeClr val="accent2"/>
                </a:solidFill>
                <a:latin typeface="Arial" pitchFamily="-92" charset="0"/>
                <a:ea typeface="Arial" pitchFamily="-92" charset="0"/>
                <a:cs typeface="Arial" pitchFamily="-92" charset="0"/>
                <a:sym typeface="Arial" pitchFamily="-92" charset="0"/>
              </a:rPr>
              <a:t>29Jun-2016</a:t>
            </a:r>
            <a:endParaRPr lang="en-US" sz="800" dirty="0">
              <a:solidFill>
                <a:schemeClr val="accent2"/>
              </a:solidFill>
              <a:latin typeface="Arial" pitchFamily="-92" charset="0"/>
              <a:ea typeface="Arial" pitchFamily="-92" charset="0"/>
              <a:cs typeface="Arial" pitchFamily="-92" charset="0"/>
              <a:sym typeface="Arial" pitchFamily="-92" charset="0"/>
            </a:endParaRPr>
          </a:p>
        </p:txBody>
      </p:sp>
    </p:spTree>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Lst>
  <p:txStyles>
    <p:titleStyle>
      <a:lvl1pPr algn="l" rtl="0" fontAlgn="base" hangingPunct="0">
        <a:spcBef>
          <a:spcPct val="0"/>
        </a:spcBef>
        <a:spcAft>
          <a:spcPct val="0"/>
        </a:spcAft>
        <a:defRPr sz="4000">
          <a:solidFill>
            <a:srgbClr val="424456"/>
          </a:solidFill>
          <a:latin typeface="+mj-lt"/>
          <a:ea typeface="+mj-ea"/>
          <a:cs typeface="+mj-cs"/>
          <a:sym typeface="Trebuchet MS" pitchFamily="-92" charset="0"/>
        </a:defRPr>
      </a:lvl1pPr>
      <a:lvl2pPr algn="l" rtl="0" fontAlgn="base" hangingPunct="0">
        <a:spcBef>
          <a:spcPct val="0"/>
        </a:spcBef>
        <a:spcAft>
          <a:spcPct val="0"/>
        </a:spcAft>
        <a:defRPr sz="4000">
          <a:solidFill>
            <a:srgbClr val="424456"/>
          </a:solidFill>
          <a:latin typeface="Trebuchet MS" pitchFamily="-92" charset="0"/>
          <a:ea typeface="Trebuchet MS" pitchFamily="-92" charset="0"/>
          <a:cs typeface="Trebuchet MS" pitchFamily="-92" charset="0"/>
          <a:sym typeface="Trebuchet MS" pitchFamily="-92" charset="0"/>
        </a:defRPr>
      </a:lvl2pPr>
      <a:lvl3pPr algn="l" rtl="0" fontAlgn="base" hangingPunct="0">
        <a:spcBef>
          <a:spcPct val="0"/>
        </a:spcBef>
        <a:spcAft>
          <a:spcPct val="0"/>
        </a:spcAft>
        <a:defRPr sz="4000">
          <a:solidFill>
            <a:srgbClr val="424456"/>
          </a:solidFill>
          <a:latin typeface="Trebuchet MS" pitchFamily="-92" charset="0"/>
          <a:ea typeface="Trebuchet MS" pitchFamily="-92" charset="0"/>
          <a:cs typeface="Trebuchet MS" pitchFamily="-92" charset="0"/>
          <a:sym typeface="Trebuchet MS" pitchFamily="-92" charset="0"/>
        </a:defRPr>
      </a:lvl3pPr>
      <a:lvl4pPr algn="l" rtl="0" fontAlgn="base" hangingPunct="0">
        <a:spcBef>
          <a:spcPct val="0"/>
        </a:spcBef>
        <a:spcAft>
          <a:spcPct val="0"/>
        </a:spcAft>
        <a:defRPr sz="4000">
          <a:solidFill>
            <a:srgbClr val="424456"/>
          </a:solidFill>
          <a:latin typeface="Trebuchet MS" pitchFamily="-92" charset="0"/>
          <a:ea typeface="Trebuchet MS" pitchFamily="-92" charset="0"/>
          <a:cs typeface="Trebuchet MS" pitchFamily="-92" charset="0"/>
          <a:sym typeface="Trebuchet MS" pitchFamily="-92" charset="0"/>
        </a:defRPr>
      </a:lvl4pPr>
      <a:lvl5pPr algn="l" rtl="0" fontAlgn="base" hangingPunct="0">
        <a:spcBef>
          <a:spcPct val="0"/>
        </a:spcBef>
        <a:spcAft>
          <a:spcPct val="0"/>
        </a:spcAft>
        <a:defRPr sz="4000">
          <a:solidFill>
            <a:srgbClr val="424456"/>
          </a:solidFill>
          <a:latin typeface="Trebuchet MS" pitchFamily="-92" charset="0"/>
          <a:ea typeface="Trebuchet MS" pitchFamily="-92" charset="0"/>
          <a:cs typeface="Trebuchet MS" pitchFamily="-92" charset="0"/>
          <a:sym typeface="Trebuchet MS" pitchFamily="-92" charset="0"/>
        </a:defRPr>
      </a:lvl5pPr>
      <a:lvl6pPr marL="457200" algn="l" rtl="0" fontAlgn="base" hangingPunct="0">
        <a:spcBef>
          <a:spcPct val="0"/>
        </a:spcBef>
        <a:spcAft>
          <a:spcPct val="0"/>
        </a:spcAft>
        <a:defRPr sz="4000">
          <a:solidFill>
            <a:srgbClr val="424456"/>
          </a:solidFill>
          <a:latin typeface="Trebuchet MS" pitchFamily="-92" charset="0"/>
          <a:ea typeface="Trebuchet MS" pitchFamily="-92" charset="0"/>
          <a:cs typeface="Trebuchet MS" pitchFamily="-92" charset="0"/>
          <a:sym typeface="Trebuchet MS" pitchFamily="-92" charset="0"/>
        </a:defRPr>
      </a:lvl6pPr>
      <a:lvl7pPr marL="914400" algn="l" rtl="0" fontAlgn="base" hangingPunct="0">
        <a:spcBef>
          <a:spcPct val="0"/>
        </a:spcBef>
        <a:spcAft>
          <a:spcPct val="0"/>
        </a:spcAft>
        <a:defRPr sz="4000">
          <a:solidFill>
            <a:srgbClr val="424456"/>
          </a:solidFill>
          <a:latin typeface="Trebuchet MS" pitchFamily="-92" charset="0"/>
          <a:ea typeface="Trebuchet MS" pitchFamily="-92" charset="0"/>
          <a:cs typeface="Trebuchet MS" pitchFamily="-92" charset="0"/>
          <a:sym typeface="Trebuchet MS" pitchFamily="-92" charset="0"/>
        </a:defRPr>
      </a:lvl7pPr>
      <a:lvl8pPr marL="1371600" algn="l" rtl="0" fontAlgn="base" hangingPunct="0">
        <a:spcBef>
          <a:spcPct val="0"/>
        </a:spcBef>
        <a:spcAft>
          <a:spcPct val="0"/>
        </a:spcAft>
        <a:defRPr sz="4000">
          <a:solidFill>
            <a:srgbClr val="424456"/>
          </a:solidFill>
          <a:latin typeface="Trebuchet MS" pitchFamily="-92" charset="0"/>
          <a:ea typeface="Trebuchet MS" pitchFamily="-92" charset="0"/>
          <a:cs typeface="Trebuchet MS" pitchFamily="-92" charset="0"/>
          <a:sym typeface="Trebuchet MS" pitchFamily="-92" charset="0"/>
        </a:defRPr>
      </a:lvl8pPr>
      <a:lvl9pPr marL="1828800" algn="l" rtl="0" fontAlgn="base" hangingPunct="0">
        <a:spcBef>
          <a:spcPct val="0"/>
        </a:spcBef>
        <a:spcAft>
          <a:spcPct val="0"/>
        </a:spcAft>
        <a:defRPr sz="4000">
          <a:solidFill>
            <a:srgbClr val="424456"/>
          </a:solidFill>
          <a:latin typeface="Trebuchet MS" pitchFamily="-92" charset="0"/>
          <a:ea typeface="Trebuchet MS" pitchFamily="-92" charset="0"/>
          <a:cs typeface="Trebuchet MS" pitchFamily="-92" charset="0"/>
          <a:sym typeface="Trebuchet MS" pitchFamily="-92" charset="0"/>
        </a:defRPr>
      </a:lvl9pPr>
    </p:titleStyle>
    <p:bodyStyle>
      <a:lvl1pPr marL="365125" indent="-257175" algn="l" rtl="0" fontAlgn="base" hangingPunct="0">
        <a:spcBef>
          <a:spcPts val="300"/>
        </a:spcBef>
        <a:spcAft>
          <a:spcPct val="0"/>
        </a:spcAft>
        <a:buClr>
          <a:srgbClr val="A04DA3"/>
        </a:buClr>
        <a:buSzPct val="100000"/>
        <a:buFont typeface="Georgia" pitchFamily="-92" charset="0"/>
        <a:buChar char="•"/>
        <a:defRPr sz="2800">
          <a:solidFill>
            <a:srgbClr val="000000"/>
          </a:solidFill>
          <a:latin typeface="+mn-lt"/>
          <a:ea typeface="+mn-ea"/>
          <a:cs typeface="+mn-cs"/>
          <a:sym typeface="Georgia" pitchFamily="-92" charset="0"/>
        </a:defRPr>
      </a:lvl1pPr>
      <a:lvl2pPr marL="674688" indent="-265113" algn="l" rtl="0" fontAlgn="base" hangingPunct="0">
        <a:spcBef>
          <a:spcPts val="300"/>
        </a:spcBef>
        <a:spcAft>
          <a:spcPct val="0"/>
        </a:spcAft>
        <a:buClr>
          <a:srgbClr val="A04DA3"/>
        </a:buClr>
        <a:buSzPct val="100000"/>
        <a:buFont typeface="Georgia" pitchFamily="-92" charset="0"/>
        <a:buChar char="▫"/>
        <a:defRPr sz="2800">
          <a:solidFill>
            <a:srgbClr val="000000"/>
          </a:solidFill>
          <a:latin typeface="+mn-lt"/>
          <a:ea typeface="+mn-ea"/>
          <a:cs typeface="+mn-cs"/>
          <a:sym typeface="Georgia" pitchFamily="-92" charset="0"/>
        </a:defRPr>
      </a:lvl2pPr>
      <a:lvl3pPr marL="958850" indent="-255588" algn="l" rtl="0" fontAlgn="base" hangingPunct="0">
        <a:spcBef>
          <a:spcPts val="300"/>
        </a:spcBef>
        <a:spcAft>
          <a:spcPct val="0"/>
        </a:spcAft>
        <a:buClr>
          <a:srgbClr val="A04DA3"/>
        </a:buClr>
        <a:buSzPct val="100000"/>
        <a:buFont typeface="Georgia" pitchFamily="-92" charset="0"/>
        <a:buChar char="●"/>
        <a:defRPr sz="2800">
          <a:solidFill>
            <a:srgbClr val="000000"/>
          </a:solidFill>
          <a:latin typeface="+mn-lt"/>
          <a:ea typeface="+mn-ea"/>
          <a:cs typeface="+mn-cs"/>
          <a:sym typeface="Georgia" pitchFamily="-92" charset="0"/>
        </a:defRPr>
      </a:lvl3pPr>
      <a:lvl4pPr marL="1233488" indent="-254000" algn="l" rtl="0" fontAlgn="base" hangingPunct="0">
        <a:spcBef>
          <a:spcPts val="300"/>
        </a:spcBef>
        <a:spcAft>
          <a:spcPct val="0"/>
        </a:spcAft>
        <a:buClr>
          <a:srgbClr val="A04DA3"/>
        </a:buClr>
        <a:buSzPct val="100000"/>
        <a:buFont typeface="Georgia" pitchFamily="-92" charset="0"/>
        <a:buChar char="●"/>
        <a:defRPr sz="2800">
          <a:solidFill>
            <a:srgbClr val="000000"/>
          </a:solidFill>
          <a:latin typeface="+mn-lt"/>
          <a:ea typeface="+mn-ea"/>
          <a:cs typeface="+mn-cs"/>
          <a:sym typeface="Georgia" pitchFamily="-92" charset="0"/>
        </a:defRPr>
      </a:lvl4pPr>
      <a:lvl5pPr marL="1462088" indent="-255588" algn="l" rtl="0" fontAlgn="base" hangingPunct="0">
        <a:spcBef>
          <a:spcPts val="300"/>
        </a:spcBef>
        <a:spcAft>
          <a:spcPct val="0"/>
        </a:spcAft>
        <a:buClr>
          <a:srgbClr val="A04DA3"/>
        </a:buClr>
        <a:buSzPct val="100000"/>
        <a:buFont typeface="Georgia" pitchFamily="-92" charset="0"/>
        <a:buChar char="▫"/>
        <a:defRPr sz="2800">
          <a:solidFill>
            <a:srgbClr val="000000"/>
          </a:solidFill>
          <a:latin typeface="+mn-lt"/>
          <a:ea typeface="+mn-ea"/>
          <a:cs typeface="+mn-cs"/>
          <a:sym typeface="Georgia" pitchFamily="-92" charset="0"/>
        </a:defRPr>
      </a:lvl5pPr>
      <a:lvl6pPr marL="1919288" indent="-255588" algn="l" rtl="0" fontAlgn="base" hangingPunct="0">
        <a:spcBef>
          <a:spcPts val="300"/>
        </a:spcBef>
        <a:spcAft>
          <a:spcPct val="0"/>
        </a:spcAft>
        <a:buClr>
          <a:srgbClr val="A04DA3"/>
        </a:buClr>
        <a:buSzPct val="100000"/>
        <a:buFont typeface="Georgia" pitchFamily="-92" charset="0"/>
        <a:buChar char="▫"/>
        <a:defRPr sz="2800">
          <a:solidFill>
            <a:srgbClr val="000000"/>
          </a:solidFill>
          <a:latin typeface="+mn-lt"/>
          <a:ea typeface="+mn-ea"/>
          <a:cs typeface="+mn-cs"/>
          <a:sym typeface="Georgia" pitchFamily="-92" charset="0"/>
        </a:defRPr>
      </a:lvl6pPr>
      <a:lvl7pPr marL="2376488" indent="-255588" algn="l" rtl="0" fontAlgn="base" hangingPunct="0">
        <a:spcBef>
          <a:spcPts val="300"/>
        </a:spcBef>
        <a:spcAft>
          <a:spcPct val="0"/>
        </a:spcAft>
        <a:buClr>
          <a:srgbClr val="A04DA3"/>
        </a:buClr>
        <a:buSzPct val="100000"/>
        <a:buFont typeface="Georgia" pitchFamily="-92" charset="0"/>
        <a:buChar char="▫"/>
        <a:defRPr sz="2800">
          <a:solidFill>
            <a:srgbClr val="000000"/>
          </a:solidFill>
          <a:latin typeface="+mn-lt"/>
          <a:ea typeface="+mn-ea"/>
          <a:cs typeface="+mn-cs"/>
          <a:sym typeface="Georgia" pitchFamily="-92" charset="0"/>
        </a:defRPr>
      </a:lvl7pPr>
      <a:lvl8pPr marL="2833688" indent="-255588" algn="l" rtl="0" fontAlgn="base" hangingPunct="0">
        <a:spcBef>
          <a:spcPts val="300"/>
        </a:spcBef>
        <a:spcAft>
          <a:spcPct val="0"/>
        </a:spcAft>
        <a:buClr>
          <a:srgbClr val="A04DA3"/>
        </a:buClr>
        <a:buSzPct val="100000"/>
        <a:buFont typeface="Georgia" pitchFamily="-92" charset="0"/>
        <a:buChar char="▫"/>
        <a:defRPr sz="2800">
          <a:solidFill>
            <a:srgbClr val="000000"/>
          </a:solidFill>
          <a:latin typeface="+mn-lt"/>
          <a:ea typeface="+mn-ea"/>
          <a:cs typeface="+mn-cs"/>
          <a:sym typeface="Georgia" pitchFamily="-92" charset="0"/>
        </a:defRPr>
      </a:lvl8pPr>
      <a:lvl9pPr marL="3290888" indent="-255588" algn="l" rtl="0" fontAlgn="base" hangingPunct="0">
        <a:spcBef>
          <a:spcPts val="300"/>
        </a:spcBef>
        <a:spcAft>
          <a:spcPct val="0"/>
        </a:spcAft>
        <a:buClr>
          <a:srgbClr val="A04DA3"/>
        </a:buClr>
        <a:buSzPct val="100000"/>
        <a:buFont typeface="Georgia" pitchFamily="-92" charset="0"/>
        <a:buChar char="▫"/>
        <a:defRPr sz="2800">
          <a:solidFill>
            <a:srgbClr val="000000"/>
          </a:solidFill>
          <a:latin typeface="+mn-lt"/>
          <a:ea typeface="+mn-ea"/>
          <a:cs typeface="+mn-cs"/>
          <a:sym typeface="Georgia" pitchFamily="-92" charset="0"/>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bwMode="auto">
      <p:bgPr>
        <a:solidFill>
          <a:srgbClr val="FFFFFF"/>
        </a:solidFill>
        <a:effectLst/>
      </p:bgPr>
    </p:bg>
    <p:spTree>
      <p:nvGrpSpPr>
        <p:cNvPr id="1" name=""/>
        <p:cNvGrpSpPr/>
        <p:nvPr/>
      </p:nvGrpSpPr>
      <p:grpSpPr>
        <a:xfrm>
          <a:off x="0" y="0"/>
          <a:ext cx="0" cy="0"/>
          <a:chOff x="0" y="0"/>
          <a:chExt cx="0" cy="0"/>
        </a:xfrm>
      </p:grpSpPr>
      <p:sp>
        <p:nvSpPr>
          <p:cNvPr id="2049" name="Rectangle 1"/>
          <p:cNvSpPr>
            <a:spLocks/>
          </p:cNvSpPr>
          <p:nvPr/>
        </p:nvSpPr>
        <p:spPr bwMode="auto">
          <a:xfrm>
            <a:off x="0" y="366713"/>
            <a:ext cx="9144000" cy="84137"/>
          </a:xfrm>
          <a:prstGeom prst="rect">
            <a:avLst/>
          </a:prstGeom>
          <a:solidFill>
            <a:schemeClr val="accent2">
              <a:alpha val="50000"/>
            </a:schemeClr>
          </a:solidFill>
          <a:ln w="12700" cap="flat" cmpd="sng">
            <a:noFill/>
            <a:prstDash val="solid"/>
            <a:miter lim="400000"/>
            <a:headEnd type="none" w="med" len="med"/>
            <a:tailEnd type="none" w="med" len="med"/>
          </a:ln>
          <a:effectLst/>
        </p:spPr>
        <p:txBody>
          <a:bodyPr lIns="45720" rIns="45720" anchor="ctr">
            <a:prstTxWarp prst="textNoShape">
              <a:avLst/>
            </a:prstTxWarp>
          </a:bodyPr>
          <a:lstStyle/>
          <a:p>
            <a:pPr algn="ctr"/>
            <a:endParaRPr lang="en-US">
              <a:solidFill>
                <a:srgbClr val="FFFFFF"/>
              </a:solidFill>
            </a:endParaRPr>
          </a:p>
        </p:txBody>
      </p:sp>
      <p:sp>
        <p:nvSpPr>
          <p:cNvPr id="2050" name="Rectangle 2"/>
          <p:cNvSpPr>
            <a:spLocks/>
          </p:cNvSpPr>
          <p:nvPr/>
        </p:nvSpPr>
        <p:spPr bwMode="auto">
          <a:xfrm>
            <a:off x="0" y="0"/>
            <a:ext cx="9144000" cy="311150"/>
          </a:xfrm>
          <a:prstGeom prst="rect">
            <a:avLst/>
          </a:prstGeom>
          <a:solidFill>
            <a:srgbClr val="424456"/>
          </a:solidFill>
          <a:ln w="12700" cap="flat" cmpd="sng">
            <a:noFill/>
            <a:prstDash val="solid"/>
            <a:miter lim="400000"/>
            <a:headEnd type="none" w="med" len="med"/>
            <a:tailEnd type="none" w="med" len="med"/>
          </a:ln>
          <a:effectLst/>
        </p:spPr>
        <p:txBody>
          <a:bodyPr lIns="45720" rIns="45720" anchor="ctr">
            <a:prstTxWarp prst="textNoShape">
              <a:avLst/>
            </a:prstTxWarp>
          </a:bodyPr>
          <a:lstStyle/>
          <a:p>
            <a:pPr algn="ctr"/>
            <a:endParaRPr lang="en-US">
              <a:solidFill>
                <a:srgbClr val="FFFFFF"/>
              </a:solidFill>
            </a:endParaRPr>
          </a:p>
        </p:txBody>
      </p:sp>
      <p:sp>
        <p:nvSpPr>
          <p:cNvPr id="2051" name="Rectangle 3"/>
          <p:cNvSpPr>
            <a:spLocks/>
          </p:cNvSpPr>
          <p:nvPr/>
        </p:nvSpPr>
        <p:spPr bwMode="auto">
          <a:xfrm>
            <a:off x="0" y="307975"/>
            <a:ext cx="9144000" cy="92075"/>
          </a:xfrm>
          <a:prstGeom prst="rect">
            <a:avLst/>
          </a:prstGeom>
          <a:solidFill>
            <a:schemeClr val="accent2"/>
          </a:solidFill>
          <a:ln w="12700" cap="flat" cmpd="sng">
            <a:noFill/>
            <a:prstDash val="solid"/>
            <a:miter lim="400000"/>
            <a:headEnd type="none" w="med" len="med"/>
            <a:tailEnd type="none" w="med" len="med"/>
          </a:ln>
          <a:effectLst/>
        </p:spPr>
        <p:txBody>
          <a:bodyPr lIns="45720" rIns="45720" anchor="ctr">
            <a:prstTxWarp prst="textNoShape">
              <a:avLst/>
            </a:prstTxWarp>
          </a:bodyPr>
          <a:lstStyle/>
          <a:p>
            <a:pPr algn="ctr"/>
            <a:endParaRPr lang="en-US">
              <a:solidFill>
                <a:srgbClr val="FFFFFF"/>
              </a:solidFill>
            </a:endParaRPr>
          </a:p>
        </p:txBody>
      </p:sp>
      <p:sp>
        <p:nvSpPr>
          <p:cNvPr id="2052" name="Rectangle 4"/>
          <p:cNvSpPr>
            <a:spLocks/>
          </p:cNvSpPr>
          <p:nvPr/>
        </p:nvSpPr>
        <p:spPr bwMode="auto">
          <a:xfrm flipV="1">
            <a:off x="5410200" y="360363"/>
            <a:ext cx="3733800" cy="90487"/>
          </a:xfrm>
          <a:prstGeom prst="rect">
            <a:avLst/>
          </a:prstGeom>
          <a:solidFill>
            <a:schemeClr val="accent2"/>
          </a:solidFill>
          <a:ln w="12700" cap="flat" cmpd="sng">
            <a:noFill/>
            <a:prstDash val="solid"/>
            <a:miter lim="400000"/>
            <a:headEnd type="none" w="med" len="med"/>
            <a:tailEnd type="none" w="med" len="med"/>
          </a:ln>
          <a:effectLst/>
        </p:spPr>
        <p:txBody>
          <a:bodyPr lIns="45720" rIns="45720" anchor="ctr">
            <a:prstTxWarp prst="textNoShape">
              <a:avLst/>
            </a:prstTxWarp>
          </a:bodyPr>
          <a:lstStyle/>
          <a:p>
            <a:pPr algn="ctr"/>
            <a:endParaRPr lang="en-US">
              <a:solidFill>
                <a:srgbClr val="FFFFFF"/>
              </a:solidFill>
            </a:endParaRPr>
          </a:p>
        </p:txBody>
      </p:sp>
      <p:sp>
        <p:nvSpPr>
          <p:cNvPr id="2053" name="Rectangle 5"/>
          <p:cNvSpPr>
            <a:spLocks/>
          </p:cNvSpPr>
          <p:nvPr/>
        </p:nvSpPr>
        <p:spPr bwMode="auto">
          <a:xfrm flipV="1">
            <a:off x="5410200" y="439738"/>
            <a:ext cx="3733800" cy="180975"/>
          </a:xfrm>
          <a:prstGeom prst="rect">
            <a:avLst/>
          </a:prstGeom>
          <a:solidFill>
            <a:schemeClr val="accent2">
              <a:alpha val="50000"/>
            </a:schemeClr>
          </a:solidFill>
          <a:ln w="12700" cap="flat" cmpd="sng">
            <a:noFill/>
            <a:prstDash val="solid"/>
            <a:miter lim="400000"/>
            <a:headEnd type="none" w="med" len="med"/>
            <a:tailEnd type="none" w="med" len="med"/>
          </a:ln>
          <a:effectLst/>
        </p:spPr>
        <p:txBody>
          <a:bodyPr lIns="45720" rIns="45720" anchor="ctr">
            <a:prstTxWarp prst="textNoShape">
              <a:avLst/>
            </a:prstTxWarp>
          </a:bodyPr>
          <a:lstStyle/>
          <a:p>
            <a:pPr algn="ctr"/>
            <a:endParaRPr lang="en-US">
              <a:solidFill>
                <a:srgbClr val="FFFFFF"/>
              </a:solidFill>
            </a:endParaRPr>
          </a:p>
        </p:txBody>
      </p:sp>
      <p:sp>
        <p:nvSpPr>
          <p:cNvPr id="2054" name="AutoShape 6"/>
          <p:cNvSpPr>
            <a:spLocks/>
          </p:cNvSpPr>
          <p:nvPr/>
        </p:nvSpPr>
        <p:spPr bwMode="auto">
          <a:xfrm>
            <a:off x="5407025" y="496888"/>
            <a:ext cx="3063875" cy="28575"/>
          </a:xfrm>
          <a:prstGeom prst="roundRect">
            <a:avLst>
              <a:gd name="adj" fmla="val 16667"/>
            </a:avLst>
          </a:prstGeom>
          <a:solidFill>
            <a:srgbClr val="FFFFFF"/>
          </a:solidFill>
          <a:ln w="12700" cap="flat" cmpd="sng">
            <a:noFill/>
            <a:prstDash val="solid"/>
            <a:miter lim="400000"/>
            <a:headEnd type="none" w="med" len="med"/>
            <a:tailEnd type="none" w="med" len="med"/>
          </a:ln>
          <a:effectLst/>
        </p:spPr>
        <p:txBody>
          <a:bodyPr lIns="45720" rIns="45720" anchor="ctr">
            <a:prstTxWarp prst="textNoShape">
              <a:avLst/>
            </a:prstTxWarp>
          </a:bodyPr>
          <a:lstStyle/>
          <a:p>
            <a:pPr algn="ctr"/>
            <a:endParaRPr lang="en-US">
              <a:solidFill>
                <a:srgbClr val="FFFFFF"/>
              </a:solidFill>
            </a:endParaRPr>
          </a:p>
        </p:txBody>
      </p:sp>
      <p:sp>
        <p:nvSpPr>
          <p:cNvPr id="2055" name="AutoShape 7"/>
          <p:cNvSpPr>
            <a:spLocks/>
          </p:cNvSpPr>
          <p:nvPr/>
        </p:nvSpPr>
        <p:spPr bwMode="auto">
          <a:xfrm>
            <a:off x="7373938" y="588963"/>
            <a:ext cx="1600200" cy="34925"/>
          </a:xfrm>
          <a:prstGeom prst="roundRect">
            <a:avLst>
              <a:gd name="adj" fmla="val 16667"/>
            </a:avLst>
          </a:prstGeom>
          <a:solidFill>
            <a:srgbClr val="FFFFFF"/>
          </a:solidFill>
          <a:ln w="12700" cap="flat" cmpd="sng">
            <a:noFill/>
            <a:prstDash val="solid"/>
            <a:miter lim="400000"/>
            <a:headEnd type="none" w="med" len="med"/>
            <a:tailEnd type="none" w="med" len="med"/>
          </a:ln>
          <a:effectLst/>
        </p:spPr>
        <p:txBody>
          <a:bodyPr lIns="45720" rIns="45720" anchor="ctr">
            <a:prstTxWarp prst="textNoShape">
              <a:avLst/>
            </a:prstTxWarp>
          </a:bodyPr>
          <a:lstStyle/>
          <a:p>
            <a:pPr algn="ctr"/>
            <a:endParaRPr lang="en-US">
              <a:solidFill>
                <a:srgbClr val="FFFFFF"/>
              </a:solidFill>
            </a:endParaRPr>
          </a:p>
        </p:txBody>
      </p:sp>
      <p:sp>
        <p:nvSpPr>
          <p:cNvPr id="2056" name="Rectangle 8"/>
          <p:cNvSpPr>
            <a:spLocks/>
          </p:cNvSpPr>
          <p:nvPr/>
        </p:nvSpPr>
        <p:spPr bwMode="auto">
          <a:xfrm>
            <a:off x="9085263" y="-1588"/>
            <a:ext cx="57150" cy="620713"/>
          </a:xfrm>
          <a:prstGeom prst="rect">
            <a:avLst/>
          </a:prstGeom>
          <a:solidFill>
            <a:srgbClr val="FFFFFF">
              <a:alpha val="65097"/>
            </a:srgbClr>
          </a:solidFill>
          <a:ln w="12700" cap="flat" cmpd="sng">
            <a:noFill/>
            <a:prstDash val="solid"/>
            <a:miter lim="400000"/>
            <a:headEnd type="none" w="med" len="med"/>
            <a:tailEnd type="none" w="med" len="med"/>
          </a:ln>
          <a:effectLst/>
        </p:spPr>
        <p:txBody>
          <a:bodyPr lIns="45720" rIns="45720" anchor="ctr">
            <a:prstTxWarp prst="textNoShape">
              <a:avLst/>
            </a:prstTxWarp>
          </a:bodyPr>
          <a:lstStyle/>
          <a:p>
            <a:pPr algn="ctr"/>
            <a:endParaRPr lang="en-US">
              <a:solidFill>
                <a:srgbClr val="FFFFFF"/>
              </a:solidFill>
            </a:endParaRPr>
          </a:p>
        </p:txBody>
      </p:sp>
      <p:sp>
        <p:nvSpPr>
          <p:cNvPr id="2057" name="Rectangle 9"/>
          <p:cNvSpPr>
            <a:spLocks/>
          </p:cNvSpPr>
          <p:nvPr/>
        </p:nvSpPr>
        <p:spPr bwMode="auto">
          <a:xfrm>
            <a:off x="9043988" y="-1588"/>
            <a:ext cx="28575" cy="620713"/>
          </a:xfrm>
          <a:prstGeom prst="rect">
            <a:avLst/>
          </a:prstGeom>
          <a:solidFill>
            <a:srgbClr val="FFFFFF">
              <a:alpha val="65097"/>
            </a:srgbClr>
          </a:solidFill>
          <a:ln w="12700" cap="flat" cmpd="sng">
            <a:noFill/>
            <a:prstDash val="solid"/>
            <a:miter lim="400000"/>
            <a:headEnd type="none" w="med" len="med"/>
            <a:tailEnd type="none" w="med" len="med"/>
          </a:ln>
          <a:effectLst/>
        </p:spPr>
        <p:txBody>
          <a:bodyPr lIns="45720" rIns="45720" anchor="ctr">
            <a:prstTxWarp prst="textNoShape">
              <a:avLst/>
            </a:prstTxWarp>
          </a:bodyPr>
          <a:lstStyle/>
          <a:p>
            <a:pPr algn="ctr"/>
            <a:endParaRPr lang="en-US">
              <a:solidFill>
                <a:srgbClr val="FFFFFF"/>
              </a:solidFill>
            </a:endParaRPr>
          </a:p>
        </p:txBody>
      </p:sp>
      <p:sp>
        <p:nvSpPr>
          <p:cNvPr id="2058" name="Rectangle 10"/>
          <p:cNvSpPr>
            <a:spLocks/>
          </p:cNvSpPr>
          <p:nvPr/>
        </p:nvSpPr>
        <p:spPr bwMode="auto">
          <a:xfrm>
            <a:off x="9023350" y="-1588"/>
            <a:ext cx="12700" cy="620713"/>
          </a:xfrm>
          <a:prstGeom prst="rect">
            <a:avLst/>
          </a:prstGeom>
          <a:solidFill>
            <a:srgbClr val="FFFFFF">
              <a:alpha val="59999"/>
            </a:srgbClr>
          </a:solidFill>
          <a:ln w="12700" cap="flat" cmpd="sng">
            <a:noFill/>
            <a:prstDash val="solid"/>
            <a:miter lim="400000"/>
            <a:headEnd type="none" w="med" len="med"/>
            <a:tailEnd type="none" w="med" len="med"/>
          </a:ln>
          <a:effectLst/>
        </p:spPr>
        <p:txBody>
          <a:bodyPr lIns="45720" rIns="45720" anchor="ctr">
            <a:prstTxWarp prst="textNoShape">
              <a:avLst/>
            </a:prstTxWarp>
          </a:bodyPr>
          <a:lstStyle/>
          <a:p>
            <a:pPr algn="ctr"/>
            <a:endParaRPr lang="en-US">
              <a:solidFill>
                <a:srgbClr val="FFFFFF"/>
              </a:solidFill>
            </a:endParaRPr>
          </a:p>
        </p:txBody>
      </p:sp>
      <p:sp>
        <p:nvSpPr>
          <p:cNvPr id="2059" name="Rectangle 11"/>
          <p:cNvSpPr>
            <a:spLocks/>
          </p:cNvSpPr>
          <p:nvPr/>
        </p:nvSpPr>
        <p:spPr bwMode="auto">
          <a:xfrm>
            <a:off x="8975725" y="-1588"/>
            <a:ext cx="26988" cy="620713"/>
          </a:xfrm>
          <a:prstGeom prst="rect">
            <a:avLst/>
          </a:prstGeom>
          <a:solidFill>
            <a:srgbClr val="FFFFFF">
              <a:alpha val="39999"/>
            </a:srgbClr>
          </a:solidFill>
          <a:ln w="12700" cap="flat" cmpd="sng">
            <a:noFill/>
            <a:prstDash val="solid"/>
            <a:miter lim="400000"/>
            <a:headEnd type="none" w="med" len="med"/>
            <a:tailEnd type="none" w="med" len="med"/>
          </a:ln>
          <a:effectLst/>
        </p:spPr>
        <p:txBody>
          <a:bodyPr lIns="45720" rIns="45720" anchor="ctr">
            <a:prstTxWarp prst="textNoShape">
              <a:avLst/>
            </a:prstTxWarp>
          </a:bodyPr>
          <a:lstStyle/>
          <a:p>
            <a:pPr algn="ctr"/>
            <a:endParaRPr lang="en-US">
              <a:solidFill>
                <a:srgbClr val="FFFFFF"/>
              </a:solidFill>
            </a:endParaRPr>
          </a:p>
        </p:txBody>
      </p:sp>
      <p:sp>
        <p:nvSpPr>
          <p:cNvPr id="2060" name="Rectangle 12"/>
          <p:cNvSpPr>
            <a:spLocks/>
          </p:cNvSpPr>
          <p:nvPr/>
        </p:nvSpPr>
        <p:spPr bwMode="auto">
          <a:xfrm>
            <a:off x="8915400" y="0"/>
            <a:ext cx="55563" cy="585788"/>
          </a:xfrm>
          <a:prstGeom prst="rect">
            <a:avLst/>
          </a:prstGeom>
          <a:solidFill>
            <a:srgbClr val="FFFFFF">
              <a:alpha val="20000"/>
            </a:srgbClr>
          </a:solidFill>
          <a:ln w="12700" cap="flat" cmpd="sng">
            <a:noFill/>
            <a:prstDash val="solid"/>
            <a:miter lim="400000"/>
            <a:headEnd type="none" w="med" len="med"/>
            <a:tailEnd type="none" w="med" len="med"/>
          </a:ln>
          <a:effectLst/>
        </p:spPr>
        <p:txBody>
          <a:bodyPr lIns="45720" rIns="45720" anchor="ctr">
            <a:prstTxWarp prst="textNoShape">
              <a:avLst/>
            </a:prstTxWarp>
          </a:bodyPr>
          <a:lstStyle/>
          <a:p>
            <a:pPr algn="ctr"/>
            <a:endParaRPr lang="en-US">
              <a:solidFill>
                <a:srgbClr val="FFFFFF"/>
              </a:solidFill>
            </a:endParaRPr>
          </a:p>
        </p:txBody>
      </p:sp>
      <p:sp>
        <p:nvSpPr>
          <p:cNvPr id="2061" name="Rectangle 13"/>
          <p:cNvSpPr>
            <a:spLocks/>
          </p:cNvSpPr>
          <p:nvPr/>
        </p:nvSpPr>
        <p:spPr bwMode="auto">
          <a:xfrm>
            <a:off x="8870950" y="0"/>
            <a:ext cx="12700" cy="585788"/>
          </a:xfrm>
          <a:prstGeom prst="rect">
            <a:avLst/>
          </a:prstGeom>
          <a:solidFill>
            <a:srgbClr val="FFFFFF">
              <a:alpha val="30196"/>
            </a:srgbClr>
          </a:solidFill>
          <a:ln w="12700" cap="flat" cmpd="sng">
            <a:noFill/>
            <a:prstDash val="solid"/>
            <a:miter lim="400000"/>
            <a:headEnd type="none" w="med" len="med"/>
            <a:tailEnd type="none" w="med" len="med"/>
          </a:ln>
          <a:effectLst/>
        </p:spPr>
        <p:txBody>
          <a:bodyPr lIns="45720" rIns="45720" anchor="ctr">
            <a:prstTxWarp prst="textNoShape">
              <a:avLst/>
            </a:prstTxWarp>
          </a:bodyPr>
          <a:lstStyle/>
          <a:p>
            <a:pPr algn="ctr"/>
            <a:endParaRPr lang="en-US">
              <a:solidFill>
                <a:srgbClr val="FFFFFF"/>
              </a:solidFill>
            </a:endParaRPr>
          </a:p>
        </p:txBody>
      </p:sp>
      <p:sp>
        <p:nvSpPr>
          <p:cNvPr id="2062" name="Rectangle 14"/>
          <p:cNvSpPr>
            <a:spLocks noGrp="1"/>
          </p:cNvSpPr>
          <p:nvPr>
            <p:ph type="sldNum" sz="quarter" idx="2"/>
          </p:nvPr>
        </p:nvSpPr>
        <p:spPr bwMode="auto">
          <a:xfrm>
            <a:off x="8577263" y="17463"/>
            <a:ext cx="358775" cy="349250"/>
          </a:xfrm>
          <a:prstGeom prst="rect">
            <a:avLst/>
          </a:prstGeom>
          <a:noFill/>
          <a:ln w="12700" cap="flat" cmpd="sng">
            <a:noFill/>
            <a:prstDash val="solid"/>
            <a:miter lim="400000"/>
            <a:headEnd type="none" w="med" len="med"/>
            <a:tailEnd type="none" w="med" len="med"/>
          </a:ln>
          <a:effectLst/>
        </p:spPr>
        <p:txBody>
          <a:bodyPr vert="horz" wrap="none" lIns="45720" tIns="45720" rIns="45720" bIns="45720" numCol="1" anchor="b" anchorCtr="0" compatLnSpc="1">
            <a:prstTxWarp prst="textNoShape">
              <a:avLst/>
            </a:prstTxWarp>
          </a:bodyPr>
          <a:lstStyle>
            <a:lvl1pPr algn="r">
              <a:defRPr>
                <a:solidFill>
                  <a:srgbClr val="FFFFFF"/>
                </a:solidFill>
                <a:latin typeface="Arial" pitchFamily="-92" charset="0"/>
                <a:ea typeface="Arial" pitchFamily="-92" charset="0"/>
                <a:cs typeface="Arial" pitchFamily="-92" charset="0"/>
                <a:sym typeface="Arial" pitchFamily="-92" charset="0"/>
              </a:defRPr>
            </a:lvl1pPr>
          </a:lstStyle>
          <a:p>
            <a:fld id="{24885A8B-964E-2843-A1FF-B356DF9964C4}" type="slidenum">
              <a:rPr lang="en-US"/>
              <a:pPr/>
              <a:t>‹#›</a:t>
            </a:fld>
            <a:endParaRPr lang="en-US"/>
          </a:p>
        </p:txBody>
      </p:sp>
      <p:sp>
        <p:nvSpPr>
          <p:cNvPr id="2063" name="Rectangle 15"/>
          <p:cNvSpPr>
            <a:spLocks/>
          </p:cNvSpPr>
          <p:nvPr/>
        </p:nvSpPr>
        <p:spPr bwMode="auto">
          <a:xfrm>
            <a:off x="5392738" y="650875"/>
            <a:ext cx="1965325" cy="215444"/>
          </a:xfrm>
          <a:prstGeom prst="rect">
            <a:avLst/>
          </a:prstGeom>
          <a:noFill/>
          <a:ln w="12700" cap="flat" cmpd="sng">
            <a:noFill/>
            <a:prstDash val="solid"/>
            <a:miter lim="400000"/>
            <a:headEnd type="none" w="med" len="med"/>
            <a:tailEnd type="none" w="med" len="med"/>
          </a:ln>
          <a:effectLst/>
        </p:spPr>
        <p:txBody>
          <a:bodyPr lIns="45720" rIns="45720">
            <a:prstTxWarp prst="textNoShape">
              <a:avLst/>
            </a:prstTxWarp>
            <a:spAutoFit/>
          </a:bodyPr>
          <a:lstStyle/>
          <a:p>
            <a:pPr algn="r"/>
            <a:r>
              <a:rPr lang="en-US" sz="800" dirty="0" smtClean="0">
                <a:solidFill>
                  <a:schemeClr val="accent2"/>
                </a:solidFill>
                <a:latin typeface="Arial" pitchFamily="-92" charset="0"/>
                <a:ea typeface="Arial" pitchFamily="-92" charset="0"/>
                <a:cs typeface="Arial" pitchFamily="-92" charset="0"/>
                <a:sym typeface="Arial" pitchFamily="-92" charset="0"/>
              </a:rPr>
              <a:t>IEEE 802</a:t>
            </a:r>
            <a:r>
              <a:rPr lang="en-US" sz="800" dirty="0">
                <a:solidFill>
                  <a:schemeClr val="accent2"/>
                </a:solidFill>
                <a:latin typeface="Arial" pitchFamily="-92" charset="0"/>
                <a:ea typeface="Arial" pitchFamily="-92" charset="0"/>
                <a:cs typeface="Arial" pitchFamily="-92" charset="0"/>
                <a:sym typeface="Arial" pitchFamily="-92" charset="0"/>
              </a:rPr>
              <a:t>-EC-16</a:t>
            </a:r>
            <a:r>
              <a:rPr lang="en-US" sz="800" dirty="0" smtClean="0">
                <a:solidFill>
                  <a:schemeClr val="accent2"/>
                </a:solidFill>
                <a:latin typeface="Arial" pitchFamily="-92" charset="0"/>
                <a:ea typeface="Arial" pitchFamily="-92" charset="0"/>
                <a:cs typeface="Arial" pitchFamily="-92" charset="0"/>
                <a:sym typeface="Arial" pitchFamily="-92" charset="0"/>
              </a:rPr>
              <a:t>-0094-04-</a:t>
            </a:r>
            <a:r>
              <a:rPr lang="en-US" sz="800" dirty="0">
                <a:solidFill>
                  <a:schemeClr val="accent2"/>
                </a:solidFill>
                <a:latin typeface="Arial" pitchFamily="-92" charset="0"/>
                <a:ea typeface="Arial" pitchFamily="-92" charset="0"/>
                <a:cs typeface="Arial" pitchFamily="-92" charset="0"/>
                <a:sym typeface="Arial" pitchFamily="-92" charset="0"/>
              </a:rPr>
              <a:t>5GSG</a:t>
            </a:r>
          </a:p>
        </p:txBody>
      </p:sp>
      <p:sp>
        <p:nvSpPr>
          <p:cNvPr id="2064" name="Rectangle 16"/>
          <p:cNvSpPr>
            <a:spLocks/>
          </p:cNvSpPr>
          <p:nvPr/>
        </p:nvSpPr>
        <p:spPr bwMode="auto">
          <a:xfrm>
            <a:off x="7523163" y="650875"/>
            <a:ext cx="960437" cy="215444"/>
          </a:xfrm>
          <a:prstGeom prst="rect">
            <a:avLst/>
          </a:prstGeom>
          <a:noFill/>
          <a:ln w="12700" cap="flat" cmpd="sng">
            <a:noFill/>
            <a:prstDash val="solid"/>
            <a:miter lim="400000"/>
            <a:headEnd type="none" w="med" len="med"/>
            <a:tailEnd type="none" w="med" len="med"/>
          </a:ln>
          <a:effectLst/>
        </p:spPr>
        <p:txBody>
          <a:bodyPr lIns="45720" rIns="45720">
            <a:prstTxWarp prst="textNoShape">
              <a:avLst/>
            </a:prstTxWarp>
            <a:spAutoFit/>
          </a:bodyPr>
          <a:lstStyle/>
          <a:p>
            <a:r>
              <a:rPr lang="en-US" sz="800" dirty="0" smtClean="0">
                <a:solidFill>
                  <a:schemeClr val="accent2"/>
                </a:solidFill>
                <a:latin typeface="Arial" pitchFamily="-92" charset="0"/>
                <a:ea typeface="Arial" pitchFamily="-92" charset="0"/>
                <a:cs typeface="Arial" pitchFamily="-92" charset="0"/>
                <a:sym typeface="Arial" pitchFamily="-92" charset="0"/>
              </a:rPr>
              <a:t>2016-06-28</a:t>
            </a:r>
            <a:endParaRPr lang="en-US" sz="800" dirty="0">
              <a:solidFill>
                <a:schemeClr val="accent2"/>
              </a:solidFill>
              <a:latin typeface="Arial" pitchFamily="-92" charset="0"/>
              <a:ea typeface="Arial" pitchFamily="-92" charset="0"/>
              <a:cs typeface="Arial" pitchFamily="-92" charset="0"/>
              <a:sym typeface="Arial" pitchFamily="-92" charset="0"/>
            </a:endParaRP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l" rtl="0" fontAlgn="base" hangingPunct="0">
        <a:spcBef>
          <a:spcPct val="0"/>
        </a:spcBef>
        <a:spcAft>
          <a:spcPct val="0"/>
        </a:spcAft>
        <a:defRPr sz="4000">
          <a:solidFill>
            <a:srgbClr val="424456"/>
          </a:solidFill>
          <a:latin typeface="+mj-lt"/>
          <a:ea typeface="+mj-ea"/>
          <a:cs typeface="+mj-cs"/>
          <a:sym typeface="Trebuchet MS" pitchFamily="-92" charset="0"/>
        </a:defRPr>
      </a:lvl1pPr>
      <a:lvl2pPr algn="l" rtl="0" fontAlgn="base" hangingPunct="0">
        <a:spcBef>
          <a:spcPct val="0"/>
        </a:spcBef>
        <a:spcAft>
          <a:spcPct val="0"/>
        </a:spcAft>
        <a:defRPr sz="4000">
          <a:solidFill>
            <a:srgbClr val="424456"/>
          </a:solidFill>
          <a:latin typeface="Trebuchet MS" pitchFamily="-92" charset="0"/>
          <a:ea typeface="Trebuchet MS" pitchFamily="-92" charset="0"/>
          <a:cs typeface="Trebuchet MS" pitchFamily="-92" charset="0"/>
          <a:sym typeface="Trebuchet MS" pitchFamily="-92" charset="0"/>
        </a:defRPr>
      </a:lvl2pPr>
      <a:lvl3pPr algn="l" rtl="0" fontAlgn="base" hangingPunct="0">
        <a:spcBef>
          <a:spcPct val="0"/>
        </a:spcBef>
        <a:spcAft>
          <a:spcPct val="0"/>
        </a:spcAft>
        <a:defRPr sz="4000">
          <a:solidFill>
            <a:srgbClr val="424456"/>
          </a:solidFill>
          <a:latin typeface="Trebuchet MS" pitchFamily="-92" charset="0"/>
          <a:ea typeface="Trebuchet MS" pitchFamily="-92" charset="0"/>
          <a:cs typeface="Trebuchet MS" pitchFamily="-92" charset="0"/>
          <a:sym typeface="Trebuchet MS" pitchFamily="-92" charset="0"/>
        </a:defRPr>
      </a:lvl3pPr>
      <a:lvl4pPr algn="l" rtl="0" fontAlgn="base" hangingPunct="0">
        <a:spcBef>
          <a:spcPct val="0"/>
        </a:spcBef>
        <a:spcAft>
          <a:spcPct val="0"/>
        </a:spcAft>
        <a:defRPr sz="4000">
          <a:solidFill>
            <a:srgbClr val="424456"/>
          </a:solidFill>
          <a:latin typeface="Trebuchet MS" pitchFamily="-92" charset="0"/>
          <a:ea typeface="Trebuchet MS" pitchFamily="-92" charset="0"/>
          <a:cs typeface="Trebuchet MS" pitchFamily="-92" charset="0"/>
          <a:sym typeface="Trebuchet MS" pitchFamily="-92" charset="0"/>
        </a:defRPr>
      </a:lvl4pPr>
      <a:lvl5pPr algn="l" rtl="0" fontAlgn="base" hangingPunct="0">
        <a:spcBef>
          <a:spcPct val="0"/>
        </a:spcBef>
        <a:spcAft>
          <a:spcPct val="0"/>
        </a:spcAft>
        <a:defRPr sz="4000">
          <a:solidFill>
            <a:srgbClr val="424456"/>
          </a:solidFill>
          <a:latin typeface="Trebuchet MS" pitchFamily="-92" charset="0"/>
          <a:ea typeface="Trebuchet MS" pitchFamily="-92" charset="0"/>
          <a:cs typeface="Trebuchet MS" pitchFamily="-92" charset="0"/>
          <a:sym typeface="Trebuchet MS" pitchFamily="-92" charset="0"/>
        </a:defRPr>
      </a:lvl5pPr>
      <a:lvl6pPr marL="457200" algn="l" rtl="0" fontAlgn="base" hangingPunct="0">
        <a:spcBef>
          <a:spcPct val="0"/>
        </a:spcBef>
        <a:spcAft>
          <a:spcPct val="0"/>
        </a:spcAft>
        <a:defRPr sz="4000">
          <a:solidFill>
            <a:srgbClr val="424456"/>
          </a:solidFill>
          <a:latin typeface="Trebuchet MS" pitchFamily="-92" charset="0"/>
          <a:ea typeface="Trebuchet MS" pitchFamily="-92" charset="0"/>
          <a:cs typeface="Trebuchet MS" pitchFamily="-92" charset="0"/>
          <a:sym typeface="Trebuchet MS" pitchFamily="-92" charset="0"/>
        </a:defRPr>
      </a:lvl6pPr>
      <a:lvl7pPr marL="914400" algn="l" rtl="0" fontAlgn="base" hangingPunct="0">
        <a:spcBef>
          <a:spcPct val="0"/>
        </a:spcBef>
        <a:spcAft>
          <a:spcPct val="0"/>
        </a:spcAft>
        <a:defRPr sz="4000">
          <a:solidFill>
            <a:srgbClr val="424456"/>
          </a:solidFill>
          <a:latin typeface="Trebuchet MS" pitchFamily="-92" charset="0"/>
          <a:ea typeface="Trebuchet MS" pitchFamily="-92" charset="0"/>
          <a:cs typeface="Trebuchet MS" pitchFamily="-92" charset="0"/>
          <a:sym typeface="Trebuchet MS" pitchFamily="-92" charset="0"/>
        </a:defRPr>
      </a:lvl7pPr>
      <a:lvl8pPr marL="1371600" algn="l" rtl="0" fontAlgn="base" hangingPunct="0">
        <a:spcBef>
          <a:spcPct val="0"/>
        </a:spcBef>
        <a:spcAft>
          <a:spcPct val="0"/>
        </a:spcAft>
        <a:defRPr sz="4000">
          <a:solidFill>
            <a:srgbClr val="424456"/>
          </a:solidFill>
          <a:latin typeface="Trebuchet MS" pitchFamily="-92" charset="0"/>
          <a:ea typeface="Trebuchet MS" pitchFamily="-92" charset="0"/>
          <a:cs typeface="Trebuchet MS" pitchFamily="-92" charset="0"/>
          <a:sym typeface="Trebuchet MS" pitchFamily="-92" charset="0"/>
        </a:defRPr>
      </a:lvl8pPr>
      <a:lvl9pPr marL="1828800" algn="l" rtl="0" fontAlgn="base" hangingPunct="0">
        <a:spcBef>
          <a:spcPct val="0"/>
        </a:spcBef>
        <a:spcAft>
          <a:spcPct val="0"/>
        </a:spcAft>
        <a:defRPr sz="4000">
          <a:solidFill>
            <a:srgbClr val="424456"/>
          </a:solidFill>
          <a:latin typeface="Trebuchet MS" pitchFamily="-92" charset="0"/>
          <a:ea typeface="Trebuchet MS" pitchFamily="-92" charset="0"/>
          <a:cs typeface="Trebuchet MS" pitchFamily="-92" charset="0"/>
          <a:sym typeface="Trebuchet MS" pitchFamily="-92" charset="0"/>
        </a:defRPr>
      </a:lvl9pPr>
    </p:titleStyle>
    <p:bodyStyle>
      <a:lvl1pPr marL="365125" indent="-257175" algn="l" rtl="0" fontAlgn="base" hangingPunct="0">
        <a:spcBef>
          <a:spcPts val="300"/>
        </a:spcBef>
        <a:spcAft>
          <a:spcPct val="0"/>
        </a:spcAft>
        <a:buClr>
          <a:srgbClr val="A04DA3"/>
        </a:buClr>
        <a:buSzPct val="100000"/>
        <a:buFont typeface="Georgia" pitchFamily="-92" charset="0"/>
        <a:buChar char="•"/>
        <a:defRPr sz="2800">
          <a:solidFill>
            <a:srgbClr val="000000"/>
          </a:solidFill>
          <a:latin typeface="+mn-lt"/>
          <a:ea typeface="+mn-ea"/>
          <a:cs typeface="+mn-cs"/>
          <a:sym typeface="Georgia" pitchFamily="-92" charset="0"/>
        </a:defRPr>
      </a:lvl1pPr>
      <a:lvl2pPr marL="674688" indent="-265113" algn="l" rtl="0" fontAlgn="base" hangingPunct="0">
        <a:spcBef>
          <a:spcPts val="300"/>
        </a:spcBef>
        <a:spcAft>
          <a:spcPct val="0"/>
        </a:spcAft>
        <a:buClr>
          <a:srgbClr val="A04DA3"/>
        </a:buClr>
        <a:buSzPct val="100000"/>
        <a:buFont typeface="Georgia" pitchFamily="-92" charset="0"/>
        <a:buChar char="▫"/>
        <a:defRPr sz="2800">
          <a:solidFill>
            <a:srgbClr val="000000"/>
          </a:solidFill>
          <a:latin typeface="+mn-lt"/>
          <a:ea typeface="+mn-ea"/>
          <a:cs typeface="+mn-cs"/>
          <a:sym typeface="Georgia" pitchFamily="-92" charset="0"/>
        </a:defRPr>
      </a:lvl2pPr>
      <a:lvl3pPr marL="958850" indent="-255588" algn="l" rtl="0" fontAlgn="base" hangingPunct="0">
        <a:spcBef>
          <a:spcPts val="300"/>
        </a:spcBef>
        <a:spcAft>
          <a:spcPct val="0"/>
        </a:spcAft>
        <a:buClr>
          <a:srgbClr val="A04DA3"/>
        </a:buClr>
        <a:buSzPct val="100000"/>
        <a:buFont typeface="Georgia" pitchFamily="-92" charset="0"/>
        <a:buChar char="●"/>
        <a:defRPr sz="2800">
          <a:solidFill>
            <a:srgbClr val="000000"/>
          </a:solidFill>
          <a:latin typeface="+mn-lt"/>
          <a:ea typeface="+mn-ea"/>
          <a:cs typeface="+mn-cs"/>
          <a:sym typeface="Georgia" pitchFamily="-92" charset="0"/>
        </a:defRPr>
      </a:lvl3pPr>
      <a:lvl4pPr marL="1233488" indent="-254000" algn="l" rtl="0" fontAlgn="base" hangingPunct="0">
        <a:spcBef>
          <a:spcPts val="300"/>
        </a:spcBef>
        <a:spcAft>
          <a:spcPct val="0"/>
        </a:spcAft>
        <a:buClr>
          <a:srgbClr val="A04DA3"/>
        </a:buClr>
        <a:buSzPct val="100000"/>
        <a:buFont typeface="Georgia" pitchFamily="-92" charset="0"/>
        <a:buChar char="●"/>
        <a:defRPr sz="2800">
          <a:solidFill>
            <a:srgbClr val="000000"/>
          </a:solidFill>
          <a:latin typeface="+mn-lt"/>
          <a:ea typeface="+mn-ea"/>
          <a:cs typeface="+mn-cs"/>
          <a:sym typeface="Georgia" pitchFamily="-92" charset="0"/>
        </a:defRPr>
      </a:lvl4pPr>
      <a:lvl5pPr marL="1462088" indent="-255588" algn="l" rtl="0" fontAlgn="base" hangingPunct="0">
        <a:spcBef>
          <a:spcPts val="300"/>
        </a:spcBef>
        <a:spcAft>
          <a:spcPct val="0"/>
        </a:spcAft>
        <a:buClr>
          <a:srgbClr val="A04DA3"/>
        </a:buClr>
        <a:buSzPct val="100000"/>
        <a:buFont typeface="Georgia" pitchFamily="-92" charset="0"/>
        <a:buChar char="▫"/>
        <a:defRPr sz="2800">
          <a:solidFill>
            <a:srgbClr val="000000"/>
          </a:solidFill>
          <a:latin typeface="+mn-lt"/>
          <a:ea typeface="+mn-ea"/>
          <a:cs typeface="+mn-cs"/>
          <a:sym typeface="Georgia" pitchFamily="-92" charset="0"/>
        </a:defRPr>
      </a:lvl5pPr>
      <a:lvl6pPr marL="1919288" indent="-255588" algn="l" rtl="0" fontAlgn="base" hangingPunct="0">
        <a:spcBef>
          <a:spcPts val="300"/>
        </a:spcBef>
        <a:spcAft>
          <a:spcPct val="0"/>
        </a:spcAft>
        <a:buClr>
          <a:srgbClr val="A04DA3"/>
        </a:buClr>
        <a:buSzPct val="100000"/>
        <a:buFont typeface="Georgia" pitchFamily="-92" charset="0"/>
        <a:buChar char="▫"/>
        <a:defRPr sz="2800">
          <a:solidFill>
            <a:srgbClr val="000000"/>
          </a:solidFill>
          <a:latin typeface="+mn-lt"/>
          <a:ea typeface="+mn-ea"/>
          <a:cs typeface="+mn-cs"/>
          <a:sym typeface="Georgia" pitchFamily="-92" charset="0"/>
        </a:defRPr>
      </a:lvl6pPr>
      <a:lvl7pPr marL="2376488" indent="-255588" algn="l" rtl="0" fontAlgn="base" hangingPunct="0">
        <a:spcBef>
          <a:spcPts val="300"/>
        </a:spcBef>
        <a:spcAft>
          <a:spcPct val="0"/>
        </a:spcAft>
        <a:buClr>
          <a:srgbClr val="A04DA3"/>
        </a:buClr>
        <a:buSzPct val="100000"/>
        <a:buFont typeface="Georgia" pitchFamily="-92" charset="0"/>
        <a:buChar char="▫"/>
        <a:defRPr sz="2800">
          <a:solidFill>
            <a:srgbClr val="000000"/>
          </a:solidFill>
          <a:latin typeface="+mn-lt"/>
          <a:ea typeface="+mn-ea"/>
          <a:cs typeface="+mn-cs"/>
          <a:sym typeface="Georgia" pitchFamily="-92" charset="0"/>
        </a:defRPr>
      </a:lvl7pPr>
      <a:lvl8pPr marL="2833688" indent="-255588" algn="l" rtl="0" fontAlgn="base" hangingPunct="0">
        <a:spcBef>
          <a:spcPts val="300"/>
        </a:spcBef>
        <a:spcAft>
          <a:spcPct val="0"/>
        </a:spcAft>
        <a:buClr>
          <a:srgbClr val="A04DA3"/>
        </a:buClr>
        <a:buSzPct val="100000"/>
        <a:buFont typeface="Georgia" pitchFamily="-92" charset="0"/>
        <a:buChar char="▫"/>
        <a:defRPr sz="2800">
          <a:solidFill>
            <a:srgbClr val="000000"/>
          </a:solidFill>
          <a:latin typeface="+mn-lt"/>
          <a:ea typeface="+mn-ea"/>
          <a:cs typeface="+mn-cs"/>
          <a:sym typeface="Georgia" pitchFamily="-92" charset="0"/>
        </a:defRPr>
      </a:lvl8pPr>
      <a:lvl9pPr marL="3290888" indent="-255588" algn="l" rtl="0" fontAlgn="base" hangingPunct="0">
        <a:spcBef>
          <a:spcPts val="300"/>
        </a:spcBef>
        <a:spcAft>
          <a:spcPct val="0"/>
        </a:spcAft>
        <a:buClr>
          <a:srgbClr val="A04DA3"/>
        </a:buClr>
        <a:buSzPct val="100000"/>
        <a:buFont typeface="Georgia" pitchFamily="-92" charset="0"/>
        <a:buChar char="▫"/>
        <a:defRPr sz="2800">
          <a:solidFill>
            <a:srgbClr val="000000"/>
          </a:solidFill>
          <a:latin typeface="+mn-lt"/>
          <a:ea typeface="+mn-ea"/>
          <a:cs typeface="+mn-cs"/>
          <a:sym typeface="Georgia" pitchFamily="-92" charset="0"/>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bwMode="auto">
      <p:bgPr>
        <a:solidFill>
          <a:srgbClr val="FFFFFF"/>
        </a:solidFill>
        <a:effectLst/>
      </p:bgPr>
    </p:bg>
    <p:spTree>
      <p:nvGrpSpPr>
        <p:cNvPr id="1" name=""/>
        <p:cNvGrpSpPr/>
        <p:nvPr/>
      </p:nvGrpSpPr>
      <p:grpSpPr>
        <a:xfrm>
          <a:off x="0" y="0"/>
          <a:ext cx="0" cy="0"/>
          <a:chOff x="0" y="0"/>
          <a:chExt cx="0" cy="0"/>
        </a:xfrm>
      </p:grpSpPr>
      <p:sp>
        <p:nvSpPr>
          <p:cNvPr id="3073" name="Rectangle 1"/>
          <p:cNvSpPr>
            <a:spLocks/>
          </p:cNvSpPr>
          <p:nvPr/>
        </p:nvSpPr>
        <p:spPr bwMode="auto">
          <a:xfrm flipV="1">
            <a:off x="5410200" y="3810000"/>
            <a:ext cx="3733800" cy="90488"/>
          </a:xfrm>
          <a:prstGeom prst="rect">
            <a:avLst/>
          </a:prstGeom>
          <a:solidFill>
            <a:schemeClr val="accent2"/>
          </a:solidFill>
          <a:ln w="12700" cap="flat" cmpd="sng">
            <a:noFill/>
            <a:prstDash val="solid"/>
            <a:miter lim="400000"/>
            <a:headEnd type="none" w="med" len="med"/>
            <a:tailEnd type="none" w="med" len="med"/>
          </a:ln>
          <a:effectLst/>
        </p:spPr>
        <p:txBody>
          <a:bodyPr lIns="45720" rIns="45720" anchor="ctr">
            <a:prstTxWarp prst="textNoShape">
              <a:avLst/>
            </a:prstTxWarp>
          </a:bodyPr>
          <a:lstStyle/>
          <a:p>
            <a:pPr algn="ctr"/>
            <a:endParaRPr lang="en-US">
              <a:solidFill>
                <a:srgbClr val="FFFFFF"/>
              </a:solidFill>
            </a:endParaRPr>
          </a:p>
        </p:txBody>
      </p:sp>
      <p:sp>
        <p:nvSpPr>
          <p:cNvPr id="3074" name="Rectangle 2"/>
          <p:cNvSpPr>
            <a:spLocks/>
          </p:cNvSpPr>
          <p:nvPr/>
        </p:nvSpPr>
        <p:spPr bwMode="auto">
          <a:xfrm flipV="1">
            <a:off x="5410200" y="3897313"/>
            <a:ext cx="3733800" cy="190500"/>
          </a:xfrm>
          <a:prstGeom prst="rect">
            <a:avLst/>
          </a:prstGeom>
          <a:solidFill>
            <a:schemeClr val="accent2">
              <a:alpha val="50000"/>
            </a:schemeClr>
          </a:solidFill>
          <a:ln w="12700" cap="flat" cmpd="sng">
            <a:noFill/>
            <a:prstDash val="solid"/>
            <a:miter lim="400000"/>
            <a:headEnd type="none" w="med" len="med"/>
            <a:tailEnd type="none" w="med" len="med"/>
          </a:ln>
          <a:effectLst/>
        </p:spPr>
        <p:txBody>
          <a:bodyPr lIns="45720" rIns="45720" anchor="ctr">
            <a:prstTxWarp prst="textNoShape">
              <a:avLst/>
            </a:prstTxWarp>
          </a:bodyPr>
          <a:lstStyle/>
          <a:p>
            <a:pPr algn="ctr"/>
            <a:endParaRPr lang="en-US">
              <a:solidFill>
                <a:srgbClr val="FFFFFF"/>
              </a:solidFill>
            </a:endParaRPr>
          </a:p>
        </p:txBody>
      </p:sp>
      <p:sp>
        <p:nvSpPr>
          <p:cNvPr id="3075" name="Rectangle 3"/>
          <p:cNvSpPr>
            <a:spLocks/>
          </p:cNvSpPr>
          <p:nvPr/>
        </p:nvSpPr>
        <p:spPr bwMode="auto">
          <a:xfrm flipV="1">
            <a:off x="5410200" y="4113213"/>
            <a:ext cx="3733800" cy="12700"/>
          </a:xfrm>
          <a:prstGeom prst="rect">
            <a:avLst/>
          </a:prstGeom>
          <a:solidFill>
            <a:schemeClr val="accent2">
              <a:alpha val="64999"/>
            </a:schemeClr>
          </a:solidFill>
          <a:ln w="12700" cap="flat" cmpd="sng">
            <a:noFill/>
            <a:prstDash val="solid"/>
            <a:miter lim="400000"/>
            <a:headEnd type="none" w="med" len="med"/>
            <a:tailEnd type="none" w="med" len="med"/>
          </a:ln>
          <a:effectLst/>
        </p:spPr>
        <p:txBody>
          <a:bodyPr lIns="45720" rIns="45720" anchor="ctr">
            <a:prstTxWarp prst="textNoShape">
              <a:avLst/>
            </a:prstTxWarp>
          </a:bodyPr>
          <a:lstStyle/>
          <a:p>
            <a:pPr algn="ctr"/>
            <a:endParaRPr lang="en-US">
              <a:solidFill>
                <a:srgbClr val="FFFFFF"/>
              </a:solidFill>
            </a:endParaRPr>
          </a:p>
        </p:txBody>
      </p:sp>
      <p:sp>
        <p:nvSpPr>
          <p:cNvPr id="3076" name="Rectangle 4"/>
          <p:cNvSpPr>
            <a:spLocks/>
          </p:cNvSpPr>
          <p:nvPr/>
        </p:nvSpPr>
        <p:spPr bwMode="auto">
          <a:xfrm flipV="1">
            <a:off x="5410200" y="4164013"/>
            <a:ext cx="1965325" cy="19050"/>
          </a:xfrm>
          <a:prstGeom prst="rect">
            <a:avLst/>
          </a:prstGeom>
          <a:solidFill>
            <a:schemeClr val="accent2">
              <a:alpha val="59999"/>
            </a:schemeClr>
          </a:solidFill>
          <a:ln w="12700" cap="flat" cmpd="sng">
            <a:noFill/>
            <a:prstDash val="solid"/>
            <a:miter lim="400000"/>
            <a:headEnd type="none" w="med" len="med"/>
            <a:tailEnd type="none" w="med" len="med"/>
          </a:ln>
          <a:effectLst/>
        </p:spPr>
        <p:txBody>
          <a:bodyPr lIns="45720" rIns="45720" anchor="ctr">
            <a:prstTxWarp prst="textNoShape">
              <a:avLst/>
            </a:prstTxWarp>
          </a:bodyPr>
          <a:lstStyle/>
          <a:p>
            <a:pPr algn="ctr"/>
            <a:endParaRPr lang="en-US">
              <a:solidFill>
                <a:srgbClr val="FFFFFF"/>
              </a:solidFill>
            </a:endParaRPr>
          </a:p>
        </p:txBody>
      </p:sp>
      <p:sp>
        <p:nvSpPr>
          <p:cNvPr id="3077" name="Rectangle 5"/>
          <p:cNvSpPr>
            <a:spLocks/>
          </p:cNvSpPr>
          <p:nvPr/>
        </p:nvSpPr>
        <p:spPr bwMode="auto">
          <a:xfrm flipV="1">
            <a:off x="5410200" y="4197350"/>
            <a:ext cx="1965325" cy="12700"/>
          </a:xfrm>
          <a:prstGeom prst="rect">
            <a:avLst/>
          </a:prstGeom>
          <a:solidFill>
            <a:schemeClr val="accent2">
              <a:alpha val="64999"/>
            </a:schemeClr>
          </a:solidFill>
          <a:ln w="12700" cap="flat" cmpd="sng">
            <a:noFill/>
            <a:prstDash val="solid"/>
            <a:miter lim="400000"/>
            <a:headEnd type="none" w="med" len="med"/>
            <a:tailEnd type="none" w="med" len="med"/>
          </a:ln>
          <a:effectLst/>
        </p:spPr>
        <p:txBody>
          <a:bodyPr lIns="45720" rIns="45720" anchor="ctr">
            <a:prstTxWarp prst="textNoShape">
              <a:avLst/>
            </a:prstTxWarp>
          </a:bodyPr>
          <a:lstStyle/>
          <a:p>
            <a:pPr algn="ctr"/>
            <a:endParaRPr lang="en-US">
              <a:solidFill>
                <a:srgbClr val="FFFFFF"/>
              </a:solidFill>
            </a:endParaRPr>
          </a:p>
        </p:txBody>
      </p:sp>
      <p:sp>
        <p:nvSpPr>
          <p:cNvPr id="3078" name="AutoShape 6"/>
          <p:cNvSpPr>
            <a:spLocks/>
          </p:cNvSpPr>
          <p:nvPr/>
        </p:nvSpPr>
        <p:spPr bwMode="auto">
          <a:xfrm>
            <a:off x="5410200" y="3962400"/>
            <a:ext cx="3063875" cy="26988"/>
          </a:xfrm>
          <a:prstGeom prst="roundRect">
            <a:avLst>
              <a:gd name="adj" fmla="val 16667"/>
            </a:avLst>
          </a:prstGeom>
          <a:solidFill>
            <a:srgbClr val="FFFFFF"/>
          </a:solidFill>
          <a:ln w="12700" cap="flat" cmpd="sng">
            <a:noFill/>
            <a:prstDash val="solid"/>
            <a:miter lim="400000"/>
            <a:headEnd type="none" w="med" len="med"/>
            <a:tailEnd type="none" w="med" len="med"/>
          </a:ln>
          <a:effectLst/>
        </p:spPr>
        <p:txBody>
          <a:bodyPr lIns="45720" rIns="45720" anchor="ctr">
            <a:prstTxWarp prst="textNoShape">
              <a:avLst/>
            </a:prstTxWarp>
          </a:bodyPr>
          <a:lstStyle/>
          <a:p>
            <a:pPr algn="ctr"/>
            <a:endParaRPr lang="en-US">
              <a:solidFill>
                <a:srgbClr val="FFFFFF"/>
              </a:solidFill>
            </a:endParaRPr>
          </a:p>
        </p:txBody>
      </p:sp>
      <p:sp>
        <p:nvSpPr>
          <p:cNvPr id="3079" name="AutoShape 7"/>
          <p:cNvSpPr>
            <a:spLocks/>
          </p:cNvSpPr>
          <p:nvPr/>
        </p:nvSpPr>
        <p:spPr bwMode="auto">
          <a:xfrm>
            <a:off x="7377113" y="4060825"/>
            <a:ext cx="1600200" cy="36513"/>
          </a:xfrm>
          <a:prstGeom prst="roundRect">
            <a:avLst>
              <a:gd name="adj" fmla="val 16667"/>
            </a:avLst>
          </a:prstGeom>
          <a:solidFill>
            <a:srgbClr val="FFFFFF"/>
          </a:solidFill>
          <a:ln w="12700" cap="flat" cmpd="sng">
            <a:noFill/>
            <a:prstDash val="solid"/>
            <a:miter lim="400000"/>
            <a:headEnd type="none" w="med" len="med"/>
            <a:tailEnd type="none" w="med" len="med"/>
          </a:ln>
          <a:effectLst/>
        </p:spPr>
        <p:txBody>
          <a:bodyPr lIns="45720" rIns="45720" anchor="ctr">
            <a:prstTxWarp prst="textNoShape">
              <a:avLst/>
            </a:prstTxWarp>
          </a:bodyPr>
          <a:lstStyle/>
          <a:p>
            <a:pPr algn="ctr"/>
            <a:endParaRPr lang="en-US">
              <a:solidFill>
                <a:srgbClr val="FFFFFF"/>
              </a:solidFill>
            </a:endParaRPr>
          </a:p>
        </p:txBody>
      </p:sp>
      <p:sp>
        <p:nvSpPr>
          <p:cNvPr id="3080" name="Rectangle 8"/>
          <p:cNvSpPr>
            <a:spLocks/>
          </p:cNvSpPr>
          <p:nvPr/>
        </p:nvSpPr>
        <p:spPr bwMode="auto">
          <a:xfrm>
            <a:off x="0" y="3649663"/>
            <a:ext cx="9144000" cy="244475"/>
          </a:xfrm>
          <a:prstGeom prst="rect">
            <a:avLst/>
          </a:prstGeom>
          <a:solidFill>
            <a:schemeClr val="accent2">
              <a:alpha val="50000"/>
            </a:schemeClr>
          </a:solidFill>
          <a:ln w="12700" cap="flat" cmpd="sng">
            <a:noFill/>
            <a:prstDash val="solid"/>
            <a:miter lim="400000"/>
            <a:headEnd type="none" w="med" len="med"/>
            <a:tailEnd type="none" w="med" len="med"/>
          </a:ln>
          <a:effectLst/>
        </p:spPr>
        <p:txBody>
          <a:bodyPr lIns="45720" rIns="45720" anchor="ctr">
            <a:prstTxWarp prst="textNoShape">
              <a:avLst/>
            </a:prstTxWarp>
          </a:bodyPr>
          <a:lstStyle/>
          <a:p>
            <a:pPr algn="ctr"/>
            <a:endParaRPr lang="en-US">
              <a:solidFill>
                <a:srgbClr val="FFFFFF"/>
              </a:solidFill>
            </a:endParaRPr>
          </a:p>
        </p:txBody>
      </p:sp>
      <p:sp>
        <p:nvSpPr>
          <p:cNvPr id="3081" name="Rectangle 9"/>
          <p:cNvSpPr>
            <a:spLocks/>
          </p:cNvSpPr>
          <p:nvPr/>
        </p:nvSpPr>
        <p:spPr bwMode="auto">
          <a:xfrm>
            <a:off x="0" y="3675063"/>
            <a:ext cx="9144000" cy="139700"/>
          </a:xfrm>
          <a:prstGeom prst="rect">
            <a:avLst/>
          </a:prstGeom>
          <a:solidFill>
            <a:schemeClr val="accent2"/>
          </a:solidFill>
          <a:ln w="12700" cap="flat" cmpd="sng">
            <a:noFill/>
            <a:prstDash val="solid"/>
            <a:miter lim="400000"/>
            <a:headEnd type="none" w="med" len="med"/>
            <a:tailEnd type="none" w="med" len="med"/>
          </a:ln>
          <a:effectLst/>
        </p:spPr>
        <p:txBody>
          <a:bodyPr lIns="45720" rIns="45720" anchor="ctr">
            <a:prstTxWarp prst="textNoShape">
              <a:avLst/>
            </a:prstTxWarp>
          </a:bodyPr>
          <a:lstStyle/>
          <a:p>
            <a:pPr algn="ctr"/>
            <a:endParaRPr lang="en-US">
              <a:solidFill>
                <a:srgbClr val="FFFFFF"/>
              </a:solidFill>
            </a:endParaRPr>
          </a:p>
        </p:txBody>
      </p:sp>
      <p:sp>
        <p:nvSpPr>
          <p:cNvPr id="3082" name="Rectangle 10"/>
          <p:cNvSpPr>
            <a:spLocks/>
          </p:cNvSpPr>
          <p:nvPr/>
        </p:nvSpPr>
        <p:spPr bwMode="auto">
          <a:xfrm flipV="1">
            <a:off x="6413500" y="3643313"/>
            <a:ext cx="2730500" cy="247650"/>
          </a:xfrm>
          <a:prstGeom prst="rect">
            <a:avLst/>
          </a:prstGeom>
          <a:solidFill>
            <a:schemeClr val="accent2"/>
          </a:solidFill>
          <a:ln w="12700" cap="flat" cmpd="sng">
            <a:noFill/>
            <a:prstDash val="solid"/>
            <a:miter lim="400000"/>
            <a:headEnd type="none" w="med" len="med"/>
            <a:tailEnd type="none" w="med" len="med"/>
          </a:ln>
          <a:effectLst/>
        </p:spPr>
        <p:txBody>
          <a:bodyPr lIns="45720" rIns="45720" anchor="ctr">
            <a:prstTxWarp prst="textNoShape">
              <a:avLst/>
            </a:prstTxWarp>
          </a:bodyPr>
          <a:lstStyle/>
          <a:p>
            <a:pPr algn="ctr"/>
            <a:endParaRPr lang="en-US">
              <a:solidFill>
                <a:srgbClr val="FFFFFF"/>
              </a:solidFill>
            </a:endParaRPr>
          </a:p>
        </p:txBody>
      </p:sp>
      <p:sp>
        <p:nvSpPr>
          <p:cNvPr id="3083" name="Rectangle 11"/>
          <p:cNvSpPr>
            <a:spLocks/>
          </p:cNvSpPr>
          <p:nvPr/>
        </p:nvSpPr>
        <p:spPr bwMode="auto">
          <a:xfrm>
            <a:off x="0" y="0"/>
            <a:ext cx="9144000" cy="3702050"/>
          </a:xfrm>
          <a:prstGeom prst="rect">
            <a:avLst/>
          </a:prstGeom>
          <a:solidFill>
            <a:srgbClr val="424456"/>
          </a:solidFill>
          <a:ln w="12700" cap="flat" cmpd="sng">
            <a:noFill/>
            <a:prstDash val="solid"/>
            <a:miter lim="400000"/>
            <a:headEnd type="none" w="med" len="med"/>
            <a:tailEnd type="none" w="med" len="med"/>
          </a:ln>
          <a:effectLst/>
        </p:spPr>
        <p:txBody>
          <a:bodyPr lIns="45720" rIns="45720" anchor="ctr">
            <a:prstTxWarp prst="textNoShape">
              <a:avLst/>
            </a:prstTxWarp>
          </a:bodyPr>
          <a:lstStyle/>
          <a:p>
            <a:pPr algn="ctr"/>
            <a:endParaRPr lang="en-US">
              <a:solidFill>
                <a:srgbClr val="FFFFFF"/>
              </a:solidFill>
            </a:endParaRPr>
          </a:p>
        </p:txBody>
      </p:sp>
      <p:sp>
        <p:nvSpPr>
          <p:cNvPr id="3084" name="Rectangle 12"/>
          <p:cNvSpPr>
            <a:spLocks noGrp="1"/>
          </p:cNvSpPr>
          <p:nvPr>
            <p:ph type="title"/>
          </p:nvPr>
        </p:nvSpPr>
        <p:spPr bwMode="auto">
          <a:xfrm>
            <a:off x="457200" y="2400300"/>
            <a:ext cx="8458200" cy="1470025"/>
          </a:xfrm>
          <a:prstGeom prst="rect">
            <a:avLst/>
          </a:prstGeom>
          <a:noFill/>
          <a:ln w="12700" cap="flat" cmpd="sng">
            <a:noFill/>
            <a:prstDash val="solid"/>
            <a:miter lim="400000"/>
            <a:headEnd type="none" w="med" len="med"/>
            <a:tailEnd type="none" w="med" len="med"/>
          </a:ln>
          <a:effectLst/>
        </p:spPr>
        <p:txBody>
          <a:bodyPr vert="horz" wrap="square" lIns="45720" tIns="45720" rIns="45720" bIns="45720" numCol="1" anchor="b" anchorCtr="0" compatLnSpc="1">
            <a:prstTxWarp prst="textNoShape">
              <a:avLst/>
            </a:prstTxWarp>
          </a:bodyPr>
          <a:lstStyle/>
          <a:p>
            <a:pPr lvl="0"/>
            <a:r>
              <a:rPr lang="en-US">
                <a:sym typeface="Trebuchet MS" pitchFamily="-92" charset="0"/>
              </a:rPr>
              <a:t>Click to edit Master title style</a:t>
            </a:r>
          </a:p>
        </p:txBody>
      </p:sp>
      <p:sp>
        <p:nvSpPr>
          <p:cNvPr id="3085" name="Rectangle 13"/>
          <p:cNvSpPr>
            <a:spLocks noGrp="1"/>
          </p:cNvSpPr>
          <p:nvPr>
            <p:ph type="body" sz="quarter" idx="1"/>
          </p:nvPr>
        </p:nvSpPr>
        <p:spPr bwMode="auto">
          <a:xfrm>
            <a:off x="457200" y="3898900"/>
            <a:ext cx="4953000" cy="1752600"/>
          </a:xfrm>
          <a:prstGeom prst="rect">
            <a:avLst/>
          </a:prstGeom>
          <a:noFill/>
          <a:ln w="12700" cap="flat" cmpd="sng">
            <a:noFill/>
            <a:prstDash val="solid"/>
            <a:miter lim="400000"/>
            <a:headEnd type="none" w="med" len="med"/>
            <a:tailEnd type="none" w="med" len="med"/>
          </a:ln>
          <a:effectLst/>
        </p:spPr>
        <p:txBody>
          <a:bodyPr vert="horz" wrap="square" lIns="45720" tIns="45720" rIns="45720" bIns="45720" numCol="1" anchor="t" anchorCtr="0" compatLnSpc="1">
            <a:prstTxWarp prst="textNoShape">
              <a:avLst/>
            </a:prstTxWarp>
          </a:bodyPr>
          <a:lstStyle/>
          <a:p>
            <a:pPr lvl="0"/>
            <a:r>
              <a:rPr lang="en-US">
                <a:sym typeface="Georgia" pitchFamily="-92" charset="0"/>
              </a:rPr>
              <a:t>Click to edit Master text styles</a:t>
            </a:r>
          </a:p>
          <a:p>
            <a:pPr lvl="1"/>
            <a:r>
              <a:rPr lang="en-US">
                <a:sym typeface="Georgia" pitchFamily="-92" charset="0"/>
              </a:rPr>
              <a:t>Second level</a:t>
            </a:r>
          </a:p>
          <a:p>
            <a:pPr lvl="2"/>
            <a:r>
              <a:rPr lang="en-US">
                <a:sym typeface="Georgia" pitchFamily="-92" charset="0"/>
              </a:rPr>
              <a:t>Third level</a:t>
            </a:r>
          </a:p>
          <a:p>
            <a:pPr lvl="3"/>
            <a:r>
              <a:rPr lang="en-US">
                <a:sym typeface="Georgia" pitchFamily="-92" charset="0"/>
              </a:rPr>
              <a:t>Fourth level</a:t>
            </a:r>
          </a:p>
          <a:p>
            <a:pPr lvl="4"/>
            <a:r>
              <a:rPr lang="en-US">
                <a:sym typeface="Georgia" pitchFamily="-92" charset="0"/>
              </a:rPr>
              <a:t>Fifth level</a:t>
            </a:r>
          </a:p>
        </p:txBody>
      </p:sp>
      <p:sp>
        <p:nvSpPr>
          <p:cNvPr id="3086" name="Rectangle 14"/>
          <p:cNvSpPr>
            <a:spLocks noGrp="1"/>
          </p:cNvSpPr>
          <p:nvPr>
            <p:ph type="sldNum" sz="quarter" idx="2"/>
          </p:nvPr>
        </p:nvSpPr>
        <p:spPr bwMode="auto">
          <a:xfrm>
            <a:off x="8709025" y="15875"/>
            <a:ext cx="357188" cy="350838"/>
          </a:xfrm>
          <a:prstGeom prst="rect">
            <a:avLst/>
          </a:prstGeom>
          <a:noFill/>
          <a:ln w="12700" cap="flat" cmpd="sng">
            <a:noFill/>
            <a:prstDash val="solid"/>
            <a:miter lim="400000"/>
            <a:headEnd type="none" w="med" len="med"/>
            <a:tailEnd type="none" w="med" len="med"/>
          </a:ln>
          <a:effectLst/>
        </p:spPr>
        <p:txBody>
          <a:bodyPr vert="horz" wrap="none" lIns="45720" tIns="45720" rIns="45720" bIns="45720" numCol="1" anchor="b" anchorCtr="0" compatLnSpc="1">
            <a:prstTxWarp prst="textNoShape">
              <a:avLst/>
            </a:prstTxWarp>
          </a:bodyPr>
          <a:lstStyle>
            <a:lvl1pPr algn="r">
              <a:defRPr>
                <a:solidFill>
                  <a:srgbClr val="FFFFFF"/>
                </a:solidFill>
                <a:latin typeface="Arial" pitchFamily="-92" charset="0"/>
                <a:ea typeface="Arial" pitchFamily="-92" charset="0"/>
                <a:cs typeface="Arial" pitchFamily="-92" charset="0"/>
                <a:sym typeface="Arial" pitchFamily="-92" charset="0"/>
              </a:defRPr>
            </a:lvl1pPr>
          </a:lstStyle>
          <a:p>
            <a:fld id="{C3F7886A-9C8D-3B40-9A29-81E30251B2EE}"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fontAlgn="base" hangingPunct="0">
        <a:spcBef>
          <a:spcPct val="0"/>
        </a:spcBef>
        <a:spcAft>
          <a:spcPct val="0"/>
        </a:spcAft>
        <a:defRPr sz="4000">
          <a:solidFill>
            <a:srgbClr val="424456"/>
          </a:solidFill>
          <a:latin typeface="+mj-lt"/>
          <a:ea typeface="+mj-ea"/>
          <a:cs typeface="+mj-cs"/>
          <a:sym typeface="Trebuchet MS" pitchFamily="-92" charset="0"/>
        </a:defRPr>
      </a:lvl1pPr>
      <a:lvl2pPr algn="l" rtl="0" fontAlgn="base" hangingPunct="0">
        <a:spcBef>
          <a:spcPct val="0"/>
        </a:spcBef>
        <a:spcAft>
          <a:spcPct val="0"/>
        </a:spcAft>
        <a:defRPr sz="4000">
          <a:solidFill>
            <a:srgbClr val="424456"/>
          </a:solidFill>
          <a:latin typeface="Trebuchet MS" pitchFamily="-92" charset="0"/>
          <a:ea typeface="Trebuchet MS" pitchFamily="-92" charset="0"/>
          <a:cs typeface="Trebuchet MS" pitchFamily="-92" charset="0"/>
          <a:sym typeface="Trebuchet MS" pitchFamily="-92" charset="0"/>
        </a:defRPr>
      </a:lvl2pPr>
      <a:lvl3pPr algn="l" rtl="0" fontAlgn="base" hangingPunct="0">
        <a:spcBef>
          <a:spcPct val="0"/>
        </a:spcBef>
        <a:spcAft>
          <a:spcPct val="0"/>
        </a:spcAft>
        <a:defRPr sz="4000">
          <a:solidFill>
            <a:srgbClr val="424456"/>
          </a:solidFill>
          <a:latin typeface="Trebuchet MS" pitchFamily="-92" charset="0"/>
          <a:ea typeface="Trebuchet MS" pitchFamily="-92" charset="0"/>
          <a:cs typeface="Trebuchet MS" pitchFamily="-92" charset="0"/>
          <a:sym typeface="Trebuchet MS" pitchFamily="-92" charset="0"/>
        </a:defRPr>
      </a:lvl3pPr>
      <a:lvl4pPr algn="l" rtl="0" fontAlgn="base" hangingPunct="0">
        <a:spcBef>
          <a:spcPct val="0"/>
        </a:spcBef>
        <a:spcAft>
          <a:spcPct val="0"/>
        </a:spcAft>
        <a:defRPr sz="4000">
          <a:solidFill>
            <a:srgbClr val="424456"/>
          </a:solidFill>
          <a:latin typeface="Trebuchet MS" pitchFamily="-92" charset="0"/>
          <a:ea typeface="Trebuchet MS" pitchFamily="-92" charset="0"/>
          <a:cs typeface="Trebuchet MS" pitchFamily="-92" charset="0"/>
          <a:sym typeface="Trebuchet MS" pitchFamily="-92" charset="0"/>
        </a:defRPr>
      </a:lvl4pPr>
      <a:lvl5pPr algn="l" rtl="0" fontAlgn="base" hangingPunct="0">
        <a:spcBef>
          <a:spcPct val="0"/>
        </a:spcBef>
        <a:spcAft>
          <a:spcPct val="0"/>
        </a:spcAft>
        <a:defRPr sz="4000">
          <a:solidFill>
            <a:srgbClr val="424456"/>
          </a:solidFill>
          <a:latin typeface="Trebuchet MS" pitchFamily="-92" charset="0"/>
          <a:ea typeface="Trebuchet MS" pitchFamily="-92" charset="0"/>
          <a:cs typeface="Trebuchet MS" pitchFamily="-92" charset="0"/>
          <a:sym typeface="Trebuchet MS" pitchFamily="-92" charset="0"/>
        </a:defRPr>
      </a:lvl5pPr>
      <a:lvl6pPr marL="457200" algn="l" rtl="0" fontAlgn="base" hangingPunct="0">
        <a:spcBef>
          <a:spcPct val="0"/>
        </a:spcBef>
        <a:spcAft>
          <a:spcPct val="0"/>
        </a:spcAft>
        <a:defRPr sz="4000">
          <a:solidFill>
            <a:srgbClr val="424456"/>
          </a:solidFill>
          <a:latin typeface="Trebuchet MS" pitchFamily="-92" charset="0"/>
          <a:ea typeface="Trebuchet MS" pitchFamily="-92" charset="0"/>
          <a:cs typeface="Trebuchet MS" pitchFamily="-92" charset="0"/>
          <a:sym typeface="Trebuchet MS" pitchFamily="-92" charset="0"/>
        </a:defRPr>
      </a:lvl6pPr>
      <a:lvl7pPr marL="914400" algn="l" rtl="0" fontAlgn="base" hangingPunct="0">
        <a:spcBef>
          <a:spcPct val="0"/>
        </a:spcBef>
        <a:spcAft>
          <a:spcPct val="0"/>
        </a:spcAft>
        <a:defRPr sz="4000">
          <a:solidFill>
            <a:srgbClr val="424456"/>
          </a:solidFill>
          <a:latin typeface="Trebuchet MS" pitchFamily="-92" charset="0"/>
          <a:ea typeface="Trebuchet MS" pitchFamily="-92" charset="0"/>
          <a:cs typeface="Trebuchet MS" pitchFamily="-92" charset="0"/>
          <a:sym typeface="Trebuchet MS" pitchFamily="-92" charset="0"/>
        </a:defRPr>
      </a:lvl7pPr>
      <a:lvl8pPr marL="1371600" algn="l" rtl="0" fontAlgn="base" hangingPunct="0">
        <a:spcBef>
          <a:spcPct val="0"/>
        </a:spcBef>
        <a:spcAft>
          <a:spcPct val="0"/>
        </a:spcAft>
        <a:defRPr sz="4000">
          <a:solidFill>
            <a:srgbClr val="424456"/>
          </a:solidFill>
          <a:latin typeface="Trebuchet MS" pitchFamily="-92" charset="0"/>
          <a:ea typeface="Trebuchet MS" pitchFamily="-92" charset="0"/>
          <a:cs typeface="Trebuchet MS" pitchFamily="-92" charset="0"/>
          <a:sym typeface="Trebuchet MS" pitchFamily="-92" charset="0"/>
        </a:defRPr>
      </a:lvl8pPr>
      <a:lvl9pPr marL="1828800" algn="l" rtl="0" fontAlgn="base" hangingPunct="0">
        <a:spcBef>
          <a:spcPct val="0"/>
        </a:spcBef>
        <a:spcAft>
          <a:spcPct val="0"/>
        </a:spcAft>
        <a:defRPr sz="4000">
          <a:solidFill>
            <a:srgbClr val="424456"/>
          </a:solidFill>
          <a:latin typeface="Trebuchet MS" pitchFamily="-92" charset="0"/>
          <a:ea typeface="Trebuchet MS" pitchFamily="-92" charset="0"/>
          <a:cs typeface="Trebuchet MS" pitchFamily="-92" charset="0"/>
          <a:sym typeface="Trebuchet MS" pitchFamily="-92" charset="0"/>
        </a:defRPr>
      </a:lvl9pPr>
    </p:titleStyle>
    <p:bodyStyle>
      <a:lvl1pPr marL="365125" indent="-257175" algn="l" rtl="0" fontAlgn="base" hangingPunct="0">
        <a:spcBef>
          <a:spcPts val="300"/>
        </a:spcBef>
        <a:spcAft>
          <a:spcPct val="0"/>
        </a:spcAft>
        <a:buClr>
          <a:srgbClr val="A04DA3"/>
        </a:buClr>
        <a:buSzPct val="100000"/>
        <a:buFont typeface="Georgia" pitchFamily="-92" charset="0"/>
        <a:buChar char="•"/>
        <a:defRPr sz="2800">
          <a:solidFill>
            <a:srgbClr val="000000"/>
          </a:solidFill>
          <a:latin typeface="+mn-lt"/>
          <a:ea typeface="+mn-ea"/>
          <a:cs typeface="+mn-cs"/>
          <a:sym typeface="Georgia" pitchFamily="-92" charset="0"/>
        </a:defRPr>
      </a:lvl1pPr>
      <a:lvl2pPr marL="674688" indent="-265113" algn="l" rtl="0" fontAlgn="base" hangingPunct="0">
        <a:spcBef>
          <a:spcPts val="300"/>
        </a:spcBef>
        <a:spcAft>
          <a:spcPct val="0"/>
        </a:spcAft>
        <a:buClr>
          <a:srgbClr val="A04DA3"/>
        </a:buClr>
        <a:buSzPct val="100000"/>
        <a:buFont typeface="Georgia" pitchFamily="-92" charset="0"/>
        <a:buChar char="▫"/>
        <a:defRPr sz="2800">
          <a:solidFill>
            <a:srgbClr val="000000"/>
          </a:solidFill>
          <a:latin typeface="+mn-lt"/>
          <a:ea typeface="+mn-ea"/>
          <a:cs typeface="+mn-cs"/>
          <a:sym typeface="Georgia" pitchFamily="-92" charset="0"/>
        </a:defRPr>
      </a:lvl2pPr>
      <a:lvl3pPr marL="958850" indent="-255588" algn="l" rtl="0" fontAlgn="base" hangingPunct="0">
        <a:spcBef>
          <a:spcPts val="300"/>
        </a:spcBef>
        <a:spcAft>
          <a:spcPct val="0"/>
        </a:spcAft>
        <a:buClr>
          <a:srgbClr val="A04DA3"/>
        </a:buClr>
        <a:buSzPct val="100000"/>
        <a:buFont typeface="Georgia" pitchFamily="-92" charset="0"/>
        <a:buChar char="●"/>
        <a:defRPr sz="2800">
          <a:solidFill>
            <a:srgbClr val="000000"/>
          </a:solidFill>
          <a:latin typeface="+mn-lt"/>
          <a:ea typeface="+mn-ea"/>
          <a:cs typeface="+mn-cs"/>
          <a:sym typeface="Georgia" pitchFamily="-92" charset="0"/>
        </a:defRPr>
      </a:lvl3pPr>
      <a:lvl4pPr marL="1233488" indent="-254000" algn="l" rtl="0" fontAlgn="base" hangingPunct="0">
        <a:spcBef>
          <a:spcPts val="300"/>
        </a:spcBef>
        <a:spcAft>
          <a:spcPct val="0"/>
        </a:spcAft>
        <a:buClr>
          <a:srgbClr val="A04DA3"/>
        </a:buClr>
        <a:buSzPct val="100000"/>
        <a:buFont typeface="Georgia" pitchFamily="-92" charset="0"/>
        <a:buChar char="●"/>
        <a:defRPr sz="2800">
          <a:solidFill>
            <a:srgbClr val="000000"/>
          </a:solidFill>
          <a:latin typeface="+mn-lt"/>
          <a:ea typeface="+mn-ea"/>
          <a:cs typeface="+mn-cs"/>
          <a:sym typeface="Georgia" pitchFamily="-92" charset="0"/>
        </a:defRPr>
      </a:lvl4pPr>
      <a:lvl5pPr marL="1462088" indent="-255588" algn="l" rtl="0" fontAlgn="base" hangingPunct="0">
        <a:spcBef>
          <a:spcPts val="300"/>
        </a:spcBef>
        <a:spcAft>
          <a:spcPct val="0"/>
        </a:spcAft>
        <a:buClr>
          <a:srgbClr val="A04DA3"/>
        </a:buClr>
        <a:buSzPct val="100000"/>
        <a:buFont typeface="Georgia" pitchFamily="-92" charset="0"/>
        <a:buChar char="▫"/>
        <a:defRPr sz="2800">
          <a:solidFill>
            <a:srgbClr val="000000"/>
          </a:solidFill>
          <a:latin typeface="+mn-lt"/>
          <a:ea typeface="+mn-ea"/>
          <a:cs typeface="+mn-cs"/>
          <a:sym typeface="Georgia" pitchFamily="-92" charset="0"/>
        </a:defRPr>
      </a:lvl5pPr>
      <a:lvl6pPr marL="1919288" indent="-255588" algn="l" rtl="0" fontAlgn="base" hangingPunct="0">
        <a:spcBef>
          <a:spcPts val="300"/>
        </a:spcBef>
        <a:spcAft>
          <a:spcPct val="0"/>
        </a:spcAft>
        <a:buClr>
          <a:srgbClr val="A04DA3"/>
        </a:buClr>
        <a:buSzPct val="100000"/>
        <a:buFont typeface="Georgia" pitchFamily="-92" charset="0"/>
        <a:buChar char="▫"/>
        <a:defRPr sz="2800">
          <a:solidFill>
            <a:srgbClr val="000000"/>
          </a:solidFill>
          <a:latin typeface="+mn-lt"/>
          <a:ea typeface="+mn-ea"/>
          <a:cs typeface="+mn-cs"/>
          <a:sym typeface="Georgia" pitchFamily="-92" charset="0"/>
        </a:defRPr>
      </a:lvl6pPr>
      <a:lvl7pPr marL="2376488" indent="-255588" algn="l" rtl="0" fontAlgn="base" hangingPunct="0">
        <a:spcBef>
          <a:spcPts val="300"/>
        </a:spcBef>
        <a:spcAft>
          <a:spcPct val="0"/>
        </a:spcAft>
        <a:buClr>
          <a:srgbClr val="A04DA3"/>
        </a:buClr>
        <a:buSzPct val="100000"/>
        <a:buFont typeface="Georgia" pitchFamily="-92" charset="0"/>
        <a:buChar char="▫"/>
        <a:defRPr sz="2800">
          <a:solidFill>
            <a:srgbClr val="000000"/>
          </a:solidFill>
          <a:latin typeface="+mn-lt"/>
          <a:ea typeface="+mn-ea"/>
          <a:cs typeface="+mn-cs"/>
          <a:sym typeface="Georgia" pitchFamily="-92" charset="0"/>
        </a:defRPr>
      </a:lvl7pPr>
      <a:lvl8pPr marL="2833688" indent="-255588" algn="l" rtl="0" fontAlgn="base" hangingPunct="0">
        <a:spcBef>
          <a:spcPts val="300"/>
        </a:spcBef>
        <a:spcAft>
          <a:spcPct val="0"/>
        </a:spcAft>
        <a:buClr>
          <a:srgbClr val="A04DA3"/>
        </a:buClr>
        <a:buSzPct val="100000"/>
        <a:buFont typeface="Georgia" pitchFamily="-92" charset="0"/>
        <a:buChar char="▫"/>
        <a:defRPr sz="2800">
          <a:solidFill>
            <a:srgbClr val="000000"/>
          </a:solidFill>
          <a:latin typeface="+mn-lt"/>
          <a:ea typeface="+mn-ea"/>
          <a:cs typeface="+mn-cs"/>
          <a:sym typeface="Georgia" pitchFamily="-92" charset="0"/>
        </a:defRPr>
      </a:lvl8pPr>
      <a:lvl9pPr marL="3290888" indent="-255588" algn="l" rtl="0" fontAlgn="base" hangingPunct="0">
        <a:spcBef>
          <a:spcPts val="300"/>
        </a:spcBef>
        <a:spcAft>
          <a:spcPct val="0"/>
        </a:spcAft>
        <a:buClr>
          <a:srgbClr val="A04DA3"/>
        </a:buClr>
        <a:buSzPct val="100000"/>
        <a:buFont typeface="Georgia" pitchFamily="-92" charset="0"/>
        <a:buChar char="▫"/>
        <a:defRPr sz="2800">
          <a:solidFill>
            <a:srgbClr val="000000"/>
          </a:solidFill>
          <a:latin typeface="+mn-lt"/>
          <a:ea typeface="+mn-ea"/>
          <a:cs typeface="+mn-cs"/>
          <a:sym typeface="Georgia" pitchFamily="-92" charset="0"/>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3.xml"/><Relationship Id="rId4" Type="http://schemas.openxmlformats.org/officeDocument/2006/relationships/image" Target="../media/image5.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4.pdf"/><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3" Type="http://schemas.openxmlformats.org/officeDocument/2006/relationships/hyperlink" Target="mailto:roger@ethair.net?subject=" TargetMode="External"/><Relationship Id="rId2" Type="http://schemas.openxmlformats.org/officeDocument/2006/relationships/notesSlide" Target="../notesSlides/notesSlide1.xml"/><Relationship Id="rId1" Type="http://schemas.openxmlformats.org/officeDocument/2006/relationships/slideLayout" Target="../slideLayouts/slideLayout23.xml"/><Relationship Id="rId4" Type="http://schemas.openxmlformats.org/officeDocument/2006/relationships/image" Target="../media/image1.jpe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121" name="Rectangle 1"/>
          <p:cNvSpPr>
            <a:spLocks/>
          </p:cNvSpPr>
          <p:nvPr/>
        </p:nvSpPr>
        <p:spPr bwMode="auto">
          <a:xfrm>
            <a:off x="381000" y="542866"/>
            <a:ext cx="8382000" cy="3662541"/>
          </a:xfrm>
          <a:prstGeom prst="rect">
            <a:avLst/>
          </a:prstGeom>
          <a:noFill/>
          <a:ln w="12700" cap="flat" cmpd="sng">
            <a:noFill/>
            <a:prstDash val="solid"/>
            <a:miter lim="400000"/>
            <a:headEnd type="none" w="med" len="med"/>
            <a:tailEnd type="none" w="med" len="med"/>
          </a:ln>
          <a:effectLst/>
        </p:spPr>
        <p:txBody>
          <a:bodyPr wrap="square" lIns="45720" rIns="45720">
            <a:prstTxWarp prst="textNoShape">
              <a:avLst/>
            </a:prstTxWarp>
            <a:spAutoFit/>
          </a:bodyPr>
          <a:lstStyle/>
          <a:p>
            <a:pPr lvl="1" indent="342900" algn="ctr" defTabSz="1016000"/>
            <a:r>
              <a:rPr lang="en-US" sz="1400" b="1" dirty="0" smtClean="0">
                <a:latin typeface="Times" pitchFamily="-92" charset="0"/>
                <a:ea typeface="Times" pitchFamily="-92" charset="0"/>
                <a:cs typeface="Times" pitchFamily="-92" charset="0"/>
                <a:sym typeface="Times" pitchFamily="-92" charset="0"/>
              </a:rPr>
              <a:t>Suggestions on Proposed </a:t>
            </a:r>
            <a:r>
              <a:rPr lang="en-US" sz="1400" b="1" dirty="0">
                <a:latin typeface="Times" pitchFamily="-92" charset="0"/>
                <a:ea typeface="Times" pitchFamily="-92" charset="0"/>
                <a:cs typeface="Times" pitchFamily="-92" charset="0"/>
                <a:sym typeface="Times" pitchFamily="-92" charset="0"/>
              </a:rPr>
              <a:t>Draft Report:</a:t>
            </a:r>
          </a:p>
          <a:p>
            <a:pPr lvl="1" indent="342900" algn="ctr" defTabSz="1016000"/>
            <a:r>
              <a:rPr lang="en-US" sz="1400" b="1" dirty="0">
                <a:latin typeface="Times" pitchFamily="-92" charset="0"/>
                <a:ea typeface="Times" pitchFamily="-92" charset="0"/>
                <a:cs typeface="Times" pitchFamily="-92" charset="0"/>
                <a:sym typeface="Times" pitchFamily="-92" charset="0"/>
              </a:rPr>
              <a:t>IEEE 802 EC 5G/IMT-2020 SC</a:t>
            </a:r>
          </a:p>
          <a:p>
            <a:pPr indent="114300" algn="ctr" defTabSz="1016000"/>
            <a:endParaRPr lang="en-US" sz="1200" dirty="0">
              <a:latin typeface="Times" pitchFamily="-92" charset="0"/>
              <a:ea typeface="Times" pitchFamily="-92" charset="0"/>
              <a:cs typeface="Times" pitchFamily="-92" charset="0"/>
              <a:sym typeface="Times" pitchFamily="-92" charset="0"/>
            </a:endParaRPr>
          </a:p>
          <a:p>
            <a:pPr indent="114300" defTabSz="1016000"/>
            <a:endParaRPr lang="en-US" sz="1200" b="1" dirty="0">
              <a:latin typeface="Times New Roman" pitchFamily="-92" charset="0"/>
              <a:ea typeface="Times New Roman" pitchFamily="-92" charset="0"/>
              <a:cs typeface="Times New Roman" pitchFamily="-92" charset="0"/>
              <a:sym typeface="Times New Roman" pitchFamily="-92" charset="0"/>
            </a:endParaRPr>
          </a:p>
          <a:p>
            <a:pPr indent="114300" defTabSz="1016000"/>
            <a:r>
              <a:rPr lang="en-US" sz="1200" dirty="0">
                <a:latin typeface="Times" pitchFamily="-92" charset="0"/>
                <a:ea typeface="Times" pitchFamily="-92" charset="0"/>
                <a:cs typeface="Times" pitchFamily="-92" charset="0"/>
                <a:sym typeface="Times" pitchFamily="-92" charset="0"/>
              </a:rPr>
              <a:t>Document Number:</a:t>
            </a:r>
            <a:endParaRPr lang="en-US" sz="1200" dirty="0">
              <a:latin typeface="Times New Roman" pitchFamily="-92" charset="0"/>
              <a:ea typeface="Times New Roman" pitchFamily="-92" charset="0"/>
              <a:cs typeface="Times New Roman" pitchFamily="-92" charset="0"/>
              <a:sym typeface="Times New Roman" pitchFamily="-92" charset="0"/>
            </a:endParaRPr>
          </a:p>
          <a:p>
            <a:pPr lvl="1" indent="342900" defTabSz="1016000"/>
            <a:r>
              <a:rPr lang="en-US" sz="1200" dirty="0">
                <a:latin typeface="Times" pitchFamily="-92" charset="0"/>
                <a:ea typeface="Times" pitchFamily="-92" charset="0"/>
                <a:cs typeface="Times" pitchFamily="-92" charset="0"/>
                <a:sym typeface="Times" pitchFamily="-92" charset="0"/>
              </a:rPr>
              <a:t>IEEE </a:t>
            </a:r>
            <a:r>
              <a:rPr lang="en-US" sz="1200" dirty="0" smtClean="0">
                <a:latin typeface="Times" pitchFamily="-92" charset="0"/>
                <a:ea typeface="Times" pitchFamily="-92" charset="0"/>
                <a:cs typeface="Times" pitchFamily="-92" charset="0"/>
                <a:sym typeface="Times" pitchFamily="-92" charset="0"/>
              </a:rPr>
              <a:t>802-EC-16-0099-04-5GSG</a:t>
            </a:r>
            <a:endParaRPr lang="en-US" sz="1200" dirty="0" smtClean="0">
              <a:latin typeface="Times New Roman" pitchFamily="-92" charset="0"/>
              <a:ea typeface="Times New Roman" pitchFamily="-92" charset="0"/>
              <a:cs typeface="Times New Roman" pitchFamily="-92" charset="0"/>
              <a:sym typeface="Times New Roman" pitchFamily="-92" charset="0"/>
            </a:endParaRPr>
          </a:p>
          <a:p>
            <a:pPr indent="114300" defTabSz="1016000"/>
            <a:r>
              <a:rPr lang="en-US" sz="1200" dirty="0">
                <a:latin typeface="Times" pitchFamily="-92" charset="0"/>
                <a:ea typeface="Times" pitchFamily="-92" charset="0"/>
                <a:cs typeface="Times" pitchFamily="-92" charset="0"/>
                <a:sym typeface="Times" pitchFamily="-92" charset="0"/>
              </a:rPr>
              <a:t>Date Submitted:</a:t>
            </a:r>
            <a:endParaRPr lang="en-US" sz="1200" dirty="0">
              <a:latin typeface="Times New Roman" pitchFamily="-92" charset="0"/>
              <a:ea typeface="Times New Roman" pitchFamily="-92" charset="0"/>
              <a:cs typeface="Times New Roman" pitchFamily="-92" charset="0"/>
              <a:sym typeface="Times New Roman" pitchFamily="-92" charset="0"/>
            </a:endParaRPr>
          </a:p>
          <a:p>
            <a:pPr lvl="1" indent="342900" defTabSz="1016000"/>
            <a:r>
              <a:rPr lang="en-US" sz="1200" dirty="0" smtClean="0">
                <a:latin typeface="Times" pitchFamily="-92" charset="0"/>
                <a:ea typeface="Times" pitchFamily="-92" charset="0"/>
                <a:cs typeface="Times" pitchFamily="-92" charset="0"/>
                <a:sym typeface="Times" pitchFamily="-92" charset="0"/>
              </a:rPr>
              <a:t>2016-06-29</a:t>
            </a:r>
            <a:endParaRPr lang="en-US" sz="1200" dirty="0" smtClean="0">
              <a:latin typeface="Times New Roman" pitchFamily="-92" charset="0"/>
              <a:ea typeface="Times New Roman" pitchFamily="-92" charset="0"/>
              <a:cs typeface="Times New Roman" pitchFamily="-92" charset="0"/>
              <a:sym typeface="Times New Roman" pitchFamily="-92" charset="0"/>
            </a:endParaRPr>
          </a:p>
          <a:p>
            <a:pPr indent="114300" defTabSz="1016000"/>
            <a:r>
              <a:rPr lang="en-US" sz="1200" dirty="0">
                <a:latin typeface="Times" pitchFamily="-92" charset="0"/>
                <a:ea typeface="Times" pitchFamily="-92" charset="0"/>
                <a:cs typeface="Times" pitchFamily="-92" charset="0"/>
                <a:sym typeface="Times" pitchFamily="-92" charset="0"/>
              </a:rPr>
              <a:t>Source:</a:t>
            </a:r>
            <a:endParaRPr lang="en-US" sz="1200" dirty="0">
              <a:latin typeface="Times New Roman" pitchFamily="-92" charset="0"/>
              <a:ea typeface="Times New Roman" pitchFamily="-92" charset="0"/>
              <a:cs typeface="Times New Roman" pitchFamily="-92" charset="0"/>
              <a:sym typeface="Times New Roman" pitchFamily="-92" charset="0"/>
            </a:endParaRPr>
          </a:p>
          <a:p>
            <a:pPr lvl="1" indent="342900" defTabSz="1016000"/>
            <a:r>
              <a:rPr lang="en-US" sz="1200" dirty="0" smtClean="0">
                <a:latin typeface="Times" pitchFamily="-92" charset="0"/>
                <a:ea typeface="Times" pitchFamily="-92" charset="0"/>
                <a:cs typeface="Times" pitchFamily="-92" charset="0"/>
                <a:sym typeface="Times" pitchFamily="-92" charset="0"/>
              </a:rPr>
              <a:t>Stephen PALM</a:t>
            </a:r>
            <a:endParaRPr lang="en-US" sz="1200" dirty="0" smtClean="0">
              <a:latin typeface="Times" pitchFamily="-92" charset="0"/>
              <a:ea typeface="Times" pitchFamily="-92" charset="0"/>
              <a:cs typeface="Times" pitchFamily="-92" charset="0"/>
              <a:sym typeface="Times" pitchFamily="-92" charset="0"/>
            </a:endParaRPr>
          </a:p>
          <a:p>
            <a:pPr lvl="1" indent="342900" defTabSz="1016000"/>
            <a:r>
              <a:rPr lang="en-US" sz="1200" dirty="0" smtClean="0">
                <a:latin typeface="Times" pitchFamily="-92" charset="0"/>
                <a:ea typeface="Helvetica" pitchFamily="-92" charset="0"/>
                <a:cs typeface="Times" pitchFamily="-92" charset="0"/>
                <a:sym typeface="Times" pitchFamily="-92" charset="0"/>
              </a:rPr>
              <a:t>Broadcom</a:t>
            </a:r>
            <a:endParaRPr lang="en-US" sz="1200" dirty="0">
              <a:latin typeface="Helvetica" pitchFamily="-92" charset="0"/>
              <a:ea typeface="Helvetica" pitchFamily="-92" charset="0"/>
              <a:cs typeface="Helvetica" pitchFamily="-92" charset="0"/>
              <a:sym typeface="Helvetica" pitchFamily="-92" charset="0"/>
            </a:endParaRPr>
          </a:p>
          <a:p>
            <a:pPr indent="114300" defTabSz="1016000"/>
            <a:r>
              <a:rPr lang="en-US" sz="1200" dirty="0">
                <a:latin typeface="Times" pitchFamily="-92" charset="0"/>
                <a:ea typeface="Times" pitchFamily="-92" charset="0"/>
                <a:cs typeface="Times" pitchFamily="-92" charset="0"/>
                <a:sym typeface="Times" pitchFamily="-92" charset="0"/>
              </a:rPr>
              <a:t>Re:</a:t>
            </a:r>
            <a:endParaRPr lang="en-US" sz="1200" dirty="0">
              <a:latin typeface="Times New Roman" pitchFamily="-92" charset="0"/>
              <a:ea typeface="Times New Roman" pitchFamily="-92" charset="0"/>
              <a:cs typeface="Times New Roman" pitchFamily="-92" charset="0"/>
              <a:sym typeface="Times New Roman" pitchFamily="-92" charset="0"/>
            </a:endParaRPr>
          </a:p>
          <a:p>
            <a:pPr lvl="1" indent="342900" defTabSz="1016000"/>
            <a:r>
              <a:rPr lang="en-US" sz="1200" dirty="0">
                <a:latin typeface="Times" pitchFamily="-92" charset="0"/>
                <a:ea typeface="Times" pitchFamily="-92" charset="0"/>
                <a:cs typeface="Times" pitchFamily="-92" charset="0"/>
                <a:sym typeface="Times" pitchFamily="-92" charset="0"/>
              </a:rPr>
              <a:t>5G/IMT-2020 Standing Committee</a:t>
            </a:r>
            <a:endParaRPr lang="en-US" sz="1200" dirty="0">
              <a:latin typeface="Times New Roman" pitchFamily="-92" charset="0"/>
              <a:ea typeface="Times New Roman" pitchFamily="-92" charset="0"/>
              <a:cs typeface="Times New Roman" pitchFamily="-92" charset="0"/>
              <a:sym typeface="Times New Roman" pitchFamily="-92" charset="0"/>
            </a:endParaRPr>
          </a:p>
          <a:p>
            <a:pPr indent="114300" defTabSz="1016000"/>
            <a:r>
              <a:rPr lang="en-US" sz="1200" dirty="0">
                <a:latin typeface="Times" pitchFamily="-92" charset="0"/>
                <a:ea typeface="Times" pitchFamily="-92" charset="0"/>
                <a:cs typeface="Times" pitchFamily="-92" charset="0"/>
                <a:sym typeface="Times" pitchFamily="-92" charset="0"/>
              </a:rPr>
              <a:t>Base Contribution:</a:t>
            </a:r>
            <a:endParaRPr lang="en-US" sz="1200" dirty="0">
              <a:latin typeface="Times New Roman" pitchFamily="-92" charset="0"/>
              <a:ea typeface="Times New Roman" pitchFamily="-92" charset="0"/>
              <a:cs typeface="Times New Roman" pitchFamily="-92" charset="0"/>
              <a:sym typeface="Times New Roman" pitchFamily="-92" charset="0"/>
            </a:endParaRPr>
          </a:p>
          <a:p>
            <a:pPr lvl="1" indent="342900" defTabSz="1016000"/>
            <a:r>
              <a:rPr lang="en-US" sz="1200" dirty="0">
                <a:latin typeface="Times" pitchFamily="-92" charset="0"/>
                <a:ea typeface="Times" pitchFamily="-92" charset="0"/>
                <a:cs typeface="Times" pitchFamily="-92" charset="0"/>
                <a:sym typeface="Times" pitchFamily="-92" charset="0"/>
              </a:rPr>
              <a:t>IEEE </a:t>
            </a:r>
            <a:r>
              <a:rPr lang="en-US" sz="1200" dirty="0" smtClean="0">
                <a:latin typeface="Times" pitchFamily="-92" charset="0"/>
                <a:ea typeface="Times" pitchFamily="-92" charset="0"/>
                <a:cs typeface="Times" pitchFamily="-92" charset="0"/>
                <a:sym typeface="Times" pitchFamily="-92" charset="0"/>
              </a:rPr>
              <a:t>802-EC-16-0094-04-5GSG</a:t>
            </a:r>
            <a:endParaRPr lang="en-US" sz="1200" dirty="0">
              <a:latin typeface="Times New Roman" pitchFamily="-92" charset="0"/>
              <a:ea typeface="Times New Roman" pitchFamily="-92" charset="0"/>
              <a:cs typeface="Times New Roman" pitchFamily="-92" charset="0"/>
              <a:sym typeface="Times New Roman" pitchFamily="-92" charset="0"/>
            </a:endParaRPr>
          </a:p>
          <a:p>
            <a:pPr indent="114300" defTabSz="1016000"/>
            <a:r>
              <a:rPr lang="en-US" sz="1200" dirty="0" smtClean="0">
                <a:latin typeface="Times" pitchFamily="-92" charset="0"/>
                <a:ea typeface="Times" pitchFamily="-92" charset="0"/>
                <a:cs typeface="Times" pitchFamily="-92" charset="0"/>
                <a:sym typeface="Times" pitchFamily="-92" charset="0"/>
              </a:rPr>
              <a:t>Purpose</a:t>
            </a:r>
            <a:r>
              <a:rPr lang="en-US" sz="1200" dirty="0">
                <a:latin typeface="Times" pitchFamily="-92" charset="0"/>
                <a:ea typeface="Times" pitchFamily="-92" charset="0"/>
                <a:cs typeface="Times" pitchFamily="-92" charset="0"/>
                <a:sym typeface="Times" pitchFamily="-92" charset="0"/>
              </a:rPr>
              <a:t>:</a:t>
            </a:r>
            <a:endParaRPr lang="en-US" sz="1200" dirty="0">
              <a:latin typeface="Times New Roman" pitchFamily="-92" charset="0"/>
              <a:ea typeface="Times New Roman" pitchFamily="-92" charset="0"/>
              <a:cs typeface="Times New Roman" pitchFamily="-92" charset="0"/>
              <a:sym typeface="Times New Roman" pitchFamily="-92" charset="0"/>
            </a:endParaRPr>
          </a:p>
          <a:p>
            <a:pPr lvl="1" indent="342900" defTabSz="1016000"/>
            <a:r>
              <a:rPr lang="en-US" sz="1200" dirty="0">
                <a:latin typeface="Times New Roman" pitchFamily="-92" charset="0"/>
                <a:ea typeface="Times New Roman" pitchFamily="-92" charset="0"/>
                <a:cs typeface="Times New Roman" pitchFamily="-92" charset="0"/>
                <a:sym typeface="Times New Roman" pitchFamily="-92" charset="0"/>
              </a:rPr>
              <a:t>For discussion at 5GSG meeting of</a:t>
            </a:r>
            <a:r>
              <a:rPr lang="en-US" sz="1200" dirty="0" smtClean="0">
                <a:latin typeface="Times New Roman" pitchFamily="-92" charset="0"/>
                <a:ea typeface="Times New Roman" pitchFamily="-92" charset="0"/>
                <a:cs typeface="Times New Roman" pitchFamily="-92" charset="0"/>
                <a:sym typeface="Times New Roman" pitchFamily="-92" charset="0"/>
              </a:rPr>
              <a:t> 2016-06-29</a:t>
            </a:r>
          </a:p>
          <a:p>
            <a:pPr indent="114300" defTabSz="1016000"/>
            <a:r>
              <a:rPr lang="en-US" sz="1200" dirty="0">
                <a:latin typeface="Times" pitchFamily="-92" charset="0"/>
                <a:ea typeface="Times" pitchFamily="-92" charset="0"/>
                <a:cs typeface="Times" pitchFamily="-92" charset="0"/>
                <a:sym typeface="Times" pitchFamily="-92" charset="0"/>
              </a:rPr>
              <a:t>Summary:</a:t>
            </a:r>
            <a:endParaRPr lang="en-US" sz="1200" dirty="0">
              <a:latin typeface="Times New Roman" pitchFamily="-92" charset="0"/>
              <a:ea typeface="Times New Roman" pitchFamily="-92" charset="0"/>
              <a:cs typeface="Times New Roman" pitchFamily="-92" charset="0"/>
              <a:sym typeface="Times New Roman" pitchFamily="-92" charset="0"/>
            </a:endParaRPr>
          </a:p>
          <a:p>
            <a:pPr lvl="1" indent="342900" defTabSz="1016000"/>
            <a:r>
              <a:rPr lang="en-US" sz="1200" dirty="0" smtClean="0">
                <a:latin typeface="Times New Roman" pitchFamily="-92" charset="0"/>
                <a:ea typeface="Times New Roman" pitchFamily="-92" charset="0"/>
                <a:cs typeface="Times New Roman" pitchFamily="-92" charset="0"/>
                <a:sym typeface="Times New Roman" pitchFamily="-92" charset="0"/>
              </a:rPr>
              <a:t>Some suggestions on </a:t>
            </a:r>
            <a:r>
              <a:rPr lang="en-US" sz="1200" dirty="0">
                <a:latin typeface="Times" pitchFamily="-92" charset="0"/>
                <a:ea typeface="Times" pitchFamily="-92" charset="0"/>
                <a:cs typeface="Times" pitchFamily="-92" charset="0"/>
                <a:sym typeface="Times" pitchFamily="-92" charset="0"/>
              </a:rPr>
              <a:t>802-EC-16-0094-04-5GSG</a:t>
            </a:r>
            <a:endParaRPr lang="en-US" sz="1200" dirty="0">
              <a:latin typeface="Times New Roman" pitchFamily="-92" charset="0"/>
              <a:ea typeface="Times New Roman" pitchFamily="-92" charset="0"/>
              <a:cs typeface="Times New Roman" pitchFamily="-92" charset="0"/>
              <a:sym typeface="Times New Roman" pitchFamily="-92" charset="0"/>
            </a:endParaRPr>
          </a:p>
        </p:txBody>
      </p:sp>
      <p:sp>
        <p:nvSpPr>
          <p:cNvPr id="5122" name="Rectangle 2"/>
          <p:cNvSpPr>
            <a:spLocks/>
          </p:cNvSpPr>
          <p:nvPr/>
        </p:nvSpPr>
        <p:spPr bwMode="auto">
          <a:xfrm>
            <a:off x="8696325" y="6511925"/>
            <a:ext cx="160338" cy="255588"/>
          </a:xfrm>
          <a:prstGeom prst="rect">
            <a:avLst/>
          </a:prstGeom>
          <a:noFill/>
          <a:ln w="12700" cap="flat" cmpd="sng">
            <a:noFill/>
            <a:prstDash val="solid"/>
            <a:miter lim="400000"/>
            <a:headEnd type="none" w="med" len="med"/>
            <a:tailEnd type="none" w="med" len="med"/>
          </a:ln>
          <a:effectLst/>
        </p:spPr>
        <p:txBody>
          <a:bodyPr wrap="none" lIns="35718" tIns="35718" rIns="35718" bIns="35718">
            <a:prstTxWarp prst="textNoShape">
              <a:avLst/>
            </a:prstTxWarp>
            <a:spAutoFit/>
          </a:bodyPr>
          <a:lstStyle/>
          <a:p>
            <a:pPr algn="r"/>
            <a:fld id="{0C9CBA34-E6EA-EA43-94B7-7FAB65A8051B}" type="slidenum">
              <a:rPr lang="en-US" sz="1200">
                <a:latin typeface="Times New Roman" pitchFamily="-92" charset="0"/>
                <a:ea typeface="Times New Roman" pitchFamily="-92" charset="0"/>
                <a:cs typeface="Times New Roman" pitchFamily="-92" charset="0"/>
                <a:sym typeface="Times New Roman" pitchFamily="-92" charset="0"/>
              </a:rPr>
              <a:pPr algn="r"/>
              <a:t>1</a:t>
            </a:fld>
            <a:endParaRPr lang="en-US" sz="1200">
              <a:latin typeface="Times New Roman" pitchFamily="-92" charset="0"/>
              <a:ea typeface="Times New Roman" pitchFamily="-92" charset="0"/>
              <a:cs typeface="Times New Roman" pitchFamily="-92" charset="0"/>
              <a:sym typeface="Times New Roman" pitchFamily="-92" charset="0"/>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3GPP “</a:t>
            </a:r>
            <a:r>
              <a:rPr lang="en-US" sz="3600" dirty="0" err="1" smtClean="0"/>
              <a:t>NextGen</a:t>
            </a:r>
            <a:r>
              <a:rPr lang="en-US" sz="3600" dirty="0" smtClean="0"/>
              <a:t> </a:t>
            </a:r>
            <a:r>
              <a:rPr lang="en-US" sz="3600" dirty="0"/>
              <a:t>Core” and </a:t>
            </a:r>
            <a:r>
              <a:rPr lang="en-US" sz="3600" dirty="0" smtClean="0"/>
              <a:t>New RAT (NR)</a:t>
            </a:r>
            <a:endParaRPr lang="en-US" sz="3600" dirty="0"/>
          </a:p>
        </p:txBody>
      </p:sp>
      <p:sp>
        <p:nvSpPr>
          <p:cNvPr id="3" name="Content Placeholder 2"/>
          <p:cNvSpPr>
            <a:spLocks noGrp="1"/>
          </p:cNvSpPr>
          <p:nvPr>
            <p:ph idx="1"/>
          </p:nvPr>
        </p:nvSpPr>
        <p:spPr>
          <a:xfrm>
            <a:off x="381000" y="1447800"/>
            <a:ext cx="8305800" cy="1905000"/>
          </a:xfrm>
        </p:spPr>
        <p:txBody>
          <a:bodyPr/>
          <a:lstStyle/>
          <a:p>
            <a:r>
              <a:rPr lang="en-US" sz="2000" dirty="0"/>
              <a:t>3GPP is </a:t>
            </a:r>
            <a:r>
              <a:rPr lang="en-US" sz="2000" dirty="0" smtClean="0"/>
              <a:t>developing a 5G </a:t>
            </a:r>
            <a:r>
              <a:rPr lang="en-US" sz="2000" dirty="0"/>
              <a:t>Core Network named as “</a:t>
            </a:r>
            <a:r>
              <a:rPr lang="en-US" sz="2000" dirty="0" err="1"/>
              <a:t>NextGen</a:t>
            </a:r>
            <a:r>
              <a:rPr lang="en-US" sz="2000" dirty="0"/>
              <a:t> Core” and a n</a:t>
            </a:r>
            <a:r>
              <a:rPr lang="en-US" sz="2000" dirty="0" smtClean="0"/>
              <a:t>ew 5G “New RAT” (NR)</a:t>
            </a:r>
          </a:p>
          <a:p>
            <a:r>
              <a:rPr lang="en-US" sz="2000" dirty="0" smtClean="0"/>
              <a:t>There may be several candidate architectures by which 802.11 can be integrated into 3GPP 5G network, e.g.</a:t>
            </a: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2252" y="3500119"/>
            <a:ext cx="2561905" cy="1371601"/>
          </a:xfrm>
          <a:prstGeom prst="rect">
            <a:avLst/>
          </a:prstGeom>
        </p:spPr>
      </p:pic>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581400" y="3505199"/>
            <a:ext cx="2286000" cy="1552362"/>
          </a:xfrm>
          <a:prstGeom prst="rect">
            <a:avLst/>
          </a:prstGeom>
        </p:spPr>
      </p:pic>
      <p:pic>
        <p:nvPicPr>
          <p:cNvPr id="102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810694" y="3547636"/>
            <a:ext cx="1647506" cy="1509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2" name="Rectangle 11"/>
          <p:cNvSpPr/>
          <p:nvPr/>
        </p:nvSpPr>
        <p:spPr>
          <a:xfrm>
            <a:off x="252252" y="5091499"/>
            <a:ext cx="2819400" cy="646331"/>
          </a:xfrm>
          <a:prstGeom prst="rect">
            <a:avLst/>
          </a:prstGeom>
        </p:spPr>
        <p:txBody>
          <a:bodyPr wrap="square">
            <a:spAutoFit/>
          </a:bodyPr>
          <a:lstStyle/>
          <a:p>
            <a:r>
              <a:rPr lang="en-US" dirty="0" smtClean="0"/>
              <a:t>(1) 802.11 WLAN interfaces directly to “</a:t>
            </a:r>
            <a:r>
              <a:rPr lang="en-US" dirty="0" err="1" smtClean="0"/>
              <a:t>NextGen</a:t>
            </a:r>
            <a:r>
              <a:rPr lang="en-US" dirty="0" smtClean="0"/>
              <a:t> Core”</a:t>
            </a:r>
            <a:endParaRPr lang="en-US" dirty="0"/>
          </a:p>
          <a:p>
            <a:endParaRPr lang="en-US" dirty="0"/>
          </a:p>
        </p:txBody>
      </p:sp>
      <p:sp>
        <p:nvSpPr>
          <p:cNvPr id="13" name="Rectangle 12"/>
          <p:cNvSpPr/>
          <p:nvPr/>
        </p:nvSpPr>
        <p:spPr>
          <a:xfrm>
            <a:off x="3352800" y="5091498"/>
            <a:ext cx="2819400" cy="1815882"/>
          </a:xfrm>
          <a:prstGeom prst="rect">
            <a:avLst/>
          </a:prstGeom>
        </p:spPr>
        <p:txBody>
          <a:bodyPr wrap="square">
            <a:spAutoFit/>
          </a:bodyPr>
          <a:lstStyle/>
          <a:p>
            <a:r>
              <a:rPr lang="en-US" sz="1600" dirty="0" smtClean="0"/>
              <a:t>(2) 802.11 WLAN  interfaces with “New RAT” base station</a:t>
            </a:r>
            <a:r>
              <a:rPr lang="en-US" sz="1600" dirty="0"/>
              <a:t> </a:t>
            </a:r>
            <a:r>
              <a:rPr lang="en-US" sz="1600" dirty="0" smtClean="0"/>
              <a:t>e.g. similar to “dual connectivity” architecture used by LWA/LWIP</a:t>
            </a:r>
          </a:p>
          <a:p>
            <a:r>
              <a:rPr lang="en-US" sz="1600" dirty="0" smtClean="0"/>
              <a:t>[see R2-163969]</a:t>
            </a:r>
            <a:endParaRPr lang="en-US" sz="1600" dirty="0"/>
          </a:p>
          <a:p>
            <a:endParaRPr lang="en-US" sz="1600" dirty="0"/>
          </a:p>
        </p:txBody>
      </p:sp>
      <p:sp>
        <p:nvSpPr>
          <p:cNvPr id="14" name="Rectangle 13"/>
          <p:cNvSpPr/>
          <p:nvPr/>
        </p:nvSpPr>
        <p:spPr>
          <a:xfrm>
            <a:off x="6324600" y="5112603"/>
            <a:ext cx="2819400" cy="830997"/>
          </a:xfrm>
          <a:prstGeom prst="rect">
            <a:avLst/>
          </a:prstGeom>
        </p:spPr>
        <p:txBody>
          <a:bodyPr wrap="square">
            <a:spAutoFit/>
          </a:bodyPr>
          <a:lstStyle/>
          <a:p>
            <a:r>
              <a:rPr lang="en-US" dirty="0" smtClean="0"/>
              <a:t>(3) 802.11 WLAN data plane interfaces with “New RAT” base station, while control plane interfaces with “Next Gen Core”</a:t>
            </a:r>
            <a:endParaRPr lang="en-US" dirty="0"/>
          </a:p>
        </p:txBody>
      </p:sp>
      <p:sp>
        <p:nvSpPr>
          <p:cNvPr id="11" name="Rectangular Callout 10"/>
          <p:cNvSpPr/>
          <p:nvPr/>
        </p:nvSpPr>
        <p:spPr bwMode="auto">
          <a:xfrm>
            <a:off x="6934200" y="152400"/>
            <a:ext cx="1981200" cy="369332"/>
          </a:xfrm>
          <a:prstGeom prst="wedgeRectCallout">
            <a:avLst>
              <a:gd name="adj1" fmla="val -126039"/>
              <a:gd name="adj2" fmla="val 128921"/>
            </a:avLst>
          </a:prstGeom>
          <a:solidFill>
            <a:srgbClr val="FFFFFF"/>
          </a:solidFill>
          <a:ln w="19050" cap="flat" cmpd="sng" algn="ctr">
            <a:solidFill>
              <a:schemeClr val="accent1"/>
            </a:solidFill>
            <a:prstDash val="solid"/>
            <a:round/>
            <a:headEnd type="none" w="med" len="med"/>
            <a:tailEnd type="none" w="med" len="med"/>
          </a:ln>
          <a:effectLst>
            <a:outerShdw blurRad="50800" dist="25400" dir="5400000" algn="ctr" rotWithShape="0">
              <a:srgbClr val="000000">
                <a:alpha val="45000"/>
              </a:srgbClr>
            </a:outerShdw>
          </a:effectLst>
        </p:spPr>
        <p:txBody>
          <a:bodyPr vert="horz" wrap="square" lIns="45720" tIns="45720" rIns="45720" bIns="45720" numCol="1" rtlCol="0" anchor="ctr" anchorCtr="0" compatLnSpc="1">
            <a:prstTxWarp prst="textNoShape">
              <a:avLst/>
            </a:prstTxWarp>
            <a:spAutoFit/>
          </a:bodyPr>
          <a:lstStyle/>
          <a:p>
            <a:pPr marL="0" marR="0" indent="0" algn="l" defTabSz="914400" rtl="0" eaLnBrk="1"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00"/>
                </a:solidFill>
                <a:effectLst/>
                <a:latin typeface="Georgia" pitchFamily="-92" charset="0"/>
                <a:ea typeface="Georgia" pitchFamily="-92" charset="0"/>
                <a:cs typeface="Georgia" pitchFamily="-92" charset="0"/>
                <a:sym typeface="Georgia" pitchFamily="-92" charset="0"/>
              </a:rPr>
              <a:t>New</a:t>
            </a:r>
            <a:r>
              <a:rPr kumimoji="0" lang="en-US" sz="1800" b="0" i="0" u="none" strike="noStrike" cap="none" normalizeH="0" dirty="0" smtClean="0">
                <a:ln>
                  <a:noFill/>
                </a:ln>
                <a:solidFill>
                  <a:srgbClr val="000000"/>
                </a:solidFill>
                <a:effectLst/>
                <a:latin typeface="Georgia" pitchFamily="-92" charset="0"/>
                <a:ea typeface="Georgia" pitchFamily="-92" charset="0"/>
                <a:cs typeface="Georgia" pitchFamily="-92" charset="0"/>
                <a:sym typeface="Georgia" pitchFamily="-92" charset="0"/>
              </a:rPr>
              <a:t> slide</a:t>
            </a:r>
            <a:endParaRPr kumimoji="0" lang="en-US" sz="18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endParaRPr>
          </a:p>
        </p:txBody>
      </p:sp>
    </p:spTree>
    <p:extLst>
      <p:ext uri="{BB962C8B-B14F-4D97-AF65-F5344CB8AC3E}">
        <p14:creationId xmlns:p14="http://schemas.microsoft.com/office/powerpoint/2010/main" val="95018837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65" name="Rectangle 53"/>
          <p:cNvSpPr>
            <a:spLocks/>
          </p:cNvSpPr>
          <p:nvPr/>
        </p:nvSpPr>
        <p:spPr bwMode="auto">
          <a:xfrm>
            <a:off x="8704263" y="17463"/>
            <a:ext cx="231775" cy="349250"/>
          </a:xfrm>
          <a:prstGeom prst="rect">
            <a:avLst/>
          </a:prstGeom>
          <a:noFill/>
          <a:ln w="12700" cap="flat" cmpd="sng">
            <a:noFill/>
            <a:prstDash val="solid"/>
            <a:miter lim="400000"/>
            <a:headEnd type="none" w="med" len="med"/>
            <a:tailEnd type="none" w="med" len="med"/>
          </a:ln>
          <a:effectLst/>
        </p:spPr>
        <p:txBody>
          <a:bodyPr wrap="none" lIns="45720" rIns="45720" anchor="b">
            <a:prstTxWarp prst="textNoShape">
              <a:avLst/>
            </a:prstTxWarp>
            <a:spAutoFit/>
          </a:bodyPr>
          <a:lstStyle/>
          <a:p>
            <a:pPr algn="r"/>
            <a:fld id="{388BE802-BD76-1F47-A1D2-688794B55014}" type="slidenum">
              <a:rPr lang="en-US">
                <a:solidFill>
                  <a:srgbClr val="FFFFFF"/>
                </a:solidFill>
                <a:latin typeface="Arial" pitchFamily="-92" charset="0"/>
                <a:ea typeface="Arial" pitchFamily="-92" charset="0"/>
                <a:cs typeface="Arial" pitchFamily="-92" charset="0"/>
                <a:sym typeface="Arial" pitchFamily="-92" charset="0"/>
              </a:rPr>
              <a:pPr algn="r"/>
              <a:t>11</a:t>
            </a:fld>
            <a:endParaRPr lang="en-US">
              <a:solidFill>
                <a:srgbClr val="FFFFFF"/>
              </a:solidFill>
              <a:latin typeface="Arial" pitchFamily="-92" charset="0"/>
              <a:ea typeface="Arial" pitchFamily="-92" charset="0"/>
              <a:cs typeface="Arial" pitchFamily="-92" charset="0"/>
              <a:sym typeface="Arial" pitchFamily="-92" charset="0"/>
            </a:endParaRPr>
          </a:p>
        </p:txBody>
      </p:sp>
      <p:sp>
        <p:nvSpPr>
          <p:cNvPr id="2" name="Title 1"/>
          <p:cNvSpPr>
            <a:spLocks noGrp="1"/>
          </p:cNvSpPr>
          <p:nvPr>
            <p:ph type="title"/>
          </p:nvPr>
        </p:nvSpPr>
        <p:spPr/>
        <p:txBody>
          <a:bodyPr/>
          <a:lstStyle/>
          <a:p>
            <a:r>
              <a:rPr lang="en-US" dirty="0" smtClean="0"/>
              <a:t>What are all the derivatives of options for IEEE?</a:t>
            </a:r>
            <a:endParaRPr lang="en-US" dirty="0"/>
          </a:p>
        </p:txBody>
      </p:sp>
      <p:sp>
        <p:nvSpPr>
          <p:cNvPr id="3" name="Text Placeholder 2"/>
          <p:cNvSpPr>
            <a:spLocks noGrp="1"/>
          </p:cNvSpPr>
          <p:nvPr>
            <p:ph type="body" idx="1"/>
          </p:nvPr>
        </p:nvSpPr>
        <p:spPr/>
        <p:txBody>
          <a:bodyPr/>
          <a:lstStyle/>
          <a:p>
            <a:endParaRPr lang="en-US"/>
          </a:p>
        </p:txBody>
      </p:sp>
    </p:spTree>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1"/>
          <p:cNvSpPr>
            <a:spLocks/>
          </p:cNvSpPr>
          <p:nvPr/>
        </p:nvSpPr>
        <p:spPr bwMode="auto">
          <a:xfrm>
            <a:off x="9083675" y="0"/>
            <a:ext cx="57150" cy="619125"/>
          </a:xfrm>
          <a:prstGeom prst="rect">
            <a:avLst/>
          </a:prstGeom>
          <a:solidFill>
            <a:srgbClr val="FFFFFF"/>
          </a:solidFill>
          <a:ln w="12700" cap="flat" cmpd="sng">
            <a:solidFill>
              <a:srgbClr val="000000">
                <a:alpha val="0"/>
              </a:srgbClr>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14338" name="Line 2"/>
          <p:cNvSpPr>
            <a:spLocks noChangeShapeType="1"/>
          </p:cNvSpPr>
          <p:nvPr/>
        </p:nvSpPr>
        <p:spPr bwMode="auto">
          <a:xfrm>
            <a:off x="9058275" y="0"/>
            <a:ext cx="0" cy="619125"/>
          </a:xfrm>
          <a:prstGeom prst="line">
            <a:avLst/>
          </a:prstGeom>
          <a:noFill/>
          <a:ln w="25400"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14339" name="Line 3"/>
          <p:cNvSpPr>
            <a:spLocks noChangeShapeType="1"/>
          </p:cNvSpPr>
          <p:nvPr/>
        </p:nvSpPr>
        <p:spPr bwMode="auto">
          <a:xfrm>
            <a:off x="9029700" y="0"/>
            <a:ext cx="0" cy="619125"/>
          </a:xfrm>
          <a:prstGeom prst="line">
            <a:avLst/>
          </a:prstGeom>
          <a:noFill/>
          <a:ln w="3175"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14340" name="Line 4"/>
          <p:cNvSpPr>
            <a:spLocks noChangeShapeType="1"/>
          </p:cNvSpPr>
          <p:nvPr/>
        </p:nvSpPr>
        <p:spPr bwMode="auto">
          <a:xfrm>
            <a:off x="8988425" y="0"/>
            <a:ext cx="0" cy="619125"/>
          </a:xfrm>
          <a:prstGeom prst="line">
            <a:avLst/>
          </a:prstGeom>
          <a:noFill/>
          <a:ln w="25400"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14341" name="Rectangle 5"/>
          <p:cNvSpPr>
            <a:spLocks/>
          </p:cNvSpPr>
          <p:nvPr/>
        </p:nvSpPr>
        <p:spPr bwMode="auto">
          <a:xfrm>
            <a:off x="546100" y="914400"/>
            <a:ext cx="8307388" cy="5860579"/>
          </a:xfrm>
          <a:prstGeom prst="rect">
            <a:avLst/>
          </a:prstGeom>
          <a:noFill/>
          <a:ln w="12700" cap="flat" cmpd="sng">
            <a:noFill/>
            <a:prstDash val="solid"/>
            <a:miter lim="400000"/>
            <a:headEnd type="none" w="med" len="med"/>
            <a:tailEnd type="none" w="med" len="med"/>
          </a:ln>
          <a:effectLst/>
        </p:spPr>
        <p:txBody>
          <a:bodyPr wrap="square" lIns="0" tIns="0" rIns="0" bIns="0">
            <a:prstTxWarp prst="textNoShape">
              <a:avLst/>
            </a:prstTxWarp>
            <a:spAutoFit/>
          </a:bodyPr>
          <a:lstStyle/>
          <a:p>
            <a:pPr>
              <a:lnSpc>
                <a:spcPts val="4800"/>
              </a:lnSpc>
              <a:tabLst>
                <a:tab pos="101600" algn="l"/>
                <a:tab pos="406400" algn="l"/>
                <a:tab pos="698500" algn="l"/>
                <a:tab pos="914400" algn="l"/>
              </a:tabLst>
            </a:pPr>
            <a:r>
              <a:rPr lang="en-US" sz="3900" dirty="0">
                <a:solidFill>
                  <a:srgbClr val="424456"/>
                </a:solidFill>
                <a:latin typeface="Trebuchet MS" pitchFamily="-92" charset="0"/>
                <a:ea typeface="Trebuchet MS" pitchFamily="-92" charset="0"/>
                <a:cs typeface="Trebuchet MS" pitchFamily="-92" charset="0"/>
                <a:sym typeface="Trebuchet MS" pitchFamily="-92" charset="0"/>
              </a:rPr>
              <a:t>Action A: IEEE </a:t>
            </a:r>
            <a:r>
              <a:rPr lang="en-US" sz="3900" dirty="0" smtClean="0">
                <a:solidFill>
                  <a:srgbClr val="424456"/>
                </a:solidFill>
                <a:latin typeface="Trebuchet MS" pitchFamily="-92" charset="0"/>
                <a:ea typeface="Trebuchet MS" pitchFamily="-92" charset="0"/>
                <a:cs typeface="Trebuchet MS" pitchFamily="-92" charset="0"/>
                <a:sym typeface="Trebuchet MS" pitchFamily="-92" charset="0"/>
              </a:rPr>
              <a:t>“5G” </a:t>
            </a:r>
            <a:r>
              <a:rPr lang="en-US" sz="3900" dirty="0">
                <a:solidFill>
                  <a:srgbClr val="424456"/>
                </a:solidFill>
                <a:latin typeface="Trebuchet MS" pitchFamily="-92" charset="0"/>
                <a:ea typeface="Trebuchet MS" pitchFamily="-92" charset="0"/>
                <a:cs typeface="Trebuchet MS" pitchFamily="-92" charset="0"/>
                <a:sym typeface="Trebuchet MS" pitchFamily="-92" charset="0"/>
              </a:rPr>
              <a:t>specification</a:t>
            </a:r>
          </a:p>
          <a:p>
            <a:pPr>
              <a:tabLst>
                <a:tab pos="101600" algn="l"/>
                <a:tab pos="406400" algn="l"/>
                <a:tab pos="698500" algn="l"/>
                <a:tab pos="914400" algn="l"/>
              </a:tabLst>
            </a:pPr>
            <a:r>
              <a:rPr lang="en-US" sz="3900" dirty="0">
                <a:solidFill>
                  <a:schemeClr val="accent2"/>
                </a:solidFill>
                <a:latin typeface="Trebuchet MS" pitchFamily="-92" charset="0"/>
                <a:ea typeface="Trebuchet MS" pitchFamily="-92" charset="0"/>
                <a:cs typeface="Trebuchet MS" pitchFamily="-92" charset="0"/>
                <a:sym typeface="Trebuchet MS" pitchFamily="-92" charset="0"/>
              </a:rPr>
              <a:t>Candidate Approach</a:t>
            </a:r>
            <a:endParaRPr lang="en-US" sz="3900" dirty="0">
              <a:solidFill>
                <a:srgbClr val="424456"/>
              </a:solidFill>
              <a:latin typeface="Trebuchet MS" pitchFamily="-92" charset="0"/>
              <a:ea typeface="Trebuchet MS" pitchFamily="-92" charset="0"/>
              <a:cs typeface="Trebuchet MS" pitchFamily="-92" charset="0"/>
              <a:sym typeface="Trebuchet MS" pitchFamily="-92" charset="0"/>
            </a:endParaRPr>
          </a:p>
          <a:p>
            <a:pPr>
              <a:lnSpc>
                <a:spcPts val="1000"/>
              </a:lnSpc>
              <a:tabLst>
                <a:tab pos="101600" algn="l"/>
                <a:tab pos="406400" algn="l"/>
                <a:tab pos="698500" algn="l"/>
                <a:tab pos="914400" algn="l"/>
              </a:tabLst>
            </a:pPr>
            <a:endParaRPr lang="en-US" dirty="0">
              <a:latin typeface="Calibri" pitchFamily="-92" charset="0"/>
              <a:ea typeface="Calibri" pitchFamily="-92" charset="0"/>
              <a:cs typeface="Calibri" pitchFamily="-92" charset="0"/>
              <a:sym typeface="Calibri" pitchFamily="-92" charset="0"/>
            </a:endParaRPr>
          </a:p>
          <a:p>
            <a:pPr>
              <a:lnSpc>
                <a:spcPts val="3300"/>
              </a:lnSpc>
              <a:tabLst>
                <a:tab pos="101600" algn="l"/>
                <a:tab pos="406400" algn="l"/>
                <a:tab pos="698500" algn="l"/>
                <a:tab pos="914400" algn="l"/>
              </a:tabLst>
            </a:pPr>
            <a:r>
              <a:rPr lang="en-US" dirty="0">
                <a:latin typeface="Calibri" pitchFamily="-92" charset="0"/>
                <a:ea typeface="Calibri" pitchFamily="-92" charset="0"/>
                <a:cs typeface="Calibri" pitchFamily="-92" charset="0"/>
                <a:sym typeface="Calibri" pitchFamily="-92" charset="0"/>
              </a:rPr>
              <a:t>	</a:t>
            </a:r>
            <a:r>
              <a:rPr lang="en-US" sz="2400" dirty="0">
                <a:solidFill>
                  <a:srgbClr val="A04DA3"/>
                </a:solidFill>
              </a:rPr>
              <a:t>•</a:t>
            </a:r>
            <a:r>
              <a:rPr lang="en-US" sz="2400" dirty="0">
                <a:latin typeface="Times New Roman" pitchFamily="-92" charset="0"/>
                <a:ea typeface="Times New Roman" pitchFamily="-92" charset="0"/>
                <a:cs typeface="Times New Roman" pitchFamily="-92" charset="0"/>
                <a:sym typeface="Times New Roman" pitchFamily="-92" charset="0"/>
              </a:rPr>
              <a:t> </a:t>
            </a:r>
            <a:r>
              <a:rPr lang="en-US" sz="2400" dirty="0"/>
              <a:t>specify an 802 access network</a:t>
            </a:r>
            <a:endParaRPr lang="en-US" sz="2400" dirty="0" smtClean="0"/>
          </a:p>
          <a:p>
            <a:pPr marL="534988" lvl="1" indent="-153988">
              <a:buSzPct val="100000"/>
              <a:buFontTx/>
              <a:buChar char="▫"/>
              <a:tabLst>
                <a:tab pos="101600" algn="l"/>
                <a:tab pos="406400" algn="l"/>
                <a:tab pos="698500" algn="l"/>
                <a:tab pos="914400" algn="l"/>
              </a:tabLst>
            </a:pPr>
            <a:r>
              <a:rPr lang="en-US" dirty="0" smtClean="0">
                <a:solidFill>
                  <a:schemeClr val="accent2"/>
                </a:solidFill>
              </a:rPr>
              <a:t>could </a:t>
            </a:r>
            <a:r>
              <a:rPr lang="en-US" dirty="0">
                <a:solidFill>
                  <a:schemeClr val="accent2"/>
                </a:solidFill>
              </a:rPr>
              <a:t>be based on P802.1CF</a:t>
            </a:r>
          </a:p>
          <a:p>
            <a:pPr marL="915988" lvl="2" indent="-153988">
              <a:buSzPct val="100000"/>
              <a:buFontTx/>
              <a:buChar char="▫"/>
              <a:tabLst>
                <a:tab pos="101600" algn="l"/>
                <a:tab pos="406400" algn="l"/>
                <a:tab pos="698500" algn="l"/>
                <a:tab pos="914400" algn="l"/>
              </a:tabLst>
            </a:pPr>
            <a:r>
              <a:rPr lang="en-US" sz="1400" dirty="0">
                <a:solidFill>
                  <a:schemeClr val="accent2"/>
                </a:solidFill>
              </a:rPr>
              <a:t>“network reference model defines a generic foundation for the description of IEEE 802 access networks, which may include multiple network interfaces, multiple network access technologies, and multiple network subscriptions, aimed at unifying the support of different interface technologies, enabling shared network control and use of software-defined networking (SDN) principles”</a:t>
            </a:r>
          </a:p>
          <a:p>
            <a:pPr marL="534988" lvl="1" indent="-153988">
              <a:buSzPct val="100000"/>
              <a:buFontTx/>
              <a:buChar char="▫"/>
              <a:tabLst>
                <a:tab pos="101600" algn="l"/>
                <a:tab pos="406400" algn="l"/>
                <a:tab pos="698500" algn="l"/>
                <a:tab pos="914400" algn="l"/>
              </a:tabLst>
            </a:pPr>
            <a:r>
              <a:rPr lang="en-US" dirty="0">
                <a:solidFill>
                  <a:schemeClr val="accent2"/>
                </a:solidFill>
              </a:rPr>
              <a:t>provides an external view into general 802 access network</a:t>
            </a:r>
          </a:p>
          <a:p>
            <a:pPr marL="534988" lvl="1" indent="-153988">
              <a:buSzPct val="100000"/>
              <a:buFontTx/>
              <a:buChar char="▫"/>
              <a:tabLst>
                <a:tab pos="101600" algn="l"/>
                <a:tab pos="406400" algn="l"/>
                <a:tab pos="698500" algn="l"/>
                <a:tab pos="914400" algn="l"/>
              </a:tabLst>
            </a:pPr>
            <a:r>
              <a:rPr lang="en-US" dirty="0">
                <a:solidFill>
                  <a:schemeClr val="accent2"/>
                </a:solidFill>
              </a:rPr>
              <a:t>could support many 802 </a:t>
            </a:r>
            <a:r>
              <a:rPr lang="en-US" dirty="0" err="1">
                <a:solidFill>
                  <a:schemeClr val="accent2"/>
                </a:solidFill>
              </a:rPr>
              <a:t>MACs</a:t>
            </a:r>
            <a:endParaRPr lang="en-US" dirty="0">
              <a:solidFill>
                <a:schemeClr val="accent2"/>
              </a:solidFill>
            </a:endParaRPr>
          </a:p>
          <a:p>
            <a:pPr marL="534988" lvl="1" indent="-153988">
              <a:buSzPct val="100000"/>
              <a:buFontTx/>
              <a:buChar char="▫"/>
              <a:tabLst>
                <a:tab pos="101600" algn="l"/>
                <a:tab pos="406400" algn="l"/>
                <a:tab pos="698500" algn="l"/>
                <a:tab pos="914400" algn="l"/>
              </a:tabLst>
            </a:pPr>
            <a:r>
              <a:rPr lang="en-US" dirty="0">
                <a:solidFill>
                  <a:schemeClr val="accent2"/>
                </a:solidFill>
              </a:rPr>
              <a:t>could plug into incumbent mobile operator networks</a:t>
            </a:r>
          </a:p>
          <a:p>
            <a:pPr marL="915988" lvl="2" indent="-153988">
              <a:buSzPct val="100000"/>
              <a:buFontTx/>
              <a:buChar char="▫"/>
              <a:tabLst>
                <a:tab pos="101600" algn="l"/>
                <a:tab pos="406400" algn="l"/>
                <a:tab pos="698500" algn="l"/>
                <a:tab pos="914400" algn="l"/>
              </a:tabLst>
            </a:pPr>
            <a:r>
              <a:rPr lang="en-US" sz="1400" dirty="0">
                <a:solidFill>
                  <a:schemeClr val="accent2"/>
                </a:solidFill>
              </a:rPr>
              <a:t>for example, expand the notion of LWA so that the cellular network supports 802 rather than 802.11</a:t>
            </a:r>
          </a:p>
          <a:p>
            <a:pPr marL="915988" lvl="2" indent="-153988">
              <a:buSzPct val="100000"/>
              <a:buFontTx/>
              <a:buChar char="▫"/>
              <a:tabLst>
                <a:tab pos="101600" algn="l"/>
                <a:tab pos="406400" algn="l"/>
                <a:tab pos="698500" algn="l"/>
                <a:tab pos="914400" algn="l"/>
              </a:tabLst>
            </a:pPr>
            <a:r>
              <a:rPr lang="en-US" sz="1400" dirty="0">
                <a:solidFill>
                  <a:schemeClr val="accent2"/>
                </a:solidFill>
              </a:rPr>
              <a:t>gives 802 a strong supporting role in cellular 5G networks</a:t>
            </a:r>
          </a:p>
          <a:p>
            <a:pPr marL="534988" lvl="1" indent="-153988">
              <a:buSzPct val="100000"/>
              <a:buFontTx/>
              <a:buChar char="▫"/>
              <a:tabLst>
                <a:tab pos="101600" algn="l"/>
                <a:tab pos="406400" algn="l"/>
                <a:tab pos="698500" algn="l"/>
                <a:tab pos="914400" algn="l"/>
              </a:tabLst>
            </a:pPr>
            <a:r>
              <a:rPr lang="en-US" dirty="0">
                <a:solidFill>
                  <a:schemeClr val="accent2"/>
                </a:solidFill>
              </a:rPr>
              <a:t>could support integration into other operator networks</a:t>
            </a:r>
          </a:p>
          <a:p>
            <a:pPr marL="915988" lvl="2" indent="-153988">
              <a:buSzPct val="100000"/>
              <a:buFontTx/>
              <a:buChar char="▫"/>
              <a:tabLst>
                <a:tab pos="101600" algn="l"/>
                <a:tab pos="406400" algn="l"/>
                <a:tab pos="698500" algn="l"/>
                <a:tab pos="914400" algn="l"/>
              </a:tabLst>
            </a:pPr>
            <a:r>
              <a:rPr lang="en-US" sz="1400" dirty="0">
                <a:solidFill>
                  <a:schemeClr val="accent2"/>
                </a:solidFill>
              </a:rPr>
              <a:t>e.g. cable TV or fixed telecom</a:t>
            </a:r>
          </a:p>
          <a:p>
            <a:pPr marL="915988" lvl="2" indent="-153988">
              <a:buSzPct val="100000"/>
              <a:buFontTx/>
              <a:buChar char="▫"/>
              <a:tabLst>
                <a:tab pos="101600" algn="l"/>
                <a:tab pos="406400" algn="l"/>
                <a:tab pos="698500" algn="l"/>
                <a:tab pos="914400" algn="l"/>
              </a:tabLst>
            </a:pPr>
            <a:r>
              <a:rPr lang="en-US" sz="1400" dirty="0">
                <a:solidFill>
                  <a:schemeClr val="accent2"/>
                </a:solidFill>
              </a:rPr>
              <a:t>gives 802 a central role in non-cellular 5G networks</a:t>
            </a:r>
          </a:p>
          <a:p>
            <a:pPr marL="534988" lvl="1" indent="-153988">
              <a:buSzPct val="100000"/>
              <a:buFontTx/>
              <a:buChar char="▫"/>
              <a:tabLst>
                <a:tab pos="101600" algn="l"/>
                <a:tab pos="406400" algn="l"/>
                <a:tab pos="698500" algn="l"/>
                <a:tab pos="914400" algn="l"/>
              </a:tabLst>
            </a:pPr>
            <a:r>
              <a:rPr lang="en-US" dirty="0">
                <a:solidFill>
                  <a:schemeClr val="accent2"/>
                </a:solidFill>
              </a:rPr>
              <a:t>feasible for 802 access network to support </a:t>
            </a:r>
            <a:r>
              <a:rPr lang="en-US" dirty="0" smtClean="0">
                <a:solidFill>
                  <a:schemeClr val="accent2"/>
                </a:solidFill>
              </a:rPr>
              <a:t>both</a:t>
            </a:r>
          </a:p>
          <a:p>
            <a:pPr marL="534988" lvl="1" indent="-153988">
              <a:buSzPct val="100000"/>
              <a:buFontTx/>
              <a:buChar char="▫"/>
              <a:tabLst>
                <a:tab pos="101600" algn="l"/>
                <a:tab pos="406400" algn="l"/>
                <a:tab pos="698500" algn="l"/>
                <a:tab pos="914400" algn="l"/>
              </a:tabLst>
            </a:pPr>
            <a:r>
              <a:rPr lang="en-US" dirty="0" smtClean="0">
                <a:solidFill>
                  <a:schemeClr val="accent2"/>
                </a:solidFill>
              </a:rPr>
              <a:t>need not promote it as an “IEEE 5G” network</a:t>
            </a:r>
          </a:p>
        </p:txBody>
      </p:sp>
      <p:sp>
        <p:nvSpPr>
          <p:cNvPr id="14342" name="Rectangle 6"/>
          <p:cNvSpPr>
            <a:spLocks/>
          </p:cNvSpPr>
          <p:nvPr/>
        </p:nvSpPr>
        <p:spPr bwMode="auto">
          <a:xfrm>
            <a:off x="8577263" y="17463"/>
            <a:ext cx="358775" cy="349250"/>
          </a:xfrm>
          <a:prstGeom prst="rect">
            <a:avLst/>
          </a:prstGeom>
          <a:noFill/>
          <a:ln w="12700" cap="flat" cmpd="sng">
            <a:noFill/>
            <a:prstDash val="solid"/>
            <a:miter lim="400000"/>
            <a:headEnd type="none" w="med" len="med"/>
            <a:tailEnd type="none" w="med" len="med"/>
          </a:ln>
          <a:effectLst/>
        </p:spPr>
        <p:txBody>
          <a:bodyPr wrap="none" lIns="45720" rIns="45720" anchor="b">
            <a:prstTxWarp prst="textNoShape">
              <a:avLst/>
            </a:prstTxWarp>
            <a:spAutoFit/>
          </a:bodyPr>
          <a:lstStyle/>
          <a:p>
            <a:pPr algn="r"/>
            <a:fld id="{2503109E-7F8F-DF49-A5F8-DF3BBECBBA11}" type="slidenum">
              <a:rPr lang="en-US">
                <a:solidFill>
                  <a:srgbClr val="FFFFFF"/>
                </a:solidFill>
                <a:latin typeface="Arial" pitchFamily="-92" charset="0"/>
                <a:ea typeface="Arial" pitchFamily="-92" charset="0"/>
                <a:cs typeface="Arial" pitchFamily="-92" charset="0"/>
                <a:sym typeface="Arial" pitchFamily="-92" charset="0"/>
              </a:rPr>
              <a:pPr algn="r"/>
              <a:t>12</a:t>
            </a:fld>
            <a:endParaRPr lang="en-US">
              <a:solidFill>
                <a:srgbClr val="FFFFFF"/>
              </a:solidFill>
              <a:latin typeface="Arial" pitchFamily="-92" charset="0"/>
              <a:ea typeface="Arial" pitchFamily="-92" charset="0"/>
              <a:cs typeface="Arial" pitchFamily="-92" charset="0"/>
              <a:sym typeface="Arial" pitchFamily="-92" charset="0"/>
            </a:endParaRPr>
          </a:p>
        </p:txBody>
      </p:sp>
    </p:spTree>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1"/>
          <p:cNvSpPr>
            <a:spLocks/>
          </p:cNvSpPr>
          <p:nvPr/>
        </p:nvSpPr>
        <p:spPr bwMode="auto">
          <a:xfrm>
            <a:off x="9083675" y="0"/>
            <a:ext cx="57150" cy="619125"/>
          </a:xfrm>
          <a:prstGeom prst="rect">
            <a:avLst/>
          </a:prstGeom>
          <a:solidFill>
            <a:srgbClr val="FFFFFF"/>
          </a:solidFill>
          <a:ln w="12700" cap="flat" cmpd="sng">
            <a:solidFill>
              <a:srgbClr val="000000">
                <a:alpha val="0"/>
              </a:srgbClr>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15362" name="Line 2"/>
          <p:cNvSpPr>
            <a:spLocks noChangeShapeType="1"/>
          </p:cNvSpPr>
          <p:nvPr/>
        </p:nvSpPr>
        <p:spPr bwMode="auto">
          <a:xfrm>
            <a:off x="9058275" y="0"/>
            <a:ext cx="0" cy="619125"/>
          </a:xfrm>
          <a:prstGeom prst="line">
            <a:avLst/>
          </a:prstGeom>
          <a:noFill/>
          <a:ln w="25400"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15363" name="Line 3"/>
          <p:cNvSpPr>
            <a:spLocks noChangeShapeType="1"/>
          </p:cNvSpPr>
          <p:nvPr/>
        </p:nvSpPr>
        <p:spPr bwMode="auto">
          <a:xfrm>
            <a:off x="9029700" y="0"/>
            <a:ext cx="0" cy="619125"/>
          </a:xfrm>
          <a:prstGeom prst="line">
            <a:avLst/>
          </a:prstGeom>
          <a:noFill/>
          <a:ln w="3175"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15364" name="Line 4"/>
          <p:cNvSpPr>
            <a:spLocks noChangeShapeType="1"/>
          </p:cNvSpPr>
          <p:nvPr/>
        </p:nvSpPr>
        <p:spPr bwMode="auto">
          <a:xfrm>
            <a:off x="8988425" y="0"/>
            <a:ext cx="0" cy="619125"/>
          </a:xfrm>
          <a:prstGeom prst="line">
            <a:avLst/>
          </a:prstGeom>
          <a:noFill/>
          <a:ln w="25400"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15365" name="Rectangle 5"/>
          <p:cNvSpPr>
            <a:spLocks/>
          </p:cNvSpPr>
          <p:nvPr/>
        </p:nvSpPr>
        <p:spPr bwMode="auto">
          <a:xfrm>
            <a:off x="8915400" y="0"/>
            <a:ext cx="53975" cy="584200"/>
          </a:xfrm>
          <a:prstGeom prst="rect">
            <a:avLst/>
          </a:prstGeom>
          <a:solidFill>
            <a:srgbClr val="FFFFFF"/>
          </a:solidFill>
          <a:ln w="12700" cap="flat" cmpd="sng">
            <a:solidFill>
              <a:srgbClr val="000000">
                <a:alpha val="0"/>
              </a:srgbClr>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15366" name="Line 6"/>
          <p:cNvSpPr>
            <a:spLocks noChangeShapeType="1"/>
          </p:cNvSpPr>
          <p:nvPr/>
        </p:nvSpPr>
        <p:spPr bwMode="auto">
          <a:xfrm>
            <a:off x="8877300" y="0"/>
            <a:ext cx="0" cy="584200"/>
          </a:xfrm>
          <a:prstGeom prst="line">
            <a:avLst/>
          </a:prstGeom>
          <a:noFill/>
          <a:ln w="3175"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15367" name="Rectangle 7"/>
          <p:cNvSpPr>
            <a:spLocks/>
          </p:cNvSpPr>
          <p:nvPr/>
        </p:nvSpPr>
        <p:spPr bwMode="auto">
          <a:xfrm>
            <a:off x="546100" y="1103313"/>
            <a:ext cx="8307388" cy="612988"/>
          </a:xfrm>
          <a:prstGeom prst="rect">
            <a:avLst/>
          </a:prstGeom>
          <a:noFill/>
          <a:ln w="12700" cap="flat" cmpd="sng">
            <a:noFill/>
            <a:prstDash val="solid"/>
            <a:miter lim="400000"/>
            <a:headEnd type="none" w="med" len="med"/>
            <a:tailEnd type="none" w="med" len="med"/>
          </a:ln>
          <a:effectLst/>
        </p:spPr>
        <p:txBody>
          <a:bodyPr lIns="0" tIns="0" rIns="0" bIns="0">
            <a:prstTxWarp prst="textNoShape">
              <a:avLst/>
            </a:prstTxWarp>
            <a:spAutoFit/>
          </a:bodyPr>
          <a:lstStyle/>
          <a:p>
            <a:pPr>
              <a:lnSpc>
                <a:spcPts val="4800"/>
              </a:lnSpc>
              <a:tabLst>
                <a:tab pos="101600" algn="l"/>
                <a:tab pos="406400" algn="l"/>
                <a:tab pos="698500" algn="l"/>
                <a:tab pos="914400" algn="l"/>
              </a:tabLst>
            </a:pPr>
            <a:r>
              <a:rPr lang="en-US" sz="3900" dirty="0" smtClean="0">
                <a:solidFill>
                  <a:srgbClr val="424456"/>
                </a:solidFill>
                <a:latin typeface="Trebuchet MS" pitchFamily="-92" charset="0"/>
                <a:ea typeface="Trebuchet MS" pitchFamily="-92" charset="0"/>
                <a:cs typeface="Trebuchet MS" pitchFamily="-92" charset="0"/>
                <a:sym typeface="Trebuchet MS" pitchFamily="-92" charset="0"/>
              </a:rPr>
              <a:t>P802.1CF Interface option to 5G</a:t>
            </a:r>
            <a:endParaRPr lang="en-US" sz="3900" dirty="0">
              <a:solidFill>
                <a:srgbClr val="424456"/>
              </a:solidFill>
              <a:latin typeface="Trebuchet MS" pitchFamily="-92" charset="0"/>
              <a:ea typeface="Trebuchet MS" pitchFamily="-92" charset="0"/>
              <a:cs typeface="Trebuchet MS" pitchFamily="-92" charset="0"/>
              <a:sym typeface="Trebuchet MS" pitchFamily="-92" charset="0"/>
            </a:endParaRPr>
          </a:p>
        </p:txBody>
      </p:sp>
      <p:sp>
        <p:nvSpPr>
          <p:cNvPr id="15369" name="Rectangle 9"/>
          <p:cNvSpPr>
            <a:spLocks/>
          </p:cNvSpPr>
          <p:nvPr/>
        </p:nvSpPr>
        <p:spPr bwMode="auto">
          <a:xfrm>
            <a:off x="8593138" y="17463"/>
            <a:ext cx="342900" cy="349250"/>
          </a:xfrm>
          <a:prstGeom prst="rect">
            <a:avLst/>
          </a:prstGeom>
          <a:noFill/>
          <a:ln w="12700" cap="flat" cmpd="sng">
            <a:noFill/>
            <a:prstDash val="solid"/>
            <a:miter lim="400000"/>
            <a:headEnd type="none" w="med" len="med"/>
            <a:tailEnd type="none" w="med" len="med"/>
          </a:ln>
          <a:effectLst/>
        </p:spPr>
        <p:txBody>
          <a:bodyPr wrap="none" lIns="45720" rIns="45720" anchor="b">
            <a:prstTxWarp prst="textNoShape">
              <a:avLst/>
            </a:prstTxWarp>
            <a:spAutoFit/>
          </a:bodyPr>
          <a:lstStyle/>
          <a:p>
            <a:pPr algn="r"/>
            <a:fld id="{5E7B3F9B-1260-F349-8334-9F8FB6067F97}" type="slidenum">
              <a:rPr lang="en-US">
                <a:solidFill>
                  <a:srgbClr val="FFFFFF"/>
                </a:solidFill>
                <a:latin typeface="Arial" pitchFamily="-92" charset="0"/>
                <a:ea typeface="Arial" pitchFamily="-92" charset="0"/>
                <a:cs typeface="Arial" pitchFamily="-92" charset="0"/>
                <a:sym typeface="Arial" pitchFamily="-92" charset="0"/>
              </a:rPr>
              <a:pPr algn="r"/>
              <a:t>13</a:t>
            </a:fld>
            <a:endParaRPr lang="en-US">
              <a:solidFill>
                <a:srgbClr val="FFFFFF"/>
              </a:solidFill>
              <a:latin typeface="Arial" pitchFamily="-92" charset="0"/>
              <a:ea typeface="Arial" pitchFamily="-92" charset="0"/>
              <a:cs typeface="Arial" pitchFamily="-92" charset="0"/>
              <a:sym typeface="Arial" pitchFamily="-92" charset="0"/>
            </a:endParaRPr>
          </a:p>
        </p:txBody>
      </p:sp>
      <p:pic>
        <p:nvPicPr>
          <p:cNvPr id="160" name="Picture 159"/>
          <p:cNvPicPr>
            <a:picLocks noChangeAspect="1"/>
          </p:cNvPicPr>
          <p:nvPr/>
        </p:nvPicPr>
        <mc:AlternateContent xmlns:mc="http://schemas.openxmlformats.org/markup-compatibility/2006">
          <mc:Choice xmlns:ma="http://schemas.microsoft.com/office/mac/drawingml/2008/main" xmlns:mv="urn:schemas-microsoft-com:mac:vml" xmlns="" Requires="ma">
            <p:blipFill>
              <a:blip r:embed="rId2"/>
              <a:stretch>
                <a:fillRect/>
              </a:stretch>
            </p:blipFill>
          </mc:Choice>
          <mc:Fallback>
            <p:blipFill>
              <a:blip r:embed="rId3"/>
              <a:stretch>
                <a:fillRect/>
              </a:stretch>
            </p:blipFill>
          </mc:Fallback>
        </mc:AlternateContent>
        <p:spPr>
          <a:xfrm>
            <a:off x="838200" y="1790700"/>
            <a:ext cx="7505700" cy="5067300"/>
          </a:xfrm>
          <a:prstGeom prst="rect">
            <a:avLst/>
          </a:prstGeom>
        </p:spPr>
      </p:pic>
    </p:spTree>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1"/>
          <p:cNvSpPr>
            <a:spLocks/>
          </p:cNvSpPr>
          <p:nvPr/>
        </p:nvSpPr>
        <p:spPr bwMode="auto">
          <a:xfrm>
            <a:off x="9083675" y="0"/>
            <a:ext cx="57150" cy="619125"/>
          </a:xfrm>
          <a:prstGeom prst="rect">
            <a:avLst/>
          </a:prstGeom>
          <a:solidFill>
            <a:srgbClr val="FFFFFF"/>
          </a:solidFill>
          <a:ln w="12700" cap="flat" cmpd="sng">
            <a:solidFill>
              <a:srgbClr val="000000">
                <a:alpha val="0"/>
              </a:srgbClr>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16386" name="Line 2"/>
          <p:cNvSpPr>
            <a:spLocks noChangeShapeType="1"/>
          </p:cNvSpPr>
          <p:nvPr/>
        </p:nvSpPr>
        <p:spPr bwMode="auto">
          <a:xfrm>
            <a:off x="9058275" y="0"/>
            <a:ext cx="0" cy="619125"/>
          </a:xfrm>
          <a:prstGeom prst="line">
            <a:avLst/>
          </a:prstGeom>
          <a:noFill/>
          <a:ln w="25400"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16387" name="Line 3"/>
          <p:cNvSpPr>
            <a:spLocks noChangeShapeType="1"/>
          </p:cNvSpPr>
          <p:nvPr/>
        </p:nvSpPr>
        <p:spPr bwMode="auto">
          <a:xfrm>
            <a:off x="9029700" y="0"/>
            <a:ext cx="0" cy="619125"/>
          </a:xfrm>
          <a:prstGeom prst="line">
            <a:avLst/>
          </a:prstGeom>
          <a:noFill/>
          <a:ln w="3175"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16388" name="Line 4"/>
          <p:cNvSpPr>
            <a:spLocks noChangeShapeType="1"/>
          </p:cNvSpPr>
          <p:nvPr/>
        </p:nvSpPr>
        <p:spPr bwMode="auto">
          <a:xfrm>
            <a:off x="8988425" y="0"/>
            <a:ext cx="0" cy="619125"/>
          </a:xfrm>
          <a:prstGeom prst="line">
            <a:avLst/>
          </a:prstGeom>
          <a:noFill/>
          <a:ln w="25400"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16389" name="Rectangle 5"/>
          <p:cNvSpPr>
            <a:spLocks/>
          </p:cNvSpPr>
          <p:nvPr/>
        </p:nvSpPr>
        <p:spPr bwMode="auto">
          <a:xfrm>
            <a:off x="8915400" y="0"/>
            <a:ext cx="53975" cy="584200"/>
          </a:xfrm>
          <a:prstGeom prst="rect">
            <a:avLst/>
          </a:prstGeom>
          <a:solidFill>
            <a:srgbClr val="FFFFFF"/>
          </a:solidFill>
          <a:ln w="12700" cap="flat" cmpd="sng">
            <a:solidFill>
              <a:srgbClr val="000000">
                <a:alpha val="0"/>
              </a:srgbClr>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16390" name="Line 6"/>
          <p:cNvSpPr>
            <a:spLocks noChangeShapeType="1"/>
          </p:cNvSpPr>
          <p:nvPr/>
        </p:nvSpPr>
        <p:spPr bwMode="auto">
          <a:xfrm>
            <a:off x="8877300" y="0"/>
            <a:ext cx="0" cy="584200"/>
          </a:xfrm>
          <a:prstGeom prst="line">
            <a:avLst/>
          </a:prstGeom>
          <a:noFill/>
          <a:ln w="3175"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16391" name="Rectangle 7"/>
          <p:cNvSpPr>
            <a:spLocks/>
          </p:cNvSpPr>
          <p:nvPr/>
        </p:nvSpPr>
        <p:spPr bwMode="auto">
          <a:xfrm>
            <a:off x="546100" y="1103313"/>
            <a:ext cx="8307388" cy="5003800"/>
          </a:xfrm>
          <a:prstGeom prst="rect">
            <a:avLst/>
          </a:prstGeom>
          <a:noFill/>
          <a:ln w="12700" cap="flat" cmpd="sng">
            <a:noFill/>
            <a:prstDash val="solid"/>
            <a:miter lim="400000"/>
            <a:headEnd type="none" w="med" len="med"/>
            <a:tailEnd type="none" w="med" len="med"/>
          </a:ln>
          <a:effectLst/>
        </p:spPr>
        <p:txBody>
          <a:bodyPr lIns="0" tIns="0" rIns="0" bIns="0">
            <a:prstTxWarp prst="textNoShape">
              <a:avLst/>
            </a:prstTxWarp>
            <a:spAutoFit/>
          </a:bodyPr>
          <a:lstStyle/>
          <a:p>
            <a:pPr>
              <a:lnSpc>
                <a:spcPts val="4800"/>
              </a:lnSpc>
              <a:tabLst>
                <a:tab pos="101600" algn="l"/>
                <a:tab pos="406400" algn="l"/>
                <a:tab pos="698500" algn="l"/>
                <a:tab pos="914400" algn="l"/>
              </a:tabLst>
            </a:pPr>
            <a:r>
              <a:rPr lang="en-US" sz="3900">
                <a:solidFill>
                  <a:srgbClr val="424456"/>
                </a:solidFill>
                <a:latin typeface="Trebuchet MS" pitchFamily="-92" charset="0"/>
                <a:ea typeface="Trebuchet MS" pitchFamily="-92" charset="0"/>
                <a:cs typeface="Trebuchet MS" pitchFamily="-92" charset="0"/>
                <a:sym typeface="Trebuchet MS" pitchFamily="-92" charset="0"/>
              </a:rPr>
              <a:t>Action A: Routes to success</a:t>
            </a:r>
          </a:p>
          <a:p>
            <a:pPr>
              <a:lnSpc>
                <a:spcPts val="4800"/>
              </a:lnSpc>
              <a:tabLst>
                <a:tab pos="101600" algn="l"/>
                <a:tab pos="406400" algn="l"/>
                <a:tab pos="698500" algn="l"/>
                <a:tab pos="914400" algn="l"/>
              </a:tabLst>
            </a:pPr>
            <a:r>
              <a:rPr lang="en-US" sz="3900">
                <a:solidFill>
                  <a:schemeClr val="accent2"/>
                </a:solidFill>
                <a:latin typeface="Trebuchet MS" pitchFamily="-92" charset="0"/>
                <a:ea typeface="Trebuchet MS" pitchFamily="-92" charset="0"/>
                <a:cs typeface="Trebuchet MS" pitchFamily="-92" charset="0"/>
                <a:sym typeface="Trebuchet MS" pitchFamily="-92" charset="0"/>
              </a:rPr>
              <a:t>802 Access Network</a:t>
            </a:r>
            <a:endParaRPr lang="en-US" sz="3900">
              <a:solidFill>
                <a:srgbClr val="424456"/>
              </a:solidFill>
              <a:latin typeface="Trebuchet MS" pitchFamily="-92" charset="0"/>
              <a:ea typeface="Trebuchet MS" pitchFamily="-92" charset="0"/>
              <a:cs typeface="Trebuchet MS" pitchFamily="-92" charset="0"/>
              <a:sym typeface="Trebuchet MS" pitchFamily="-92" charset="0"/>
            </a:endParaRPr>
          </a:p>
          <a:p>
            <a:pPr>
              <a:lnSpc>
                <a:spcPts val="1000"/>
              </a:lnSpc>
              <a:tabLst>
                <a:tab pos="101600" algn="l"/>
                <a:tab pos="406400" algn="l"/>
                <a:tab pos="698500" algn="l"/>
                <a:tab pos="914400" algn="l"/>
              </a:tabLst>
            </a:pPr>
            <a:endParaRPr lang="en-US">
              <a:latin typeface="Calibri" pitchFamily="-92" charset="0"/>
              <a:ea typeface="Calibri" pitchFamily="-92" charset="0"/>
              <a:cs typeface="Calibri" pitchFamily="-92" charset="0"/>
              <a:sym typeface="Calibri" pitchFamily="-92" charset="0"/>
            </a:endParaRPr>
          </a:p>
          <a:p>
            <a:pPr>
              <a:lnSpc>
                <a:spcPts val="3300"/>
              </a:lnSpc>
              <a:tabLst>
                <a:tab pos="101600" algn="l"/>
                <a:tab pos="406400" algn="l"/>
                <a:tab pos="698500" algn="l"/>
                <a:tab pos="914400" algn="l"/>
              </a:tabLst>
            </a:pPr>
            <a:r>
              <a:rPr lang="en-US">
                <a:latin typeface="Calibri" pitchFamily="-92" charset="0"/>
                <a:ea typeface="Calibri" pitchFamily="-92" charset="0"/>
                <a:cs typeface="Calibri" pitchFamily="-92" charset="0"/>
                <a:sym typeface="Calibri" pitchFamily="-92" charset="0"/>
              </a:rPr>
              <a:t>	</a:t>
            </a:r>
            <a:r>
              <a:rPr lang="en-US" sz="2400">
                <a:solidFill>
                  <a:srgbClr val="A04DA3"/>
                </a:solidFill>
              </a:rPr>
              <a:t>•</a:t>
            </a:r>
            <a:r>
              <a:rPr lang="en-US" sz="2400">
                <a:latin typeface="Times New Roman" pitchFamily="-92" charset="0"/>
                <a:ea typeface="Times New Roman" pitchFamily="-92" charset="0"/>
                <a:cs typeface="Times New Roman" pitchFamily="-92" charset="0"/>
                <a:sym typeface="Times New Roman" pitchFamily="-92" charset="0"/>
              </a:rPr>
              <a:t> </a:t>
            </a:r>
            <a:r>
              <a:rPr lang="en-US" sz="2400"/>
              <a:t>engage with 3GPP to specify interface details</a:t>
            </a:r>
          </a:p>
          <a:p>
            <a:pPr marL="534988" lvl="1" indent="-153988">
              <a:buSzPct val="100000"/>
              <a:buFontTx/>
              <a:buChar char="▫"/>
              <a:tabLst>
                <a:tab pos="101600" algn="l"/>
                <a:tab pos="406400" algn="l"/>
                <a:tab pos="698500" algn="l"/>
                <a:tab pos="914400" algn="l"/>
              </a:tabLst>
            </a:pPr>
            <a:r>
              <a:rPr lang="en-US">
                <a:solidFill>
                  <a:schemeClr val="accent2"/>
                </a:solidFill>
              </a:rPr>
              <a:t>could support many 802 MACs</a:t>
            </a:r>
          </a:p>
          <a:p>
            <a:pPr>
              <a:lnSpc>
                <a:spcPts val="3300"/>
              </a:lnSpc>
              <a:tabLst>
                <a:tab pos="101600" algn="l"/>
                <a:tab pos="406400" algn="l"/>
                <a:tab pos="698500" algn="l"/>
                <a:tab pos="914400" algn="l"/>
              </a:tabLst>
            </a:pPr>
            <a:r>
              <a:rPr lang="en-US">
                <a:latin typeface="Calibri" pitchFamily="-92" charset="0"/>
                <a:ea typeface="Calibri" pitchFamily="-92" charset="0"/>
                <a:cs typeface="Calibri" pitchFamily="-92" charset="0"/>
                <a:sym typeface="Calibri" pitchFamily="-92" charset="0"/>
              </a:rPr>
              <a:t>	</a:t>
            </a:r>
            <a:r>
              <a:rPr lang="en-US" sz="2400">
                <a:solidFill>
                  <a:srgbClr val="A04DA3"/>
                </a:solidFill>
              </a:rPr>
              <a:t>•</a:t>
            </a:r>
            <a:r>
              <a:rPr lang="en-US" sz="2400">
                <a:latin typeface="Times New Roman" pitchFamily="-92" charset="0"/>
                <a:ea typeface="Times New Roman" pitchFamily="-92" charset="0"/>
                <a:cs typeface="Times New Roman" pitchFamily="-92" charset="0"/>
                <a:sym typeface="Times New Roman" pitchFamily="-92" charset="0"/>
              </a:rPr>
              <a:t> </a:t>
            </a:r>
            <a:r>
              <a:rPr lang="en-US" sz="2400"/>
              <a:t>engage with other parties to specify interface details</a:t>
            </a:r>
          </a:p>
          <a:p>
            <a:pPr marL="534988" lvl="1" indent="-153988">
              <a:buSzPct val="100000"/>
              <a:buFontTx/>
              <a:buChar char="▫"/>
              <a:tabLst>
                <a:tab pos="101600" algn="l"/>
                <a:tab pos="406400" algn="l"/>
                <a:tab pos="698500" algn="l"/>
                <a:tab pos="914400" algn="l"/>
              </a:tabLst>
            </a:pPr>
            <a:r>
              <a:rPr lang="en-US">
                <a:solidFill>
                  <a:schemeClr val="accent2"/>
                </a:solidFill>
              </a:rPr>
              <a:t>build partnership with other operator communities</a:t>
            </a:r>
          </a:p>
          <a:p>
            <a:pPr>
              <a:lnSpc>
                <a:spcPts val="3300"/>
              </a:lnSpc>
              <a:tabLst>
                <a:tab pos="101600" algn="l"/>
                <a:tab pos="406400" algn="l"/>
                <a:tab pos="698500" algn="l"/>
                <a:tab pos="914400" algn="l"/>
              </a:tabLst>
            </a:pPr>
            <a:r>
              <a:rPr lang="en-US">
                <a:latin typeface="Calibri" pitchFamily="-92" charset="0"/>
                <a:ea typeface="Calibri" pitchFamily="-92" charset="0"/>
                <a:cs typeface="Calibri" pitchFamily="-92" charset="0"/>
                <a:sym typeface="Calibri" pitchFamily="-92" charset="0"/>
              </a:rPr>
              <a:t>	</a:t>
            </a:r>
            <a:r>
              <a:rPr lang="en-US" sz="2400">
                <a:solidFill>
                  <a:srgbClr val="A04DA3"/>
                </a:solidFill>
              </a:rPr>
              <a:t>•</a:t>
            </a:r>
            <a:r>
              <a:rPr lang="en-US" sz="2400">
                <a:latin typeface="Times New Roman" pitchFamily="-92" charset="0"/>
                <a:ea typeface="Times New Roman" pitchFamily="-92" charset="0"/>
                <a:cs typeface="Times New Roman" pitchFamily="-92" charset="0"/>
                <a:sym typeface="Times New Roman" pitchFamily="-92" charset="0"/>
              </a:rPr>
              <a:t> </a:t>
            </a:r>
            <a:r>
              <a:rPr lang="en-US" sz="2400"/>
              <a:t>support internationalization</a:t>
            </a:r>
          </a:p>
          <a:p>
            <a:pPr marL="534988" lvl="1" indent="-153988">
              <a:buSzPct val="100000"/>
              <a:buFontTx/>
              <a:buChar char="▫"/>
              <a:tabLst>
                <a:tab pos="101600" algn="l"/>
                <a:tab pos="406400" algn="l"/>
                <a:tab pos="698500" algn="l"/>
                <a:tab pos="914400" algn="l"/>
              </a:tabLst>
            </a:pPr>
            <a:r>
              <a:rPr lang="en-US">
                <a:solidFill>
                  <a:schemeClr val="accent2"/>
                </a:solidFill>
              </a:rPr>
              <a:t>standardize within partner communities</a:t>
            </a:r>
            <a:endParaRPr lang="en-US" sz="2400"/>
          </a:p>
          <a:p>
            <a:pPr marL="534988" lvl="1" indent="-153988">
              <a:buSzPct val="100000"/>
              <a:buFontTx/>
              <a:buChar char="▫"/>
              <a:tabLst>
                <a:tab pos="101600" algn="l"/>
                <a:tab pos="406400" algn="l"/>
                <a:tab pos="698500" algn="l"/>
                <a:tab pos="914400" algn="l"/>
              </a:tabLst>
            </a:pPr>
            <a:r>
              <a:rPr lang="en-US">
                <a:solidFill>
                  <a:schemeClr val="accent2"/>
                </a:solidFill>
              </a:rPr>
              <a:t>standardize in JTC1</a:t>
            </a:r>
          </a:p>
          <a:p>
            <a:pPr marL="534988" lvl="1" indent="-153988">
              <a:buSzPct val="100000"/>
              <a:buFontTx/>
              <a:buChar char="▫"/>
              <a:tabLst>
                <a:tab pos="101600" algn="l"/>
                <a:tab pos="406400" algn="l"/>
                <a:tab pos="698500" algn="l"/>
                <a:tab pos="914400" algn="l"/>
              </a:tabLst>
            </a:pPr>
            <a:r>
              <a:rPr lang="en-US">
                <a:solidFill>
                  <a:schemeClr val="accent2"/>
                </a:solidFill>
              </a:rPr>
              <a:t>standardize in ITU-R (WP 5A) in support of spectrum needs</a:t>
            </a:r>
          </a:p>
          <a:p>
            <a:pPr marL="915988" lvl="2" indent="-153988">
              <a:buSzPct val="100000"/>
              <a:buFontTx/>
              <a:buChar char="▫"/>
              <a:tabLst>
                <a:tab pos="101600" algn="l"/>
                <a:tab pos="406400" algn="l"/>
                <a:tab pos="698500" algn="l"/>
                <a:tab pos="914400" algn="l"/>
              </a:tabLst>
            </a:pPr>
            <a:r>
              <a:rPr lang="en-US">
                <a:solidFill>
                  <a:schemeClr val="accent2"/>
                </a:solidFill>
              </a:rPr>
              <a:t>WP 5A: “Land mobile service excluding IMT”</a:t>
            </a:r>
          </a:p>
          <a:p>
            <a:pPr marL="915988" lvl="2" indent="-153988">
              <a:buSzPct val="100000"/>
              <a:buFontTx/>
              <a:buChar char="▫"/>
              <a:tabLst>
                <a:tab pos="101600" algn="l"/>
                <a:tab pos="406400" algn="l"/>
                <a:tab pos="698500" algn="l"/>
                <a:tab pos="914400" algn="l"/>
              </a:tabLst>
            </a:pPr>
            <a:r>
              <a:rPr lang="en-US">
                <a:solidFill>
                  <a:schemeClr val="accent2"/>
                </a:solidFill>
              </a:rPr>
              <a:t>refer to WP 5A’s “Guide to the use of ITU-R texts relating to the land mobile service, including wireless access in the fixed service”</a:t>
            </a:r>
          </a:p>
          <a:p>
            <a:pPr marL="534988" lvl="1" indent="-153988">
              <a:buSzPct val="100000"/>
              <a:buFontTx/>
              <a:buChar char="▫"/>
              <a:tabLst>
                <a:tab pos="101600" algn="l"/>
                <a:tab pos="406400" algn="l"/>
                <a:tab pos="698500" algn="l"/>
                <a:tab pos="914400" algn="l"/>
              </a:tabLst>
            </a:pPr>
            <a:r>
              <a:rPr lang="en-US">
                <a:solidFill>
                  <a:schemeClr val="accent2"/>
                </a:solidFill>
              </a:rPr>
              <a:t>could standardize in ITU-R IMT-2020 (see Action B)</a:t>
            </a:r>
            <a:endParaRPr lang="en-US">
              <a:latin typeface="Calibri" pitchFamily="-92" charset="0"/>
              <a:ea typeface="Calibri" pitchFamily="-92" charset="0"/>
              <a:cs typeface="Calibri" pitchFamily="-92" charset="0"/>
              <a:sym typeface="Calibri" pitchFamily="-92" charset="0"/>
            </a:endParaRPr>
          </a:p>
        </p:txBody>
      </p:sp>
      <p:sp>
        <p:nvSpPr>
          <p:cNvPr id="16392" name="Rectangle 8"/>
          <p:cNvSpPr>
            <a:spLocks/>
          </p:cNvSpPr>
          <p:nvPr/>
        </p:nvSpPr>
        <p:spPr bwMode="auto">
          <a:xfrm>
            <a:off x="8577263" y="17463"/>
            <a:ext cx="358775" cy="349250"/>
          </a:xfrm>
          <a:prstGeom prst="rect">
            <a:avLst/>
          </a:prstGeom>
          <a:noFill/>
          <a:ln w="12700" cap="flat" cmpd="sng">
            <a:noFill/>
            <a:prstDash val="solid"/>
            <a:miter lim="400000"/>
            <a:headEnd type="none" w="med" len="med"/>
            <a:tailEnd type="none" w="med" len="med"/>
          </a:ln>
          <a:effectLst/>
        </p:spPr>
        <p:txBody>
          <a:bodyPr wrap="none" lIns="45720" rIns="45720" anchor="b">
            <a:prstTxWarp prst="textNoShape">
              <a:avLst/>
            </a:prstTxWarp>
            <a:spAutoFit/>
          </a:bodyPr>
          <a:lstStyle/>
          <a:p>
            <a:pPr algn="r"/>
            <a:fld id="{99C65F53-738F-7142-8198-D2056D5FC7BA}" type="slidenum">
              <a:rPr lang="en-US">
                <a:solidFill>
                  <a:srgbClr val="FFFFFF"/>
                </a:solidFill>
                <a:latin typeface="Arial" pitchFamily="-92" charset="0"/>
                <a:ea typeface="Arial" pitchFamily="-92" charset="0"/>
                <a:cs typeface="Arial" pitchFamily="-92" charset="0"/>
                <a:sym typeface="Arial" pitchFamily="-92" charset="0"/>
              </a:rPr>
              <a:pPr algn="r"/>
              <a:t>14</a:t>
            </a:fld>
            <a:endParaRPr lang="en-US">
              <a:solidFill>
                <a:srgbClr val="FFFFFF"/>
              </a:solidFill>
              <a:latin typeface="Arial" pitchFamily="-92" charset="0"/>
              <a:ea typeface="Arial" pitchFamily="-92" charset="0"/>
              <a:cs typeface="Arial" pitchFamily="-92" charset="0"/>
              <a:sym typeface="Arial" pitchFamily="-92" charset="0"/>
            </a:endParaRPr>
          </a:p>
        </p:txBody>
      </p:sp>
    </p:spTree>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1"/>
          <p:cNvSpPr>
            <a:spLocks/>
          </p:cNvSpPr>
          <p:nvPr/>
        </p:nvSpPr>
        <p:spPr bwMode="auto">
          <a:xfrm>
            <a:off x="9083675" y="0"/>
            <a:ext cx="57150" cy="619125"/>
          </a:xfrm>
          <a:prstGeom prst="rect">
            <a:avLst/>
          </a:prstGeom>
          <a:solidFill>
            <a:srgbClr val="FFFFFF"/>
          </a:solidFill>
          <a:ln w="12700" cap="flat" cmpd="sng">
            <a:solidFill>
              <a:srgbClr val="000000">
                <a:alpha val="0"/>
              </a:srgbClr>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17410" name="Line 2"/>
          <p:cNvSpPr>
            <a:spLocks noChangeShapeType="1"/>
          </p:cNvSpPr>
          <p:nvPr/>
        </p:nvSpPr>
        <p:spPr bwMode="auto">
          <a:xfrm>
            <a:off x="9058275" y="0"/>
            <a:ext cx="0" cy="619125"/>
          </a:xfrm>
          <a:prstGeom prst="line">
            <a:avLst/>
          </a:prstGeom>
          <a:noFill/>
          <a:ln w="25400"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17411" name="Line 3"/>
          <p:cNvSpPr>
            <a:spLocks noChangeShapeType="1"/>
          </p:cNvSpPr>
          <p:nvPr/>
        </p:nvSpPr>
        <p:spPr bwMode="auto">
          <a:xfrm>
            <a:off x="9029700" y="0"/>
            <a:ext cx="0" cy="619125"/>
          </a:xfrm>
          <a:prstGeom prst="line">
            <a:avLst/>
          </a:prstGeom>
          <a:noFill/>
          <a:ln w="3175"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17412" name="Line 4"/>
          <p:cNvSpPr>
            <a:spLocks noChangeShapeType="1"/>
          </p:cNvSpPr>
          <p:nvPr/>
        </p:nvSpPr>
        <p:spPr bwMode="auto">
          <a:xfrm>
            <a:off x="8988425" y="0"/>
            <a:ext cx="0" cy="619125"/>
          </a:xfrm>
          <a:prstGeom prst="line">
            <a:avLst/>
          </a:prstGeom>
          <a:noFill/>
          <a:ln w="25400"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17413" name="Rectangle 5"/>
          <p:cNvSpPr>
            <a:spLocks/>
          </p:cNvSpPr>
          <p:nvPr/>
        </p:nvSpPr>
        <p:spPr bwMode="auto">
          <a:xfrm>
            <a:off x="8915400" y="0"/>
            <a:ext cx="53975" cy="584200"/>
          </a:xfrm>
          <a:prstGeom prst="rect">
            <a:avLst/>
          </a:prstGeom>
          <a:solidFill>
            <a:srgbClr val="FFFFFF"/>
          </a:solidFill>
          <a:ln w="12700" cap="flat" cmpd="sng">
            <a:solidFill>
              <a:srgbClr val="000000">
                <a:alpha val="0"/>
              </a:srgbClr>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17414" name="Line 6"/>
          <p:cNvSpPr>
            <a:spLocks noChangeShapeType="1"/>
          </p:cNvSpPr>
          <p:nvPr/>
        </p:nvSpPr>
        <p:spPr bwMode="auto">
          <a:xfrm>
            <a:off x="8877300" y="0"/>
            <a:ext cx="0" cy="584200"/>
          </a:xfrm>
          <a:prstGeom prst="line">
            <a:avLst/>
          </a:prstGeom>
          <a:noFill/>
          <a:ln w="3175"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17415" name="Rectangle 7"/>
          <p:cNvSpPr>
            <a:spLocks/>
          </p:cNvSpPr>
          <p:nvPr/>
        </p:nvSpPr>
        <p:spPr bwMode="auto">
          <a:xfrm>
            <a:off x="546100" y="1103313"/>
            <a:ext cx="8307388" cy="4530725"/>
          </a:xfrm>
          <a:prstGeom prst="rect">
            <a:avLst/>
          </a:prstGeom>
          <a:noFill/>
          <a:ln w="12700" cap="flat" cmpd="sng">
            <a:noFill/>
            <a:prstDash val="solid"/>
            <a:miter lim="400000"/>
            <a:headEnd type="none" w="med" len="med"/>
            <a:tailEnd type="none" w="med" len="med"/>
          </a:ln>
          <a:effectLst/>
        </p:spPr>
        <p:txBody>
          <a:bodyPr lIns="0" tIns="0" rIns="0" bIns="0">
            <a:prstTxWarp prst="textNoShape">
              <a:avLst/>
            </a:prstTxWarp>
            <a:spAutoFit/>
          </a:bodyPr>
          <a:lstStyle/>
          <a:p>
            <a:pPr>
              <a:lnSpc>
                <a:spcPts val="4800"/>
              </a:lnSpc>
              <a:tabLst>
                <a:tab pos="101600" algn="l"/>
                <a:tab pos="406400" algn="l"/>
                <a:tab pos="698500" algn="l"/>
                <a:tab pos="914400" algn="l"/>
              </a:tabLst>
            </a:pPr>
            <a:r>
              <a:rPr lang="en-US" sz="3900" dirty="0">
                <a:solidFill>
                  <a:srgbClr val="424456"/>
                </a:solidFill>
                <a:latin typeface="Trebuchet MS" pitchFamily="-92" charset="0"/>
                <a:ea typeface="Trebuchet MS" pitchFamily="-92" charset="0"/>
                <a:cs typeface="Trebuchet MS" pitchFamily="-92" charset="0"/>
                <a:sym typeface="Trebuchet MS" pitchFamily="-92" charset="0"/>
              </a:rPr>
              <a:t>Action A: Possible partners</a:t>
            </a:r>
          </a:p>
          <a:p>
            <a:pPr>
              <a:lnSpc>
                <a:spcPts val="4800"/>
              </a:lnSpc>
              <a:tabLst>
                <a:tab pos="101600" algn="l"/>
                <a:tab pos="406400" algn="l"/>
                <a:tab pos="698500" algn="l"/>
                <a:tab pos="914400" algn="l"/>
              </a:tabLst>
            </a:pPr>
            <a:r>
              <a:rPr lang="en-US" sz="3900" dirty="0">
                <a:solidFill>
                  <a:schemeClr val="accent2"/>
                </a:solidFill>
                <a:latin typeface="Trebuchet MS" pitchFamily="-92" charset="0"/>
                <a:ea typeface="Trebuchet MS" pitchFamily="-92" charset="0"/>
                <a:cs typeface="Trebuchet MS" pitchFamily="-92" charset="0"/>
                <a:sym typeface="Trebuchet MS" pitchFamily="-92" charset="0"/>
              </a:rPr>
              <a:t>802 Access Network</a:t>
            </a:r>
            <a:endParaRPr lang="en-US" sz="3900" dirty="0">
              <a:solidFill>
                <a:srgbClr val="424456"/>
              </a:solidFill>
              <a:latin typeface="Trebuchet MS" pitchFamily="-92" charset="0"/>
              <a:ea typeface="Trebuchet MS" pitchFamily="-92" charset="0"/>
              <a:cs typeface="Trebuchet MS" pitchFamily="-92" charset="0"/>
              <a:sym typeface="Trebuchet MS" pitchFamily="-92" charset="0"/>
            </a:endParaRPr>
          </a:p>
          <a:p>
            <a:pPr>
              <a:lnSpc>
                <a:spcPts val="1000"/>
              </a:lnSpc>
              <a:tabLst>
                <a:tab pos="101600" algn="l"/>
                <a:tab pos="406400" algn="l"/>
                <a:tab pos="698500" algn="l"/>
                <a:tab pos="914400" algn="l"/>
              </a:tabLst>
            </a:pPr>
            <a:endParaRPr lang="en-US" dirty="0">
              <a:latin typeface="Calibri" pitchFamily="-92" charset="0"/>
              <a:ea typeface="Calibri" pitchFamily="-92" charset="0"/>
              <a:cs typeface="Calibri" pitchFamily="-92" charset="0"/>
              <a:sym typeface="Calibri" pitchFamily="-92" charset="0"/>
            </a:endParaRPr>
          </a:p>
          <a:p>
            <a:pPr>
              <a:lnSpc>
                <a:spcPts val="3300"/>
              </a:lnSpc>
              <a:tabLst>
                <a:tab pos="101600" algn="l"/>
                <a:tab pos="406400" algn="l"/>
                <a:tab pos="698500" algn="l"/>
                <a:tab pos="914400" algn="l"/>
              </a:tabLst>
            </a:pPr>
            <a:r>
              <a:rPr lang="en-US" dirty="0"/>
              <a:t>	</a:t>
            </a:r>
            <a:r>
              <a:rPr lang="en-US" sz="2400" dirty="0">
                <a:solidFill>
                  <a:srgbClr val="A04DA3"/>
                </a:solidFill>
              </a:rPr>
              <a:t>•</a:t>
            </a:r>
            <a:r>
              <a:rPr lang="en-US" sz="2400" dirty="0"/>
              <a:t> IEEE</a:t>
            </a:r>
          </a:p>
          <a:p>
            <a:pPr marL="534988" lvl="1" indent="-153988">
              <a:buSzPct val="100000"/>
              <a:buFontTx/>
              <a:buChar char="▫"/>
              <a:tabLst>
                <a:tab pos="101600" algn="l"/>
                <a:tab pos="406400" algn="l"/>
                <a:tab pos="698500" algn="l"/>
                <a:tab pos="914400" algn="l"/>
              </a:tabLst>
            </a:pPr>
            <a:r>
              <a:rPr lang="en-US" dirty="0" err="1">
                <a:solidFill>
                  <a:schemeClr val="accent2"/>
                </a:solidFill>
              </a:rPr>
              <a:t>ComSoc</a:t>
            </a:r>
            <a:r>
              <a:rPr lang="en-US" dirty="0">
                <a:solidFill>
                  <a:schemeClr val="accent2"/>
                </a:solidFill>
              </a:rPr>
              <a:t> standards; esp. IEEE 1904 Access Networks Working Group</a:t>
            </a:r>
          </a:p>
          <a:p>
            <a:pPr>
              <a:lnSpc>
                <a:spcPts val="3300"/>
              </a:lnSpc>
              <a:tabLst>
                <a:tab pos="101600" algn="l"/>
                <a:tab pos="406400" algn="l"/>
                <a:tab pos="698500" algn="l"/>
                <a:tab pos="914400" algn="l"/>
              </a:tabLst>
            </a:pPr>
            <a:r>
              <a:rPr lang="en-US" dirty="0"/>
              <a:t>	</a:t>
            </a:r>
            <a:r>
              <a:rPr lang="en-US" sz="2400" dirty="0">
                <a:solidFill>
                  <a:srgbClr val="A04DA3"/>
                </a:solidFill>
              </a:rPr>
              <a:t>•</a:t>
            </a:r>
            <a:r>
              <a:rPr lang="en-US" sz="2400" dirty="0"/>
              <a:t> 3GPP</a:t>
            </a:r>
          </a:p>
          <a:p>
            <a:pPr>
              <a:lnSpc>
                <a:spcPts val="3300"/>
              </a:lnSpc>
              <a:tabLst>
                <a:tab pos="101600" algn="l"/>
                <a:tab pos="406400" algn="l"/>
                <a:tab pos="698500" algn="l"/>
                <a:tab pos="914400" algn="l"/>
              </a:tabLst>
            </a:pPr>
            <a:r>
              <a:rPr lang="en-US" dirty="0"/>
              <a:t>	</a:t>
            </a:r>
            <a:r>
              <a:rPr lang="en-US" sz="2400" dirty="0">
                <a:solidFill>
                  <a:srgbClr val="A04DA3"/>
                </a:solidFill>
              </a:rPr>
              <a:t>•</a:t>
            </a:r>
            <a:r>
              <a:rPr lang="en-US" sz="2400" dirty="0"/>
              <a:t> ITU-R (WP 5A; WP 5D)</a:t>
            </a:r>
          </a:p>
          <a:p>
            <a:pPr>
              <a:lnSpc>
                <a:spcPts val="3300"/>
              </a:lnSpc>
              <a:tabLst>
                <a:tab pos="101600" algn="l"/>
                <a:tab pos="406400" algn="l"/>
                <a:tab pos="698500" algn="l"/>
                <a:tab pos="914400" algn="l"/>
              </a:tabLst>
            </a:pPr>
            <a:r>
              <a:rPr lang="en-US" dirty="0"/>
              <a:t>	</a:t>
            </a:r>
            <a:r>
              <a:rPr lang="en-US" sz="2400" dirty="0">
                <a:solidFill>
                  <a:srgbClr val="A04DA3"/>
                </a:solidFill>
              </a:rPr>
              <a:t>•</a:t>
            </a:r>
            <a:r>
              <a:rPr lang="en-US" sz="2400" dirty="0"/>
              <a:t> IETF, Broadband Forum, CableLabs, MEF, ETSI BRAN, Open Networking Foundation, Wi-Fi Alliance, ZigBee Alliance, Ethernet Alliance, WiMAX Forum, CPRI, …</a:t>
            </a:r>
          </a:p>
        </p:txBody>
      </p:sp>
      <p:sp>
        <p:nvSpPr>
          <p:cNvPr id="17416" name="Rectangle 8"/>
          <p:cNvSpPr>
            <a:spLocks/>
          </p:cNvSpPr>
          <p:nvPr/>
        </p:nvSpPr>
        <p:spPr bwMode="auto">
          <a:xfrm>
            <a:off x="8577263" y="17463"/>
            <a:ext cx="358775" cy="349250"/>
          </a:xfrm>
          <a:prstGeom prst="rect">
            <a:avLst/>
          </a:prstGeom>
          <a:noFill/>
          <a:ln w="12700" cap="flat" cmpd="sng">
            <a:noFill/>
            <a:prstDash val="solid"/>
            <a:miter lim="400000"/>
            <a:headEnd type="none" w="med" len="med"/>
            <a:tailEnd type="none" w="med" len="med"/>
          </a:ln>
          <a:effectLst/>
        </p:spPr>
        <p:txBody>
          <a:bodyPr wrap="none" lIns="45720" rIns="45720" anchor="b">
            <a:prstTxWarp prst="textNoShape">
              <a:avLst/>
            </a:prstTxWarp>
            <a:spAutoFit/>
          </a:bodyPr>
          <a:lstStyle/>
          <a:p>
            <a:pPr algn="r"/>
            <a:fld id="{739D2F53-A894-1644-8366-CBBEAEA6DE3C}" type="slidenum">
              <a:rPr lang="en-US">
                <a:solidFill>
                  <a:srgbClr val="FFFFFF"/>
                </a:solidFill>
                <a:latin typeface="Arial" pitchFamily="-92" charset="0"/>
                <a:ea typeface="Arial" pitchFamily="-92" charset="0"/>
                <a:cs typeface="Arial" pitchFamily="-92" charset="0"/>
                <a:sym typeface="Arial" pitchFamily="-92" charset="0"/>
              </a:rPr>
              <a:pPr algn="r"/>
              <a:t>15</a:t>
            </a:fld>
            <a:endParaRPr lang="en-US">
              <a:solidFill>
                <a:srgbClr val="FFFFFF"/>
              </a:solidFill>
              <a:latin typeface="Arial" pitchFamily="-92" charset="0"/>
              <a:ea typeface="Arial" pitchFamily="-92" charset="0"/>
              <a:cs typeface="Arial" pitchFamily="-92" charset="0"/>
              <a:sym typeface="Arial" pitchFamily="-92" charset="0"/>
            </a:endParaRPr>
          </a:p>
        </p:txBody>
      </p:sp>
    </p:spTree>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1"/>
          <p:cNvSpPr>
            <a:spLocks/>
          </p:cNvSpPr>
          <p:nvPr/>
        </p:nvSpPr>
        <p:spPr bwMode="auto">
          <a:xfrm>
            <a:off x="9083675" y="0"/>
            <a:ext cx="57150" cy="619125"/>
          </a:xfrm>
          <a:prstGeom prst="rect">
            <a:avLst/>
          </a:prstGeom>
          <a:solidFill>
            <a:srgbClr val="FFFFFF"/>
          </a:solidFill>
          <a:ln w="12700" cap="flat" cmpd="sng">
            <a:solidFill>
              <a:srgbClr val="000000">
                <a:alpha val="0"/>
              </a:srgbClr>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18434" name="Line 2"/>
          <p:cNvSpPr>
            <a:spLocks noChangeShapeType="1"/>
          </p:cNvSpPr>
          <p:nvPr/>
        </p:nvSpPr>
        <p:spPr bwMode="auto">
          <a:xfrm>
            <a:off x="9058275" y="0"/>
            <a:ext cx="0" cy="619125"/>
          </a:xfrm>
          <a:prstGeom prst="line">
            <a:avLst/>
          </a:prstGeom>
          <a:noFill/>
          <a:ln w="25400"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18435" name="Line 3"/>
          <p:cNvSpPr>
            <a:spLocks noChangeShapeType="1"/>
          </p:cNvSpPr>
          <p:nvPr/>
        </p:nvSpPr>
        <p:spPr bwMode="auto">
          <a:xfrm>
            <a:off x="9029700" y="0"/>
            <a:ext cx="0" cy="619125"/>
          </a:xfrm>
          <a:prstGeom prst="line">
            <a:avLst/>
          </a:prstGeom>
          <a:noFill/>
          <a:ln w="3175"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18436" name="Line 4"/>
          <p:cNvSpPr>
            <a:spLocks noChangeShapeType="1"/>
          </p:cNvSpPr>
          <p:nvPr/>
        </p:nvSpPr>
        <p:spPr bwMode="auto">
          <a:xfrm>
            <a:off x="8988425" y="0"/>
            <a:ext cx="0" cy="619125"/>
          </a:xfrm>
          <a:prstGeom prst="line">
            <a:avLst/>
          </a:prstGeom>
          <a:noFill/>
          <a:ln w="25400"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18437" name="Rectangle 5"/>
          <p:cNvSpPr>
            <a:spLocks/>
          </p:cNvSpPr>
          <p:nvPr/>
        </p:nvSpPr>
        <p:spPr bwMode="auto">
          <a:xfrm>
            <a:off x="8915400" y="0"/>
            <a:ext cx="53975" cy="584200"/>
          </a:xfrm>
          <a:prstGeom prst="rect">
            <a:avLst/>
          </a:prstGeom>
          <a:solidFill>
            <a:srgbClr val="FFFFFF"/>
          </a:solidFill>
          <a:ln w="12700" cap="flat" cmpd="sng">
            <a:solidFill>
              <a:srgbClr val="000000">
                <a:alpha val="0"/>
              </a:srgbClr>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18438" name="Line 6"/>
          <p:cNvSpPr>
            <a:spLocks noChangeShapeType="1"/>
          </p:cNvSpPr>
          <p:nvPr/>
        </p:nvSpPr>
        <p:spPr bwMode="auto">
          <a:xfrm>
            <a:off x="8877300" y="0"/>
            <a:ext cx="0" cy="584200"/>
          </a:xfrm>
          <a:prstGeom prst="line">
            <a:avLst/>
          </a:prstGeom>
          <a:noFill/>
          <a:ln w="3175"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18527" name="Rectangle 95"/>
          <p:cNvSpPr>
            <a:spLocks/>
          </p:cNvSpPr>
          <p:nvPr/>
        </p:nvSpPr>
        <p:spPr bwMode="auto">
          <a:xfrm>
            <a:off x="76200" y="1143000"/>
            <a:ext cx="7904163" cy="596900"/>
          </a:xfrm>
          <a:prstGeom prst="rect">
            <a:avLst/>
          </a:prstGeom>
          <a:noFill/>
          <a:ln w="12700" cap="flat" cmpd="sng">
            <a:noFill/>
            <a:prstDash val="solid"/>
            <a:miter lim="400000"/>
            <a:headEnd type="none" w="med" len="med"/>
            <a:tailEnd type="none" w="med" len="med"/>
          </a:ln>
          <a:effectLst/>
        </p:spPr>
        <p:txBody>
          <a:bodyPr wrap="none" lIns="0" tIns="0" rIns="0" bIns="0">
            <a:prstTxWarp prst="textNoShape">
              <a:avLst/>
            </a:prstTxWarp>
            <a:spAutoFit/>
          </a:bodyPr>
          <a:lstStyle/>
          <a:p>
            <a:pPr>
              <a:lnSpc>
                <a:spcPts val="4800"/>
              </a:lnSpc>
              <a:tabLst>
                <a:tab pos="215900" algn="l"/>
              </a:tabLst>
            </a:pPr>
            <a:r>
              <a:rPr lang="en-US">
                <a:latin typeface="Calibri" pitchFamily="-92" charset="0"/>
                <a:ea typeface="Calibri" pitchFamily="-92" charset="0"/>
                <a:cs typeface="Calibri" pitchFamily="-92" charset="0"/>
                <a:sym typeface="Calibri" pitchFamily="-92" charset="0"/>
              </a:rPr>
              <a:t>	</a:t>
            </a:r>
            <a:r>
              <a:rPr lang="en-US" sz="3900">
                <a:solidFill>
                  <a:srgbClr val="424456"/>
                </a:solidFill>
                <a:latin typeface="Trebuchet MS" pitchFamily="-92" charset="0"/>
                <a:ea typeface="Trebuchet MS" pitchFamily="-92" charset="0"/>
                <a:cs typeface="Trebuchet MS" pitchFamily="-92" charset="0"/>
                <a:sym typeface="Trebuchet MS" pitchFamily="-92" charset="0"/>
              </a:rPr>
              <a:t>Action A</a:t>
            </a:r>
            <a:r>
              <a:rPr lang="en-US" sz="3900">
                <a:latin typeface="Times New Roman" pitchFamily="-92" charset="0"/>
                <a:ea typeface="Times New Roman" pitchFamily="-92" charset="0"/>
                <a:cs typeface="Times New Roman" pitchFamily="-92" charset="0"/>
                <a:sym typeface="Times New Roman" pitchFamily="-92" charset="0"/>
              </a:rPr>
              <a:t> </a:t>
            </a:r>
            <a:r>
              <a:rPr lang="en-US" sz="3900">
                <a:solidFill>
                  <a:srgbClr val="424456"/>
                </a:solidFill>
                <a:latin typeface="Trebuchet MS" pitchFamily="-92" charset="0"/>
                <a:ea typeface="Trebuchet MS" pitchFamily="-92" charset="0"/>
                <a:cs typeface="Trebuchet MS" pitchFamily="-92" charset="0"/>
                <a:sym typeface="Trebuchet MS" pitchFamily="-92" charset="0"/>
              </a:rPr>
              <a:t>–</a:t>
            </a:r>
            <a:r>
              <a:rPr lang="en-US" sz="3900">
                <a:latin typeface="Times New Roman" pitchFamily="-92" charset="0"/>
                <a:ea typeface="Times New Roman" pitchFamily="-92" charset="0"/>
                <a:cs typeface="Times New Roman" pitchFamily="-92" charset="0"/>
                <a:sym typeface="Times New Roman" pitchFamily="-92" charset="0"/>
              </a:rPr>
              <a:t> </a:t>
            </a:r>
            <a:r>
              <a:rPr lang="en-US" sz="3900">
                <a:solidFill>
                  <a:srgbClr val="424456"/>
                </a:solidFill>
                <a:latin typeface="Trebuchet MS" pitchFamily="-92" charset="0"/>
                <a:ea typeface="Trebuchet MS" pitchFamily="-92" charset="0"/>
                <a:cs typeface="Trebuchet MS" pitchFamily="-92" charset="0"/>
                <a:sym typeface="Trebuchet MS" pitchFamily="-92" charset="0"/>
              </a:rPr>
              <a:t>IEEE</a:t>
            </a:r>
            <a:r>
              <a:rPr lang="en-US" sz="3900">
                <a:latin typeface="Times New Roman" pitchFamily="-92" charset="0"/>
                <a:ea typeface="Times New Roman" pitchFamily="-92" charset="0"/>
                <a:cs typeface="Times New Roman" pitchFamily="-92" charset="0"/>
                <a:sym typeface="Times New Roman" pitchFamily="-92" charset="0"/>
              </a:rPr>
              <a:t> </a:t>
            </a:r>
            <a:r>
              <a:rPr lang="en-US" sz="3900">
                <a:solidFill>
                  <a:srgbClr val="424456"/>
                </a:solidFill>
                <a:latin typeface="Trebuchet MS" pitchFamily="-92" charset="0"/>
                <a:ea typeface="Trebuchet MS" pitchFamily="-92" charset="0"/>
                <a:cs typeface="Trebuchet MS" pitchFamily="-92" charset="0"/>
                <a:sym typeface="Trebuchet MS" pitchFamily="-92" charset="0"/>
              </a:rPr>
              <a:t>802 Access Network</a:t>
            </a:r>
            <a:endParaRPr lang="en-US">
              <a:latin typeface="Calibri" pitchFamily="-92" charset="0"/>
              <a:ea typeface="Calibri" pitchFamily="-92" charset="0"/>
              <a:cs typeface="Calibri" pitchFamily="-92" charset="0"/>
              <a:sym typeface="Calibri" pitchFamily="-92" charset="0"/>
            </a:endParaRPr>
          </a:p>
        </p:txBody>
      </p:sp>
      <p:sp>
        <p:nvSpPr>
          <p:cNvPr id="18532" name="Rectangle 100"/>
          <p:cNvSpPr>
            <a:spLocks/>
          </p:cNvSpPr>
          <p:nvPr/>
        </p:nvSpPr>
        <p:spPr bwMode="auto">
          <a:xfrm>
            <a:off x="8577263" y="17463"/>
            <a:ext cx="358775" cy="349250"/>
          </a:xfrm>
          <a:prstGeom prst="rect">
            <a:avLst/>
          </a:prstGeom>
          <a:noFill/>
          <a:ln w="12700" cap="flat" cmpd="sng">
            <a:noFill/>
            <a:prstDash val="solid"/>
            <a:miter lim="400000"/>
            <a:headEnd type="none" w="med" len="med"/>
            <a:tailEnd type="none" w="med" len="med"/>
          </a:ln>
          <a:effectLst/>
        </p:spPr>
        <p:txBody>
          <a:bodyPr wrap="none" lIns="45720" rIns="45720" anchor="b">
            <a:prstTxWarp prst="textNoShape">
              <a:avLst/>
            </a:prstTxWarp>
            <a:spAutoFit/>
          </a:bodyPr>
          <a:lstStyle/>
          <a:p>
            <a:pPr algn="r"/>
            <a:fld id="{B2DF356D-2ACD-9C41-9B19-52E5500988CC}" type="slidenum">
              <a:rPr lang="en-US">
                <a:solidFill>
                  <a:srgbClr val="FFFFFF"/>
                </a:solidFill>
                <a:latin typeface="Arial" pitchFamily="-92" charset="0"/>
                <a:ea typeface="Arial" pitchFamily="-92" charset="0"/>
                <a:cs typeface="Arial" pitchFamily="-92" charset="0"/>
                <a:sym typeface="Arial" pitchFamily="-92" charset="0"/>
              </a:rPr>
              <a:pPr algn="r"/>
              <a:t>16</a:t>
            </a:fld>
            <a:endParaRPr lang="en-US">
              <a:solidFill>
                <a:srgbClr val="FFFFFF"/>
              </a:solidFill>
              <a:latin typeface="Arial" pitchFamily="-92" charset="0"/>
              <a:ea typeface="Arial" pitchFamily="-92" charset="0"/>
              <a:cs typeface="Arial" pitchFamily="-92" charset="0"/>
              <a:sym typeface="Arial" pitchFamily="-92" charset="0"/>
            </a:endParaRPr>
          </a:p>
        </p:txBody>
      </p:sp>
      <p:graphicFrame>
        <p:nvGraphicFramePr>
          <p:cNvPr id="42" name="Content Placeholder 6"/>
          <p:cNvGraphicFramePr>
            <a:graphicFrameLocks noGrp="1"/>
          </p:cNvGraphicFramePr>
          <p:nvPr>
            <p:ph sz="half" idx="1"/>
            <p:extLst>
              <p:ext uri="{D42A27DB-BD31-4B8C-83A1-F6EECF244321}">
                <p14:modId xmlns:p14="http://schemas.microsoft.com/office/powerpoint/2010/main" val="2059336710"/>
              </p:ext>
            </p:extLst>
          </p:nvPr>
        </p:nvGraphicFramePr>
        <p:xfrm>
          <a:off x="228600" y="1752600"/>
          <a:ext cx="2740144" cy="2006068"/>
        </p:xfrm>
        <a:graphic>
          <a:graphicData uri="http://schemas.openxmlformats.org/drawingml/2006/table">
            <a:tbl>
              <a:tblPr firstRow="1" bandRow="1">
                <a:tableStyleId>{5C22544A-7EE6-4342-B048-85BDC9FD1C3A}</a:tableStyleId>
              </a:tblPr>
              <a:tblGrid>
                <a:gridCol w="2740144"/>
              </a:tblGrid>
              <a:tr h="416237">
                <a:tc>
                  <a:txBody>
                    <a:bodyPr/>
                    <a:lstStyle/>
                    <a:p>
                      <a:r>
                        <a:rPr lang="en-US" sz="1600" dirty="0" smtClean="0">
                          <a:latin typeface="Georgia"/>
                        </a:rPr>
                        <a:t>Objective</a:t>
                      </a:r>
                      <a:endParaRPr lang="en-US" sz="1600" dirty="0">
                        <a:latin typeface="Georgia"/>
                      </a:endParaRPr>
                    </a:p>
                  </a:txBody>
                  <a:tcPr/>
                </a:tc>
              </a:tr>
              <a:tr h="158983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latin typeface="Georgia"/>
                        </a:rPr>
                        <a:t>Adoption of IEEE</a:t>
                      </a:r>
                      <a:r>
                        <a:rPr lang="en-US" sz="1600" dirty="0" smtClean="0">
                          <a:latin typeface="Georgia"/>
                          <a:ea typeface="Times New Roman" pitchFamily="-92" charset="0"/>
                          <a:cs typeface="Times New Roman" pitchFamily="-92" charset="0"/>
                          <a:sym typeface="Times New Roman" pitchFamily="-92" charset="0"/>
                        </a:rPr>
                        <a:t> </a:t>
                      </a:r>
                      <a:r>
                        <a:rPr lang="en-US" sz="1600" dirty="0" smtClean="0">
                          <a:latin typeface="Georgia"/>
                        </a:rPr>
                        <a:t>802 Access Network specification in multiple disparate operator networks.</a:t>
                      </a:r>
                    </a:p>
                  </a:txBody>
                  <a:tcPr/>
                </a:tc>
              </a:tr>
            </a:tbl>
          </a:graphicData>
        </a:graphic>
      </p:graphicFrame>
      <p:graphicFrame>
        <p:nvGraphicFramePr>
          <p:cNvPr id="43" name="Content Placeholder 7"/>
          <p:cNvGraphicFramePr>
            <a:graphicFrameLocks/>
          </p:cNvGraphicFramePr>
          <p:nvPr>
            <p:extLst>
              <p:ext uri="{D42A27DB-BD31-4B8C-83A1-F6EECF244321}">
                <p14:modId xmlns:p14="http://schemas.microsoft.com/office/powerpoint/2010/main" val="472317752"/>
              </p:ext>
            </p:extLst>
          </p:nvPr>
        </p:nvGraphicFramePr>
        <p:xfrm>
          <a:off x="3048000" y="1752600"/>
          <a:ext cx="5904656" cy="3581398"/>
        </p:xfrm>
        <a:graphic>
          <a:graphicData uri="http://schemas.openxmlformats.org/drawingml/2006/table">
            <a:tbl>
              <a:tblPr firstRow="1" bandRow="1">
                <a:tableStyleId>{5C22544A-7EE6-4342-B048-85BDC9FD1C3A}</a:tableStyleId>
              </a:tblPr>
              <a:tblGrid>
                <a:gridCol w="1476164"/>
                <a:gridCol w="1476164"/>
                <a:gridCol w="1476164"/>
                <a:gridCol w="1476164"/>
              </a:tblGrid>
              <a:tr h="532593">
                <a:tc>
                  <a:txBody>
                    <a:bodyPr/>
                    <a:lstStyle/>
                    <a:p>
                      <a:r>
                        <a:rPr lang="en-US" dirty="0" smtClean="0"/>
                        <a:t>Strength</a:t>
                      </a:r>
                      <a:endParaRPr lang="en-US" dirty="0"/>
                    </a:p>
                  </a:txBody>
                  <a:tcPr/>
                </a:tc>
                <a:tc>
                  <a:txBody>
                    <a:bodyPr/>
                    <a:lstStyle/>
                    <a:p>
                      <a:r>
                        <a:rPr lang="en-US" dirty="0" smtClean="0"/>
                        <a:t>Weakness</a:t>
                      </a:r>
                      <a:endParaRPr lang="en-US" dirty="0"/>
                    </a:p>
                  </a:txBody>
                  <a:tcPr/>
                </a:tc>
                <a:tc>
                  <a:txBody>
                    <a:bodyPr/>
                    <a:lstStyle/>
                    <a:p>
                      <a:r>
                        <a:rPr lang="en-US" sz="1400" dirty="0" smtClean="0"/>
                        <a:t>Opportunity</a:t>
                      </a:r>
                      <a:endParaRPr lang="en-US" sz="1400" dirty="0"/>
                    </a:p>
                  </a:txBody>
                  <a:tcPr/>
                </a:tc>
                <a:tc>
                  <a:txBody>
                    <a:bodyPr/>
                    <a:lstStyle/>
                    <a:p>
                      <a:r>
                        <a:rPr lang="en-US" dirty="0" smtClean="0"/>
                        <a:t>Threat</a:t>
                      </a:r>
                      <a:endParaRPr lang="en-US" dirty="0"/>
                    </a:p>
                  </a:txBody>
                  <a:tcPr/>
                </a:tc>
              </a:tr>
              <a:tr h="1156443">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1. Builds on traditional 802 presentation of interface to support many networks</a:t>
                      </a:r>
                      <a:endParaRPr kumimoji="0" lang="en-US" sz="18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1. Could require compromises in the support of any specific network</a:t>
                      </a:r>
                      <a:endParaRPr kumimoji="0" lang="en-US" sz="18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Georgia" pitchFamily="-92" charset="0"/>
                          <a:ea typeface="Georgia" pitchFamily="-92" charset="0"/>
                          <a:cs typeface="Georgia" pitchFamily="-92" charset="0"/>
                          <a:sym typeface="Georgia" pitchFamily="-92" charset="0"/>
                        </a:rPr>
                        <a:t>1. Can be applied in both 3GPP networks and in alternative networks</a:t>
                      </a:r>
                      <a:endParaRPr kumimoji="0" lang="en-US" sz="1800" b="0" i="0" u="none" strike="noStrike" cap="none" normalizeH="0" baseline="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Georgia" pitchFamily="-92" charset="0"/>
                          <a:ea typeface="Georgia" pitchFamily="-92" charset="0"/>
                          <a:cs typeface="Georgia" pitchFamily="-92" charset="0"/>
                          <a:sym typeface="Georgia" pitchFamily="-92" charset="0"/>
                        </a:rPr>
                        <a:t>1. Coordination</a:t>
                      </a:r>
                    </a:p>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Georgia" pitchFamily="-92" charset="0"/>
                          <a:ea typeface="Georgia" pitchFamily="-92" charset="0"/>
                          <a:cs typeface="Georgia" pitchFamily="-92" charset="0"/>
                          <a:sym typeface="Georgia" pitchFamily="-92" charset="0"/>
                        </a:rPr>
                        <a:t>efforts required–</a:t>
                      </a:r>
                    </a:p>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Georgia" pitchFamily="-92" charset="0"/>
                          <a:ea typeface="Georgia" pitchFamily="-92" charset="0"/>
                          <a:cs typeface="Georgia" pitchFamily="-92" charset="0"/>
                          <a:sym typeface="Georgia" pitchFamily="-92" charset="0"/>
                        </a:rPr>
                        <a:t>may not be</a:t>
                      </a:r>
                    </a:p>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Georgia" pitchFamily="-92" charset="0"/>
                          <a:ea typeface="Georgia" pitchFamily="-92" charset="0"/>
                          <a:cs typeface="Georgia" pitchFamily="-92" charset="0"/>
                          <a:sym typeface="Georgia" pitchFamily="-92" charset="0"/>
                        </a:rPr>
                        <a:t>accepted</a:t>
                      </a:r>
                    </a:p>
                  </a:txBody>
                  <a:tcPr marL="45720" marR="45720" horzOverflow="overflow"/>
                </a:tc>
              </a:tr>
              <a:tr h="946181">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2. Enhances interoperation with identified end-to-end networks</a:t>
                      </a:r>
                      <a:endParaRPr kumimoji="0" lang="en-US" sz="18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anchor="ctr"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2. Requires liaison activity to coordinate interface requirements.</a:t>
                      </a:r>
                      <a:endParaRPr kumimoji="0" lang="en-US" sz="18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2. Offers an advantage for end-to-end networks to use 802</a:t>
                      </a:r>
                      <a:endParaRPr kumimoji="0" lang="en-US" sz="18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anchor="ctr"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Georgia" pitchFamily="-92" charset="0"/>
                          <a:ea typeface="Georgia" pitchFamily="-92" charset="0"/>
                          <a:cs typeface="Georgia" pitchFamily="-92" charset="0"/>
                          <a:sym typeface="Georgia" pitchFamily="-92" charset="0"/>
                        </a:rPr>
                        <a:t>2. Specifications may come too late or under-perform</a:t>
                      </a:r>
                      <a:endParaRPr kumimoji="0" lang="en-US" sz="1800" b="0" i="0" u="none" strike="noStrike" cap="none" normalizeH="0" baseline="0">
                        <a:ln>
                          <a:noFill/>
                        </a:ln>
                        <a:solidFill>
                          <a:srgbClr val="000000"/>
                        </a:solidFill>
                        <a:effectLst/>
                        <a:latin typeface="+mn-lt" charset="0"/>
                        <a:ea typeface="+mn-ea" charset="0"/>
                        <a:cs typeface="+mn-ea" charset="0"/>
                        <a:sym typeface="Arial" pitchFamily="-92" charset="0"/>
                      </a:endParaRPr>
                    </a:p>
                  </a:txBody>
                  <a:tcPr marL="45720" marR="45720" horzOverflow="overflow"/>
                </a:tc>
              </a:tr>
              <a:tr h="946181">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3. Encourages other end-to-end networks to adapt 802</a:t>
                      </a:r>
                      <a:endParaRPr kumimoji="0" lang="en-US" sz="18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3. May requires liaison activity to coordinate interface requirements</a:t>
                      </a:r>
                      <a:endParaRPr kumimoji="0" lang="en-US" sz="18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3. Increases value of the entire range of 802 MAC/</a:t>
                      </a:r>
                      <a:r>
                        <a:rPr kumimoji="0" lang="en-US" sz="1200" b="0" i="0" u="none" strike="noStrike" cap="none" normalizeH="0" baseline="0" dirty="0" err="1">
                          <a:ln>
                            <a:noFill/>
                          </a:ln>
                          <a:solidFill>
                            <a:srgbClr val="000000"/>
                          </a:solidFill>
                          <a:effectLst/>
                          <a:latin typeface="Georgia" pitchFamily="-92" charset="0"/>
                          <a:ea typeface="Georgia" pitchFamily="-92" charset="0"/>
                          <a:cs typeface="Georgia" pitchFamily="-92" charset="0"/>
                          <a:sym typeface="Georgia" pitchFamily="-92" charset="0"/>
                        </a:rPr>
                        <a:t>PHYs</a:t>
                      </a:r>
                      <a:endParaRPr kumimoji="0" lang="en-US" sz="18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3. Non-802 technologies may be used at the specified interface</a:t>
                      </a:r>
                      <a:endParaRPr kumimoji="0" lang="en-US" sz="18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r>
            </a:tbl>
          </a:graphicData>
        </a:graphic>
      </p:graphicFrame>
      <p:graphicFrame>
        <p:nvGraphicFramePr>
          <p:cNvPr id="44" name="Content Placeholder 6"/>
          <p:cNvGraphicFramePr>
            <a:graphicFrameLocks/>
          </p:cNvGraphicFramePr>
          <p:nvPr>
            <p:extLst>
              <p:ext uri="{D42A27DB-BD31-4B8C-83A1-F6EECF244321}">
                <p14:modId xmlns:p14="http://schemas.microsoft.com/office/powerpoint/2010/main" val="2270725870"/>
              </p:ext>
            </p:extLst>
          </p:nvPr>
        </p:nvGraphicFramePr>
        <p:xfrm>
          <a:off x="251520" y="3810000"/>
          <a:ext cx="2736304" cy="2971800"/>
        </p:xfrm>
        <a:graphic>
          <a:graphicData uri="http://schemas.openxmlformats.org/drawingml/2006/table">
            <a:tbl>
              <a:tblPr firstRow="1" bandRow="1">
                <a:tableStyleId>{5C22544A-7EE6-4342-B048-85BDC9FD1C3A}</a:tableStyleId>
              </a:tblPr>
              <a:tblGrid>
                <a:gridCol w="2736304"/>
              </a:tblGrid>
              <a:tr h="593286">
                <a:tc>
                  <a:txBody>
                    <a:bodyPr/>
                    <a:lstStyle/>
                    <a:p>
                      <a:r>
                        <a:rPr lang="en-US" sz="1600" dirty="0" smtClean="0">
                          <a:latin typeface="Georgia"/>
                        </a:rPr>
                        <a:t>Description</a:t>
                      </a:r>
                      <a:endParaRPr lang="en-US" sz="1600" dirty="0">
                        <a:latin typeface="Georgia"/>
                      </a:endParaRPr>
                    </a:p>
                  </a:txBody>
                  <a:tcPr/>
                </a:tc>
              </a:tr>
              <a:tr h="2378514">
                <a:tc>
                  <a:txBody>
                    <a:bodyPr/>
                    <a:lstStyle/>
                    <a:p>
                      <a:pPr>
                        <a:lnSpc>
                          <a:spcPts val="1800"/>
                        </a:lnSpc>
                        <a:tabLst>
                          <a:tab pos="101600" algn="l"/>
                          <a:tab pos="114300" algn="l"/>
                          <a:tab pos="393700" algn="l"/>
                        </a:tabLst>
                      </a:pPr>
                      <a:r>
                        <a:rPr lang="en-US" sz="1600" dirty="0" smtClean="0">
                          <a:latin typeface="Georgia"/>
                        </a:rPr>
                        <a:t>Specify</a:t>
                      </a:r>
                      <a:r>
                        <a:rPr lang="en-US" sz="1600" dirty="0" smtClean="0">
                          <a:latin typeface="Georgia"/>
                          <a:ea typeface="Times New Roman" pitchFamily="-92" charset="0"/>
                          <a:cs typeface="Times New Roman" pitchFamily="-92" charset="0"/>
                          <a:sym typeface="Times New Roman" pitchFamily="-92" charset="0"/>
                        </a:rPr>
                        <a:t> </a:t>
                      </a:r>
                      <a:r>
                        <a:rPr lang="en-US" sz="1600" dirty="0" smtClean="0">
                          <a:latin typeface="Georgia"/>
                        </a:rPr>
                        <a:t>an IEEE</a:t>
                      </a:r>
                      <a:r>
                        <a:rPr lang="en-US" sz="1600" dirty="0" smtClean="0">
                          <a:latin typeface="Georgia"/>
                          <a:ea typeface="Times New Roman" pitchFamily="-92" charset="0"/>
                          <a:cs typeface="Times New Roman" pitchFamily="-92" charset="0"/>
                          <a:sym typeface="Times New Roman" pitchFamily="-92" charset="0"/>
                        </a:rPr>
                        <a:t> </a:t>
                      </a:r>
                      <a:r>
                        <a:rPr lang="en-US" sz="1600" dirty="0" smtClean="0">
                          <a:latin typeface="Georgia"/>
                        </a:rPr>
                        <a:t>802 Access Network, incorporating IEEE 802 MAC/</a:t>
                      </a:r>
                      <a:r>
                        <a:rPr lang="en-US" sz="1600" dirty="0" err="1" smtClean="0">
                          <a:latin typeface="Georgia"/>
                        </a:rPr>
                        <a:t>PHYs</a:t>
                      </a:r>
                      <a:r>
                        <a:rPr lang="en-US" sz="1600" dirty="0" smtClean="0">
                          <a:latin typeface="Georgia"/>
                        </a:rPr>
                        <a:t> and supporting standards, with a unified interface to end-to-end networks. Promote standardization of the integration of the IEEE 802 Access Network into end-to-end networks.</a:t>
                      </a:r>
                      <a:endParaRPr lang="en-US" sz="1600" dirty="0">
                        <a:latin typeface="Georgia"/>
                      </a:endParaRPr>
                    </a:p>
                  </a:txBody>
                  <a:tcPr/>
                </a:tc>
              </a:tr>
            </a:tbl>
          </a:graphicData>
        </a:graphic>
      </p:graphicFrame>
      <p:graphicFrame>
        <p:nvGraphicFramePr>
          <p:cNvPr id="45" name="Content Placeholder 6"/>
          <p:cNvGraphicFramePr>
            <a:graphicFrameLocks/>
          </p:cNvGraphicFramePr>
          <p:nvPr>
            <p:extLst>
              <p:ext uri="{D42A27DB-BD31-4B8C-83A1-F6EECF244321}">
                <p14:modId xmlns:p14="http://schemas.microsoft.com/office/powerpoint/2010/main" val="1081575226"/>
              </p:ext>
            </p:extLst>
          </p:nvPr>
        </p:nvGraphicFramePr>
        <p:xfrm>
          <a:off x="3048000" y="5410200"/>
          <a:ext cx="5904656" cy="1355892"/>
        </p:xfrm>
        <a:graphic>
          <a:graphicData uri="http://schemas.openxmlformats.org/drawingml/2006/table">
            <a:tbl>
              <a:tblPr firstRow="1" bandRow="1">
                <a:tableStyleId>{5C22544A-7EE6-4342-B048-85BDC9FD1C3A}</a:tableStyleId>
              </a:tblPr>
              <a:tblGrid>
                <a:gridCol w="2952328"/>
                <a:gridCol w="2952328"/>
              </a:tblGrid>
              <a:tr h="403702">
                <a:tc>
                  <a:txBody>
                    <a:bodyPr/>
                    <a:lstStyle/>
                    <a:p>
                      <a:r>
                        <a:rPr lang="en-US" dirty="0" smtClean="0"/>
                        <a:t>Cost</a:t>
                      </a:r>
                      <a:endParaRPr lang="en-US" dirty="0"/>
                    </a:p>
                  </a:txBody>
                  <a:tcPr/>
                </a:tc>
                <a:tc>
                  <a:txBody>
                    <a:bodyPr/>
                    <a:lstStyle/>
                    <a:p>
                      <a:r>
                        <a:rPr lang="en-US" dirty="0" smtClean="0"/>
                        <a:t>Benefit</a:t>
                      </a:r>
                      <a:endParaRPr lang="en-US" dirty="0"/>
                    </a:p>
                  </a:txBody>
                  <a:tcPr/>
                </a:tc>
              </a:tr>
              <a:tr h="952190">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IEEE 802 needs to develop Access Network spec; 802 MAC/</a:t>
                      </a:r>
                      <a:r>
                        <a:rPr kumimoji="0" lang="en-US" sz="1200" b="0" i="0" u="none" strike="noStrike" cap="none" normalizeH="0" baseline="0" dirty="0" err="1">
                          <a:ln>
                            <a:noFill/>
                          </a:ln>
                          <a:solidFill>
                            <a:srgbClr val="000000"/>
                          </a:solidFill>
                          <a:effectLst/>
                          <a:latin typeface="Georgia" pitchFamily="-92" charset="0"/>
                          <a:ea typeface="Georgia" pitchFamily="-92" charset="0"/>
                          <a:cs typeface="Georgia" pitchFamily="-92" charset="0"/>
                          <a:sym typeface="Georgia" pitchFamily="-92" charset="0"/>
                        </a:rPr>
                        <a:t>PHYs</a:t>
                      </a: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 need to develop complementary specs; external ecosystems need to be developed</a:t>
                      </a:r>
                      <a:endParaRPr kumimoji="0" lang="en-US" sz="18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Makes IEEE 802 the central player in heterogeneous access and in access networks for 5G of all forms; IEEE has no responsibility to specify end-to-end</a:t>
                      </a:r>
                      <a:endParaRPr kumimoji="0" lang="en-US" sz="18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r>
            </a:tbl>
          </a:graphicData>
        </a:graphic>
      </p:graphicFrame>
    </p:spTree>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1"/>
          <p:cNvSpPr>
            <a:spLocks/>
          </p:cNvSpPr>
          <p:nvPr/>
        </p:nvSpPr>
        <p:spPr bwMode="auto">
          <a:xfrm>
            <a:off x="9083675" y="0"/>
            <a:ext cx="57150" cy="619125"/>
          </a:xfrm>
          <a:prstGeom prst="rect">
            <a:avLst/>
          </a:prstGeom>
          <a:solidFill>
            <a:srgbClr val="FFFFFF"/>
          </a:solidFill>
          <a:ln w="12700" cap="flat" cmpd="sng">
            <a:solidFill>
              <a:srgbClr val="000000">
                <a:alpha val="0"/>
              </a:srgbClr>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19458" name="Line 2"/>
          <p:cNvSpPr>
            <a:spLocks noChangeShapeType="1"/>
          </p:cNvSpPr>
          <p:nvPr/>
        </p:nvSpPr>
        <p:spPr bwMode="auto">
          <a:xfrm>
            <a:off x="9058275" y="0"/>
            <a:ext cx="0" cy="619125"/>
          </a:xfrm>
          <a:prstGeom prst="line">
            <a:avLst/>
          </a:prstGeom>
          <a:noFill/>
          <a:ln w="25400"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19459" name="Line 3"/>
          <p:cNvSpPr>
            <a:spLocks noChangeShapeType="1"/>
          </p:cNvSpPr>
          <p:nvPr/>
        </p:nvSpPr>
        <p:spPr bwMode="auto">
          <a:xfrm>
            <a:off x="9029700" y="0"/>
            <a:ext cx="0" cy="619125"/>
          </a:xfrm>
          <a:prstGeom prst="line">
            <a:avLst/>
          </a:prstGeom>
          <a:noFill/>
          <a:ln w="3175"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19460" name="Line 4"/>
          <p:cNvSpPr>
            <a:spLocks noChangeShapeType="1"/>
          </p:cNvSpPr>
          <p:nvPr/>
        </p:nvSpPr>
        <p:spPr bwMode="auto">
          <a:xfrm>
            <a:off x="8988425" y="0"/>
            <a:ext cx="0" cy="619125"/>
          </a:xfrm>
          <a:prstGeom prst="line">
            <a:avLst/>
          </a:prstGeom>
          <a:noFill/>
          <a:ln w="25400"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19461" name="Rectangle 5"/>
          <p:cNvSpPr>
            <a:spLocks/>
          </p:cNvSpPr>
          <p:nvPr/>
        </p:nvSpPr>
        <p:spPr bwMode="auto">
          <a:xfrm>
            <a:off x="8915400" y="0"/>
            <a:ext cx="53975" cy="584200"/>
          </a:xfrm>
          <a:prstGeom prst="rect">
            <a:avLst/>
          </a:prstGeom>
          <a:solidFill>
            <a:srgbClr val="FFFFFF"/>
          </a:solidFill>
          <a:ln w="12700" cap="flat" cmpd="sng">
            <a:solidFill>
              <a:srgbClr val="000000">
                <a:alpha val="0"/>
              </a:srgbClr>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19462" name="Rectangle 6"/>
          <p:cNvSpPr>
            <a:spLocks/>
          </p:cNvSpPr>
          <p:nvPr/>
        </p:nvSpPr>
        <p:spPr bwMode="auto">
          <a:xfrm>
            <a:off x="546100" y="1103313"/>
            <a:ext cx="8307388" cy="4737100"/>
          </a:xfrm>
          <a:prstGeom prst="rect">
            <a:avLst/>
          </a:prstGeom>
          <a:noFill/>
          <a:ln w="12700" cap="flat" cmpd="sng">
            <a:noFill/>
            <a:prstDash val="solid"/>
            <a:miter lim="400000"/>
            <a:headEnd type="none" w="med" len="med"/>
            <a:tailEnd type="none" w="med" len="med"/>
          </a:ln>
          <a:effectLst/>
        </p:spPr>
        <p:txBody>
          <a:bodyPr lIns="0" tIns="0" rIns="0" bIns="0">
            <a:prstTxWarp prst="textNoShape">
              <a:avLst/>
            </a:prstTxWarp>
            <a:spAutoFit/>
          </a:bodyPr>
          <a:lstStyle/>
          <a:p>
            <a:pPr>
              <a:lnSpc>
                <a:spcPts val="4800"/>
              </a:lnSpc>
              <a:tabLst>
                <a:tab pos="101600" algn="l"/>
                <a:tab pos="406400" algn="l"/>
                <a:tab pos="698500" algn="l"/>
                <a:tab pos="914400" algn="l"/>
              </a:tabLst>
            </a:pPr>
            <a:r>
              <a:rPr lang="en-US" sz="3900" dirty="0">
                <a:solidFill>
                  <a:srgbClr val="424456"/>
                </a:solidFill>
                <a:latin typeface="Trebuchet MS" pitchFamily="-92" charset="0"/>
                <a:ea typeface="Trebuchet MS" pitchFamily="-92" charset="0"/>
                <a:cs typeface="Trebuchet MS" pitchFamily="-92" charset="0"/>
                <a:sym typeface="Trebuchet MS" pitchFamily="-92" charset="0"/>
              </a:rPr>
              <a:t>Action B: </a:t>
            </a:r>
            <a:r>
              <a:rPr lang="en-US" sz="3900" dirty="0" smtClean="0">
                <a:solidFill>
                  <a:srgbClr val="424456"/>
                </a:solidFill>
                <a:latin typeface="Trebuchet MS" pitchFamily="-92" charset="0"/>
                <a:ea typeface="Trebuchet MS" pitchFamily="-92" charset="0"/>
                <a:cs typeface="Trebuchet MS" pitchFamily="-92" charset="0"/>
                <a:sym typeface="Trebuchet MS" pitchFamily="-92" charset="0"/>
              </a:rPr>
              <a:t>IMT-2020 </a:t>
            </a:r>
            <a:r>
              <a:rPr lang="en-US" sz="3900" dirty="0">
                <a:solidFill>
                  <a:srgbClr val="424456"/>
                </a:solidFill>
                <a:latin typeface="Trebuchet MS" pitchFamily="-92" charset="0"/>
                <a:ea typeface="Trebuchet MS" pitchFamily="-92" charset="0"/>
                <a:cs typeface="Trebuchet MS" pitchFamily="-92" charset="0"/>
                <a:sym typeface="Trebuchet MS" pitchFamily="-92" charset="0"/>
              </a:rPr>
              <a:t>proposal</a:t>
            </a:r>
          </a:p>
          <a:p>
            <a:pPr>
              <a:lnSpc>
                <a:spcPts val="4800"/>
              </a:lnSpc>
              <a:tabLst>
                <a:tab pos="101600" algn="l"/>
                <a:tab pos="406400" algn="l"/>
                <a:tab pos="698500" algn="l"/>
                <a:tab pos="914400" algn="l"/>
              </a:tabLst>
            </a:pPr>
            <a:r>
              <a:rPr lang="en-US" sz="3900" dirty="0">
                <a:solidFill>
                  <a:schemeClr val="accent2"/>
                </a:solidFill>
                <a:latin typeface="Trebuchet MS" pitchFamily="-92" charset="0"/>
                <a:ea typeface="Trebuchet MS" pitchFamily="-92" charset="0"/>
                <a:cs typeface="Trebuchet MS" pitchFamily="-92" charset="0"/>
                <a:sym typeface="Trebuchet MS" pitchFamily="-92" charset="0"/>
              </a:rPr>
              <a:t>Candidate Approaches</a:t>
            </a:r>
            <a:endParaRPr lang="en-US" sz="3900" dirty="0">
              <a:solidFill>
                <a:srgbClr val="424456"/>
              </a:solidFill>
              <a:latin typeface="Trebuchet MS" pitchFamily="-92" charset="0"/>
              <a:ea typeface="Trebuchet MS" pitchFamily="-92" charset="0"/>
              <a:cs typeface="Trebuchet MS" pitchFamily="-92" charset="0"/>
              <a:sym typeface="Trebuchet MS" pitchFamily="-92" charset="0"/>
            </a:endParaRPr>
          </a:p>
          <a:p>
            <a:pPr>
              <a:lnSpc>
                <a:spcPts val="1000"/>
              </a:lnSpc>
              <a:tabLst>
                <a:tab pos="101600" algn="l"/>
                <a:tab pos="406400" algn="l"/>
                <a:tab pos="698500" algn="l"/>
                <a:tab pos="914400" algn="l"/>
              </a:tabLst>
            </a:pPr>
            <a:endParaRPr lang="en-US" dirty="0">
              <a:latin typeface="Calibri" pitchFamily="-92" charset="0"/>
              <a:ea typeface="Calibri" pitchFamily="-92" charset="0"/>
              <a:cs typeface="Calibri" pitchFamily="-92" charset="0"/>
              <a:sym typeface="Calibri" pitchFamily="-92" charset="0"/>
            </a:endParaRPr>
          </a:p>
          <a:p>
            <a:pPr>
              <a:lnSpc>
                <a:spcPts val="3300"/>
              </a:lnSpc>
              <a:tabLst>
                <a:tab pos="101600" algn="l"/>
                <a:tab pos="406400" algn="l"/>
                <a:tab pos="698500" algn="l"/>
                <a:tab pos="914400" algn="l"/>
              </a:tabLst>
            </a:pPr>
            <a:r>
              <a:rPr lang="en-US" dirty="0">
                <a:latin typeface="Calibri" pitchFamily="-92" charset="0"/>
                <a:ea typeface="Calibri" pitchFamily="-92" charset="0"/>
                <a:cs typeface="Calibri" pitchFamily="-92" charset="0"/>
                <a:sym typeface="Calibri" pitchFamily="-92" charset="0"/>
              </a:rPr>
              <a:t>	</a:t>
            </a:r>
            <a:r>
              <a:rPr lang="en-US" sz="2400" dirty="0">
                <a:solidFill>
                  <a:srgbClr val="A04DA3"/>
                </a:solidFill>
              </a:rPr>
              <a:t>•</a:t>
            </a:r>
            <a:r>
              <a:rPr lang="en-US" sz="2400" dirty="0">
                <a:latin typeface="Times New Roman" pitchFamily="-92" charset="0"/>
                <a:ea typeface="Times New Roman" pitchFamily="-92" charset="0"/>
                <a:cs typeface="Times New Roman" pitchFamily="-92" charset="0"/>
                <a:sym typeface="Times New Roman" pitchFamily="-92" charset="0"/>
              </a:rPr>
              <a:t> </a:t>
            </a:r>
            <a:r>
              <a:rPr lang="en-US" sz="2400" dirty="0"/>
              <a:t>B1: </a:t>
            </a:r>
            <a:r>
              <a:rPr lang="en-US" sz="2400" dirty="0" smtClean="0"/>
              <a:t>Direct IMT-2020 </a:t>
            </a:r>
            <a:r>
              <a:rPr lang="en-US" sz="2400" dirty="0"/>
              <a:t>– single technology</a:t>
            </a:r>
          </a:p>
          <a:p>
            <a:pPr marL="534988" lvl="1" indent="-153988">
              <a:buSzPct val="100000"/>
              <a:buFontTx/>
              <a:buChar char="▫"/>
              <a:tabLst>
                <a:tab pos="101600" algn="l"/>
                <a:tab pos="406400" algn="l"/>
                <a:tab pos="698500" algn="l"/>
                <a:tab pos="914400" algn="l"/>
              </a:tabLst>
            </a:pPr>
            <a:r>
              <a:rPr lang="en-US" dirty="0">
                <a:solidFill>
                  <a:schemeClr val="accent2"/>
                </a:solidFill>
              </a:rPr>
              <a:t>Develop and submit an IEEE proposal to adopt some IEEE 802.11 radio interface technology into IMT-</a:t>
            </a:r>
            <a:r>
              <a:rPr lang="en-US" dirty="0" smtClean="0">
                <a:solidFill>
                  <a:schemeClr val="accent2"/>
                </a:solidFill>
              </a:rPr>
              <a:t>2020 RIT.</a:t>
            </a:r>
            <a:endParaRPr lang="en-US" sz="2400" dirty="0"/>
          </a:p>
          <a:p>
            <a:pPr>
              <a:lnSpc>
                <a:spcPts val="3300"/>
              </a:lnSpc>
              <a:tabLst>
                <a:tab pos="101600" algn="l"/>
                <a:tab pos="406400" algn="l"/>
                <a:tab pos="698500" algn="l"/>
                <a:tab pos="914400" algn="l"/>
              </a:tabLst>
            </a:pPr>
            <a:r>
              <a:rPr lang="en-US" dirty="0">
                <a:latin typeface="Calibri" pitchFamily="-92" charset="0"/>
                <a:ea typeface="Calibri" pitchFamily="-92" charset="0"/>
                <a:cs typeface="Calibri" pitchFamily="-92" charset="0"/>
                <a:sym typeface="Calibri" pitchFamily="-92" charset="0"/>
              </a:rPr>
              <a:t>	</a:t>
            </a:r>
            <a:r>
              <a:rPr lang="en-US" sz="2400" dirty="0">
                <a:solidFill>
                  <a:srgbClr val="A04DA3"/>
                </a:solidFill>
              </a:rPr>
              <a:t>•</a:t>
            </a:r>
            <a:r>
              <a:rPr lang="en-US" sz="2400" dirty="0">
                <a:latin typeface="Times New Roman" pitchFamily="-92" charset="0"/>
                <a:ea typeface="Times New Roman" pitchFamily="-92" charset="0"/>
                <a:cs typeface="Times New Roman" pitchFamily="-92" charset="0"/>
                <a:sym typeface="Times New Roman" pitchFamily="-92" charset="0"/>
              </a:rPr>
              <a:t> </a:t>
            </a:r>
            <a:r>
              <a:rPr lang="en-US" sz="2400" dirty="0"/>
              <a:t>B2: </a:t>
            </a:r>
            <a:r>
              <a:rPr lang="en-US" sz="2400" dirty="0" smtClean="0"/>
              <a:t>Direct IMT-2020 </a:t>
            </a:r>
            <a:r>
              <a:rPr lang="en-US" sz="2400" dirty="0"/>
              <a:t>– set of technologies</a:t>
            </a:r>
          </a:p>
          <a:p>
            <a:pPr marL="534988" lvl="1" indent="-153988">
              <a:buSzPct val="100000"/>
              <a:buFontTx/>
              <a:buChar char="▫"/>
              <a:tabLst>
                <a:tab pos="101600" algn="l"/>
                <a:tab pos="406400" algn="l"/>
                <a:tab pos="698500" algn="l"/>
                <a:tab pos="914400" algn="l"/>
              </a:tabLst>
            </a:pPr>
            <a:r>
              <a:rPr lang="en-US" dirty="0">
                <a:solidFill>
                  <a:schemeClr val="accent2"/>
                </a:solidFill>
              </a:rPr>
              <a:t>Develop and submit an IEEE proposal to adopt coherent set of IEEE 802 radio interface technologies into IMT-</a:t>
            </a:r>
            <a:r>
              <a:rPr lang="en-US" dirty="0" smtClean="0">
                <a:solidFill>
                  <a:schemeClr val="accent2"/>
                </a:solidFill>
              </a:rPr>
              <a:t>2020 RIT, </a:t>
            </a:r>
            <a:r>
              <a:rPr lang="en-US" dirty="0">
                <a:solidFill>
                  <a:schemeClr val="accent2"/>
                </a:solidFill>
              </a:rPr>
              <a:t>possibly integrated in an IEEE 802 Access Network.</a:t>
            </a:r>
            <a:endParaRPr lang="en-US" sz="2400" dirty="0"/>
          </a:p>
          <a:p>
            <a:pPr>
              <a:lnSpc>
                <a:spcPts val="3300"/>
              </a:lnSpc>
              <a:tabLst>
                <a:tab pos="101600" algn="l"/>
                <a:tab pos="406400" algn="l"/>
                <a:tab pos="698500" algn="l"/>
                <a:tab pos="914400" algn="l"/>
              </a:tabLst>
            </a:pPr>
            <a:r>
              <a:rPr lang="en-US" dirty="0">
                <a:latin typeface="Calibri" pitchFamily="-92" charset="0"/>
                <a:ea typeface="Calibri" pitchFamily="-92" charset="0"/>
                <a:cs typeface="Calibri" pitchFamily="-92" charset="0"/>
                <a:sym typeface="Calibri" pitchFamily="-92" charset="0"/>
              </a:rPr>
              <a:t>	</a:t>
            </a:r>
            <a:r>
              <a:rPr lang="en-US" sz="2400" dirty="0">
                <a:solidFill>
                  <a:srgbClr val="A04DA3"/>
                </a:solidFill>
              </a:rPr>
              <a:t>•</a:t>
            </a:r>
            <a:r>
              <a:rPr lang="en-US" sz="2400" dirty="0">
                <a:latin typeface="Times New Roman" pitchFamily="-92" charset="0"/>
                <a:ea typeface="Times New Roman" pitchFamily="-92" charset="0"/>
                <a:cs typeface="Times New Roman" pitchFamily="-92" charset="0"/>
                <a:sym typeface="Times New Roman" pitchFamily="-92" charset="0"/>
              </a:rPr>
              <a:t> </a:t>
            </a:r>
            <a:r>
              <a:rPr lang="en-US" sz="2400" dirty="0"/>
              <a:t>B3: IMT-2020 – external </a:t>
            </a:r>
            <a:r>
              <a:rPr lang="en-US" sz="2400" dirty="0" smtClean="0"/>
              <a:t>partner proposal</a:t>
            </a:r>
            <a:endParaRPr lang="en-US" sz="2400" dirty="0"/>
          </a:p>
          <a:p>
            <a:pPr marL="534988" lvl="1" indent="-153988">
              <a:buSzPct val="100000"/>
              <a:buFontTx/>
              <a:buChar char="▫"/>
              <a:tabLst>
                <a:tab pos="101600" algn="l"/>
                <a:tab pos="406400" algn="l"/>
                <a:tab pos="698500" algn="l"/>
                <a:tab pos="914400" algn="l"/>
              </a:tabLst>
            </a:pPr>
            <a:r>
              <a:rPr lang="en-US" dirty="0">
                <a:solidFill>
                  <a:schemeClr val="accent2"/>
                </a:solidFill>
              </a:rPr>
              <a:t>Support development of a 3GPP proposal incorporating references to the use of IEEE 802.11, or an IEEE 802 Access Network.</a:t>
            </a:r>
          </a:p>
        </p:txBody>
      </p:sp>
      <p:sp>
        <p:nvSpPr>
          <p:cNvPr id="19463" name="Rectangle 7"/>
          <p:cNvSpPr>
            <a:spLocks/>
          </p:cNvSpPr>
          <p:nvPr/>
        </p:nvSpPr>
        <p:spPr bwMode="auto">
          <a:xfrm>
            <a:off x="8577263" y="17463"/>
            <a:ext cx="358775" cy="349250"/>
          </a:xfrm>
          <a:prstGeom prst="rect">
            <a:avLst/>
          </a:prstGeom>
          <a:noFill/>
          <a:ln w="12700" cap="flat" cmpd="sng">
            <a:noFill/>
            <a:prstDash val="solid"/>
            <a:miter lim="400000"/>
            <a:headEnd type="none" w="med" len="med"/>
            <a:tailEnd type="none" w="med" len="med"/>
          </a:ln>
          <a:effectLst/>
        </p:spPr>
        <p:txBody>
          <a:bodyPr wrap="none" lIns="45720" rIns="45720" anchor="b">
            <a:prstTxWarp prst="textNoShape">
              <a:avLst/>
            </a:prstTxWarp>
            <a:spAutoFit/>
          </a:bodyPr>
          <a:lstStyle/>
          <a:p>
            <a:pPr algn="r"/>
            <a:fld id="{D94822FE-2826-644B-968A-6F051089846A}" type="slidenum">
              <a:rPr lang="en-US">
                <a:solidFill>
                  <a:srgbClr val="FFFFFF"/>
                </a:solidFill>
                <a:latin typeface="Arial" pitchFamily="-92" charset="0"/>
                <a:ea typeface="Arial" pitchFamily="-92" charset="0"/>
                <a:cs typeface="Arial" pitchFamily="-92" charset="0"/>
                <a:sym typeface="Arial" pitchFamily="-92" charset="0"/>
              </a:rPr>
              <a:pPr algn="r"/>
              <a:t>17</a:t>
            </a:fld>
            <a:endParaRPr lang="en-US">
              <a:solidFill>
                <a:srgbClr val="FFFFFF"/>
              </a:solidFill>
              <a:latin typeface="Arial" pitchFamily="-92" charset="0"/>
              <a:ea typeface="Arial" pitchFamily="-92" charset="0"/>
              <a:cs typeface="Arial" pitchFamily="-92" charset="0"/>
              <a:sym typeface="Arial" pitchFamily="-92" charset="0"/>
            </a:endParaRPr>
          </a:p>
        </p:txBody>
      </p:sp>
      <p:sp>
        <p:nvSpPr>
          <p:cNvPr id="9" name="Rectangular Callout 8"/>
          <p:cNvSpPr/>
          <p:nvPr/>
        </p:nvSpPr>
        <p:spPr bwMode="auto">
          <a:xfrm>
            <a:off x="5715000" y="1811438"/>
            <a:ext cx="1981200" cy="369332"/>
          </a:xfrm>
          <a:prstGeom prst="wedgeRectCallout">
            <a:avLst>
              <a:gd name="adj1" fmla="val -239087"/>
              <a:gd name="adj2" fmla="val 135189"/>
            </a:avLst>
          </a:prstGeom>
          <a:solidFill>
            <a:srgbClr val="FFFFFF"/>
          </a:solidFill>
          <a:ln w="19050" cap="flat" cmpd="sng" algn="ctr">
            <a:solidFill>
              <a:schemeClr val="accent1"/>
            </a:solidFill>
            <a:prstDash val="solid"/>
            <a:round/>
            <a:headEnd type="none" w="med" len="med"/>
            <a:tailEnd type="none" w="med" len="med"/>
          </a:ln>
          <a:effectLst>
            <a:outerShdw blurRad="50800" dist="25400" dir="5400000" algn="ctr" rotWithShape="0">
              <a:srgbClr val="000000">
                <a:alpha val="45000"/>
              </a:srgbClr>
            </a:outerShdw>
          </a:effectLst>
        </p:spPr>
        <p:txBody>
          <a:bodyPr vert="horz" wrap="square" lIns="45720" tIns="45720" rIns="45720" bIns="45720" numCol="1" rtlCol="0" anchor="ctr" anchorCtr="0" compatLnSpc="1">
            <a:prstTxWarp prst="textNoShape">
              <a:avLst/>
            </a:prstTxWarp>
            <a:spAutoFit/>
          </a:bodyPr>
          <a:lstStyle/>
          <a:p>
            <a:pPr marL="0" marR="0" indent="0" algn="l" defTabSz="914400" rtl="0" eaLnBrk="1"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00"/>
                </a:solidFill>
                <a:effectLst/>
                <a:latin typeface="Georgia" pitchFamily="-92" charset="0"/>
                <a:ea typeface="Georgia" pitchFamily="-92" charset="0"/>
                <a:cs typeface="Georgia" pitchFamily="-92" charset="0"/>
                <a:sym typeface="Georgia" pitchFamily="-92" charset="0"/>
              </a:rPr>
              <a:t>Added “Direct”</a:t>
            </a:r>
            <a:endParaRPr kumimoji="0" lang="en-US" sz="18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endParaRPr>
          </a:p>
        </p:txBody>
      </p:sp>
      <p:sp>
        <p:nvSpPr>
          <p:cNvPr id="10" name="Rectangular Callout 9"/>
          <p:cNvSpPr/>
          <p:nvPr/>
        </p:nvSpPr>
        <p:spPr bwMode="auto">
          <a:xfrm>
            <a:off x="6983111" y="4572000"/>
            <a:ext cx="1981200" cy="369332"/>
          </a:xfrm>
          <a:prstGeom prst="wedgeRectCallout">
            <a:avLst>
              <a:gd name="adj1" fmla="val -145903"/>
              <a:gd name="adj2" fmla="val 41170"/>
            </a:avLst>
          </a:prstGeom>
          <a:solidFill>
            <a:srgbClr val="FFFFFF"/>
          </a:solidFill>
          <a:ln w="19050" cap="flat" cmpd="sng" algn="ctr">
            <a:solidFill>
              <a:schemeClr val="accent1"/>
            </a:solidFill>
            <a:prstDash val="solid"/>
            <a:round/>
            <a:headEnd type="none" w="med" len="med"/>
            <a:tailEnd type="none" w="med" len="med"/>
          </a:ln>
          <a:effectLst>
            <a:outerShdw blurRad="50800" dist="25400" dir="5400000" algn="ctr" rotWithShape="0">
              <a:srgbClr val="000000">
                <a:alpha val="45000"/>
              </a:srgbClr>
            </a:outerShdw>
          </a:effectLst>
        </p:spPr>
        <p:txBody>
          <a:bodyPr vert="horz" wrap="square" lIns="45720" tIns="45720" rIns="45720" bIns="45720" numCol="1" rtlCol="0" anchor="ctr" anchorCtr="0" compatLnSpc="1">
            <a:prstTxWarp prst="textNoShape">
              <a:avLst/>
            </a:prstTxWarp>
            <a:spAutoFit/>
          </a:bodyPr>
          <a:lstStyle/>
          <a:p>
            <a:pPr marL="0" marR="0" indent="0" algn="l" defTabSz="914400" rtl="0" eaLnBrk="1"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00"/>
                </a:solidFill>
                <a:effectLst/>
                <a:latin typeface="Georgia" pitchFamily="-92" charset="0"/>
                <a:ea typeface="Georgia" pitchFamily="-92" charset="0"/>
                <a:cs typeface="Georgia" pitchFamily="-92" charset="0"/>
                <a:sym typeface="Georgia" pitchFamily="-92" charset="0"/>
              </a:rPr>
              <a:t>Added “Partner”</a:t>
            </a:r>
            <a:endParaRPr kumimoji="0" lang="en-US" sz="18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endParaRPr>
          </a:p>
        </p:txBody>
      </p:sp>
    </p:spTree>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1"/>
          <p:cNvSpPr>
            <a:spLocks/>
          </p:cNvSpPr>
          <p:nvPr/>
        </p:nvSpPr>
        <p:spPr bwMode="auto">
          <a:xfrm>
            <a:off x="9083675" y="0"/>
            <a:ext cx="57150" cy="619125"/>
          </a:xfrm>
          <a:prstGeom prst="rect">
            <a:avLst/>
          </a:prstGeom>
          <a:solidFill>
            <a:srgbClr val="FFFFFF"/>
          </a:solidFill>
          <a:ln w="12700" cap="flat" cmpd="sng">
            <a:solidFill>
              <a:srgbClr val="000000">
                <a:alpha val="0"/>
              </a:srgbClr>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19458" name="Line 2"/>
          <p:cNvSpPr>
            <a:spLocks noChangeShapeType="1"/>
          </p:cNvSpPr>
          <p:nvPr/>
        </p:nvSpPr>
        <p:spPr bwMode="auto">
          <a:xfrm>
            <a:off x="9058275" y="0"/>
            <a:ext cx="0" cy="619125"/>
          </a:xfrm>
          <a:prstGeom prst="line">
            <a:avLst/>
          </a:prstGeom>
          <a:noFill/>
          <a:ln w="25400"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19459" name="Line 3"/>
          <p:cNvSpPr>
            <a:spLocks noChangeShapeType="1"/>
          </p:cNvSpPr>
          <p:nvPr/>
        </p:nvSpPr>
        <p:spPr bwMode="auto">
          <a:xfrm>
            <a:off x="9029700" y="0"/>
            <a:ext cx="0" cy="619125"/>
          </a:xfrm>
          <a:prstGeom prst="line">
            <a:avLst/>
          </a:prstGeom>
          <a:noFill/>
          <a:ln w="3175"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19460" name="Line 4"/>
          <p:cNvSpPr>
            <a:spLocks noChangeShapeType="1"/>
          </p:cNvSpPr>
          <p:nvPr/>
        </p:nvSpPr>
        <p:spPr bwMode="auto">
          <a:xfrm>
            <a:off x="8988425" y="0"/>
            <a:ext cx="0" cy="619125"/>
          </a:xfrm>
          <a:prstGeom prst="line">
            <a:avLst/>
          </a:prstGeom>
          <a:noFill/>
          <a:ln w="25400"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19461" name="Rectangle 5"/>
          <p:cNvSpPr>
            <a:spLocks/>
          </p:cNvSpPr>
          <p:nvPr/>
        </p:nvSpPr>
        <p:spPr bwMode="auto">
          <a:xfrm>
            <a:off x="8915400" y="0"/>
            <a:ext cx="53975" cy="584200"/>
          </a:xfrm>
          <a:prstGeom prst="rect">
            <a:avLst/>
          </a:prstGeom>
          <a:solidFill>
            <a:srgbClr val="FFFFFF"/>
          </a:solidFill>
          <a:ln w="12700" cap="flat" cmpd="sng">
            <a:solidFill>
              <a:srgbClr val="000000">
                <a:alpha val="0"/>
              </a:srgbClr>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19462" name="Rectangle 6"/>
          <p:cNvSpPr>
            <a:spLocks/>
          </p:cNvSpPr>
          <p:nvPr/>
        </p:nvSpPr>
        <p:spPr bwMode="auto">
          <a:xfrm>
            <a:off x="546100" y="1103313"/>
            <a:ext cx="8307388" cy="1228541"/>
          </a:xfrm>
          <a:prstGeom prst="rect">
            <a:avLst/>
          </a:prstGeom>
          <a:noFill/>
          <a:ln w="12700" cap="flat" cmpd="sng">
            <a:noFill/>
            <a:prstDash val="solid"/>
            <a:miter lim="400000"/>
            <a:headEnd type="none" w="med" len="med"/>
            <a:tailEnd type="none" w="med" len="med"/>
          </a:ln>
          <a:effectLst/>
        </p:spPr>
        <p:txBody>
          <a:bodyPr lIns="0" tIns="0" rIns="0" bIns="0">
            <a:prstTxWarp prst="textNoShape">
              <a:avLst/>
            </a:prstTxWarp>
            <a:spAutoFit/>
          </a:bodyPr>
          <a:lstStyle/>
          <a:p>
            <a:pPr>
              <a:lnSpc>
                <a:spcPts val="4800"/>
              </a:lnSpc>
              <a:tabLst>
                <a:tab pos="101600" algn="l"/>
                <a:tab pos="406400" algn="l"/>
                <a:tab pos="698500" algn="l"/>
                <a:tab pos="914400" algn="l"/>
              </a:tabLst>
            </a:pPr>
            <a:r>
              <a:rPr lang="en-US" sz="3900" dirty="0">
                <a:solidFill>
                  <a:srgbClr val="424456"/>
                </a:solidFill>
                <a:latin typeface="Trebuchet MS" pitchFamily="-92" charset="0"/>
                <a:ea typeface="Trebuchet MS" pitchFamily="-92" charset="0"/>
                <a:cs typeface="Trebuchet MS" pitchFamily="-92" charset="0"/>
                <a:sym typeface="Trebuchet MS" pitchFamily="-92" charset="0"/>
              </a:rPr>
              <a:t>Action </a:t>
            </a:r>
            <a:r>
              <a:rPr lang="en-US" sz="3900" dirty="0" smtClean="0">
                <a:solidFill>
                  <a:srgbClr val="424456"/>
                </a:solidFill>
                <a:latin typeface="Trebuchet MS" pitchFamily="-92" charset="0"/>
                <a:ea typeface="Trebuchet MS" pitchFamily="-92" charset="0"/>
                <a:cs typeface="Trebuchet MS" pitchFamily="-92" charset="0"/>
                <a:sym typeface="Trebuchet MS" pitchFamily="-92" charset="0"/>
              </a:rPr>
              <a:t>B1: single technology</a:t>
            </a:r>
          </a:p>
          <a:p>
            <a:pPr>
              <a:lnSpc>
                <a:spcPts val="4800"/>
              </a:lnSpc>
              <a:tabLst>
                <a:tab pos="101600" algn="l"/>
                <a:tab pos="406400" algn="l"/>
                <a:tab pos="698500" algn="l"/>
                <a:tab pos="914400" algn="l"/>
              </a:tabLst>
            </a:pPr>
            <a:r>
              <a:rPr lang="en-US" sz="3900" dirty="0">
                <a:solidFill>
                  <a:schemeClr val="accent2"/>
                </a:solidFill>
                <a:latin typeface="Trebuchet MS" pitchFamily="-92" charset="0"/>
                <a:ea typeface="Trebuchet MS" pitchFamily="-92" charset="0"/>
                <a:cs typeface="Trebuchet MS" pitchFamily="-92" charset="0"/>
                <a:sym typeface="Trebuchet MS" pitchFamily="-92" charset="0"/>
              </a:rPr>
              <a:t>Candidate </a:t>
            </a:r>
            <a:r>
              <a:rPr lang="en-US" sz="3900" dirty="0" smtClean="0">
                <a:solidFill>
                  <a:schemeClr val="accent2"/>
                </a:solidFill>
                <a:latin typeface="Trebuchet MS" pitchFamily="-92" charset="0"/>
                <a:ea typeface="Trebuchet MS" pitchFamily="-92" charset="0"/>
                <a:cs typeface="Trebuchet MS" pitchFamily="-92" charset="0"/>
                <a:sym typeface="Trebuchet MS" pitchFamily="-92" charset="0"/>
              </a:rPr>
              <a:t>Approach: more detail</a:t>
            </a:r>
            <a:endParaRPr lang="en-US" sz="3900" dirty="0" smtClean="0">
              <a:solidFill>
                <a:srgbClr val="424456"/>
              </a:solidFill>
              <a:latin typeface="Trebuchet MS" pitchFamily="-92" charset="0"/>
              <a:ea typeface="Trebuchet MS" pitchFamily="-92" charset="0"/>
              <a:cs typeface="Trebuchet MS" pitchFamily="-92" charset="0"/>
              <a:sym typeface="Trebuchet MS" pitchFamily="-92" charset="0"/>
            </a:endParaRPr>
          </a:p>
        </p:txBody>
      </p:sp>
      <p:sp>
        <p:nvSpPr>
          <p:cNvPr id="19463" name="Rectangle 7"/>
          <p:cNvSpPr>
            <a:spLocks/>
          </p:cNvSpPr>
          <p:nvPr/>
        </p:nvSpPr>
        <p:spPr bwMode="auto">
          <a:xfrm>
            <a:off x="8577263" y="17463"/>
            <a:ext cx="358775" cy="349250"/>
          </a:xfrm>
          <a:prstGeom prst="rect">
            <a:avLst/>
          </a:prstGeom>
          <a:noFill/>
          <a:ln w="12700" cap="flat" cmpd="sng">
            <a:noFill/>
            <a:prstDash val="solid"/>
            <a:miter lim="400000"/>
            <a:headEnd type="none" w="med" len="med"/>
            <a:tailEnd type="none" w="med" len="med"/>
          </a:ln>
          <a:effectLst/>
        </p:spPr>
        <p:txBody>
          <a:bodyPr wrap="none" lIns="45720" rIns="45720" anchor="b">
            <a:prstTxWarp prst="textNoShape">
              <a:avLst/>
            </a:prstTxWarp>
            <a:spAutoFit/>
          </a:bodyPr>
          <a:lstStyle/>
          <a:p>
            <a:pPr algn="r"/>
            <a:fld id="{D94822FE-2826-644B-968A-6F051089846A}" type="slidenum">
              <a:rPr lang="en-US">
                <a:solidFill>
                  <a:srgbClr val="FFFFFF"/>
                </a:solidFill>
                <a:latin typeface="Arial" pitchFamily="-92" charset="0"/>
                <a:ea typeface="Arial" pitchFamily="-92" charset="0"/>
                <a:cs typeface="Arial" pitchFamily="-92" charset="0"/>
                <a:sym typeface="Arial" pitchFamily="-92" charset="0"/>
              </a:rPr>
              <a:pPr algn="r"/>
              <a:t>18</a:t>
            </a:fld>
            <a:endParaRPr lang="en-US">
              <a:solidFill>
                <a:srgbClr val="FFFFFF"/>
              </a:solidFill>
              <a:latin typeface="Arial" pitchFamily="-92" charset="0"/>
              <a:ea typeface="Arial" pitchFamily="-92" charset="0"/>
              <a:cs typeface="Arial" pitchFamily="-92" charset="0"/>
              <a:sym typeface="Arial" pitchFamily="-92" charset="0"/>
            </a:endParaRPr>
          </a:p>
        </p:txBody>
      </p:sp>
      <p:sp>
        <p:nvSpPr>
          <p:cNvPr id="10" name="Content Placeholder 2"/>
          <p:cNvSpPr>
            <a:spLocks noGrp="1"/>
          </p:cNvSpPr>
          <p:nvPr/>
        </p:nvSpPr>
        <p:spPr bwMode="auto">
          <a:xfrm>
            <a:off x="304800" y="2533650"/>
            <a:ext cx="8229600" cy="432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65125" indent="-255588" algn="l" rtl="0" eaLnBrk="0" fontAlgn="base" hangingPunct="0">
              <a:spcBef>
                <a:spcPts val="300"/>
              </a:spcBef>
              <a:spcAft>
                <a:spcPct val="0"/>
              </a:spcAft>
              <a:buClr>
                <a:srgbClr val="A04DA3"/>
              </a:buClr>
              <a:buFont typeface="Georgia" pitchFamily="18" charset="0"/>
              <a:buChar char="•"/>
              <a:defRPr sz="2800" kern="1200">
                <a:solidFill>
                  <a:schemeClr val="tx1"/>
                </a:solidFill>
                <a:latin typeface="+mn-lt"/>
                <a:ea typeface="+mn-ea"/>
                <a:cs typeface="+mn-cs"/>
              </a:defRPr>
            </a:lvl1pPr>
            <a:lvl2pPr marL="657225" indent="-246063" algn="l" rtl="0" eaLnBrk="0" fontAlgn="base" hangingPunct="0">
              <a:spcBef>
                <a:spcPts val="300"/>
              </a:spcBef>
              <a:spcAft>
                <a:spcPct val="0"/>
              </a:spcAft>
              <a:buClr>
                <a:schemeClr val="accent2"/>
              </a:buClr>
              <a:buFont typeface="Georgia" pitchFamily="18" charset="0"/>
              <a:buChar char="▫"/>
              <a:defRPr sz="2600" kern="1200">
                <a:solidFill>
                  <a:schemeClr val="accent2"/>
                </a:solidFill>
                <a:latin typeface="+mn-lt"/>
                <a:ea typeface="+mn-ea"/>
                <a:cs typeface="+mn-cs"/>
              </a:defRPr>
            </a:lvl2pPr>
            <a:lvl3pPr marL="922338" indent="-219075" algn="l" rtl="0" eaLnBrk="0" fontAlgn="base" hangingPunct="0">
              <a:spcBef>
                <a:spcPts val="300"/>
              </a:spcBef>
              <a:spcAft>
                <a:spcPct val="0"/>
              </a:spcAft>
              <a:buClr>
                <a:schemeClr val="accent1"/>
              </a:buClr>
              <a:buFont typeface="Wingdings 2" pitchFamily="18" charset="2"/>
              <a:buChar char=""/>
              <a:defRPr sz="2400" kern="1200">
                <a:solidFill>
                  <a:schemeClr val="accent1"/>
                </a:solidFill>
                <a:latin typeface="+mn-lt"/>
                <a:ea typeface="+mn-ea"/>
                <a:cs typeface="+mn-cs"/>
              </a:defRPr>
            </a:lvl3pPr>
            <a:lvl4pPr marL="1179513" indent="-200025" algn="l" rtl="0" eaLnBrk="0" fontAlgn="base" hangingPunct="0">
              <a:spcBef>
                <a:spcPts val="300"/>
              </a:spcBef>
              <a:spcAft>
                <a:spcPct val="0"/>
              </a:spcAft>
              <a:buClr>
                <a:schemeClr val="accent1"/>
              </a:buClr>
              <a:buFont typeface="Wingdings 2" pitchFamily="18" charset="2"/>
              <a:buChar char=""/>
              <a:defRPr sz="2200" kern="1200">
                <a:solidFill>
                  <a:schemeClr val="accent1"/>
                </a:solidFill>
                <a:latin typeface="+mn-lt"/>
                <a:ea typeface="+mn-ea"/>
                <a:cs typeface="+mn-cs"/>
              </a:defRPr>
            </a:lvl4pPr>
            <a:lvl5pPr marL="1389063" indent="-182563" algn="l" rtl="0" eaLnBrk="0" fontAlgn="base" hangingPunct="0">
              <a:spcBef>
                <a:spcPts val="300"/>
              </a:spcBef>
              <a:spcAft>
                <a:spcPct val="0"/>
              </a:spcAft>
              <a:buClr>
                <a:srgbClr val="A04DA3"/>
              </a:buClr>
              <a:buFont typeface="Georgia" pitchFamily="18" charset="0"/>
              <a:buChar char="▫"/>
              <a:defRPr sz="2000" kern="1200">
                <a:solidFill>
                  <a:srgbClr val="A04DA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r>
              <a:rPr lang="en-US" altLang="en-US" dirty="0" smtClean="0"/>
              <a:t>IEEE 802.11 radio interface technology based on IEEE P802.11ay</a:t>
            </a:r>
          </a:p>
          <a:p>
            <a:pPr lvl="1"/>
            <a:r>
              <a:rPr lang="en-US" altLang="en-US" dirty="0" smtClean="0"/>
              <a:t>Addressing </a:t>
            </a:r>
            <a:r>
              <a:rPr lang="en-US" altLang="en-US" dirty="0" err="1" smtClean="0"/>
              <a:t>eMBB</a:t>
            </a:r>
            <a:r>
              <a:rPr lang="en-US" altLang="en-US" dirty="0" smtClean="0"/>
              <a:t> usage scenario</a:t>
            </a:r>
          </a:p>
          <a:p>
            <a:pPr lvl="1"/>
            <a:r>
              <a:rPr lang="en-US" altLang="en-US" dirty="0" smtClean="0"/>
              <a:t>Targeting indoor hotspot test environment</a:t>
            </a:r>
          </a:p>
        </p:txBody>
      </p:sp>
    </p:spTree>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1"/>
          <p:cNvSpPr>
            <a:spLocks/>
          </p:cNvSpPr>
          <p:nvPr/>
        </p:nvSpPr>
        <p:spPr bwMode="auto">
          <a:xfrm>
            <a:off x="9083675" y="0"/>
            <a:ext cx="57150" cy="619125"/>
          </a:xfrm>
          <a:prstGeom prst="rect">
            <a:avLst/>
          </a:prstGeom>
          <a:solidFill>
            <a:srgbClr val="FFFFFF"/>
          </a:solidFill>
          <a:ln w="12700" cap="flat" cmpd="sng">
            <a:solidFill>
              <a:srgbClr val="000000">
                <a:alpha val="0"/>
              </a:srgbClr>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19458" name="Line 2"/>
          <p:cNvSpPr>
            <a:spLocks noChangeShapeType="1"/>
          </p:cNvSpPr>
          <p:nvPr/>
        </p:nvSpPr>
        <p:spPr bwMode="auto">
          <a:xfrm>
            <a:off x="9058275" y="0"/>
            <a:ext cx="0" cy="619125"/>
          </a:xfrm>
          <a:prstGeom prst="line">
            <a:avLst/>
          </a:prstGeom>
          <a:noFill/>
          <a:ln w="25400"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19459" name="Line 3"/>
          <p:cNvSpPr>
            <a:spLocks noChangeShapeType="1"/>
          </p:cNvSpPr>
          <p:nvPr/>
        </p:nvSpPr>
        <p:spPr bwMode="auto">
          <a:xfrm>
            <a:off x="9029700" y="0"/>
            <a:ext cx="0" cy="619125"/>
          </a:xfrm>
          <a:prstGeom prst="line">
            <a:avLst/>
          </a:prstGeom>
          <a:noFill/>
          <a:ln w="3175"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19460" name="Line 4"/>
          <p:cNvSpPr>
            <a:spLocks noChangeShapeType="1"/>
          </p:cNvSpPr>
          <p:nvPr/>
        </p:nvSpPr>
        <p:spPr bwMode="auto">
          <a:xfrm>
            <a:off x="8988425" y="0"/>
            <a:ext cx="0" cy="619125"/>
          </a:xfrm>
          <a:prstGeom prst="line">
            <a:avLst/>
          </a:prstGeom>
          <a:noFill/>
          <a:ln w="25400"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19461" name="Rectangle 5"/>
          <p:cNvSpPr>
            <a:spLocks/>
          </p:cNvSpPr>
          <p:nvPr/>
        </p:nvSpPr>
        <p:spPr bwMode="auto">
          <a:xfrm>
            <a:off x="8915400" y="0"/>
            <a:ext cx="53975" cy="584200"/>
          </a:xfrm>
          <a:prstGeom prst="rect">
            <a:avLst/>
          </a:prstGeom>
          <a:solidFill>
            <a:srgbClr val="FFFFFF"/>
          </a:solidFill>
          <a:ln w="12700" cap="flat" cmpd="sng">
            <a:solidFill>
              <a:srgbClr val="000000">
                <a:alpha val="0"/>
              </a:srgbClr>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19462" name="Rectangle 6"/>
          <p:cNvSpPr>
            <a:spLocks/>
          </p:cNvSpPr>
          <p:nvPr/>
        </p:nvSpPr>
        <p:spPr bwMode="auto">
          <a:xfrm>
            <a:off x="546100" y="1103313"/>
            <a:ext cx="8307388" cy="1228541"/>
          </a:xfrm>
          <a:prstGeom prst="rect">
            <a:avLst/>
          </a:prstGeom>
          <a:noFill/>
          <a:ln w="12700" cap="flat" cmpd="sng">
            <a:noFill/>
            <a:prstDash val="solid"/>
            <a:miter lim="400000"/>
            <a:headEnd type="none" w="med" len="med"/>
            <a:tailEnd type="none" w="med" len="med"/>
          </a:ln>
          <a:effectLst/>
        </p:spPr>
        <p:txBody>
          <a:bodyPr lIns="0" tIns="0" rIns="0" bIns="0">
            <a:prstTxWarp prst="textNoShape">
              <a:avLst/>
            </a:prstTxWarp>
            <a:spAutoFit/>
          </a:bodyPr>
          <a:lstStyle/>
          <a:p>
            <a:pPr>
              <a:lnSpc>
                <a:spcPts val="4800"/>
              </a:lnSpc>
              <a:tabLst>
                <a:tab pos="101600" algn="l"/>
                <a:tab pos="406400" algn="l"/>
                <a:tab pos="698500" algn="l"/>
                <a:tab pos="914400" algn="l"/>
              </a:tabLst>
            </a:pPr>
            <a:r>
              <a:rPr lang="en-US" sz="3900" dirty="0">
                <a:solidFill>
                  <a:srgbClr val="424456"/>
                </a:solidFill>
                <a:latin typeface="Trebuchet MS" pitchFamily="-92" charset="0"/>
                <a:ea typeface="Trebuchet MS" pitchFamily="-92" charset="0"/>
                <a:cs typeface="Trebuchet MS" pitchFamily="-92" charset="0"/>
                <a:sym typeface="Trebuchet MS" pitchFamily="-92" charset="0"/>
              </a:rPr>
              <a:t>Action </a:t>
            </a:r>
            <a:r>
              <a:rPr lang="en-US" sz="3900" dirty="0" smtClean="0">
                <a:solidFill>
                  <a:srgbClr val="424456"/>
                </a:solidFill>
                <a:latin typeface="Trebuchet MS" pitchFamily="-92" charset="0"/>
                <a:ea typeface="Trebuchet MS" pitchFamily="-92" charset="0"/>
                <a:cs typeface="Trebuchet MS" pitchFamily="-92" charset="0"/>
                <a:sym typeface="Trebuchet MS" pitchFamily="-92" charset="0"/>
              </a:rPr>
              <a:t>B2: set of technologies</a:t>
            </a:r>
            <a:endParaRPr lang="en-US" sz="3900" dirty="0" smtClean="0">
              <a:solidFill>
                <a:srgbClr val="424456"/>
              </a:solidFill>
              <a:latin typeface="Trebuchet MS" pitchFamily="-92" charset="0"/>
              <a:ea typeface="Trebuchet MS" pitchFamily="-92" charset="0"/>
              <a:cs typeface="Trebuchet MS" pitchFamily="-92" charset="0"/>
              <a:sym typeface="Trebuchet MS" pitchFamily="-92" charset="0"/>
            </a:endParaRPr>
          </a:p>
          <a:p>
            <a:pPr>
              <a:lnSpc>
                <a:spcPts val="4800"/>
              </a:lnSpc>
              <a:tabLst>
                <a:tab pos="101600" algn="l"/>
                <a:tab pos="406400" algn="l"/>
                <a:tab pos="698500" algn="l"/>
                <a:tab pos="914400" algn="l"/>
              </a:tabLst>
            </a:pPr>
            <a:r>
              <a:rPr lang="en-US" sz="3900" dirty="0">
                <a:solidFill>
                  <a:schemeClr val="accent2"/>
                </a:solidFill>
                <a:latin typeface="Trebuchet MS" pitchFamily="-92" charset="0"/>
                <a:ea typeface="Trebuchet MS" pitchFamily="-92" charset="0"/>
                <a:cs typeface="Trebuchet MS" pitchFamily="-92" charset="0"/>
                <a:sym typeface="Trebuchet MS" pitchFamily="-92" charset="0"/>
              </a:rPr>
              <a:t>Candidate </a:t>
            </a:r>
            <a:r>
              <a:rPr lang="en-US" sz="3900" dirty="0" smtClean="0">
                <a:solidFill>
                  <a:schemeClr val="accent2"/>
                </a:solidFill>
                <a:latin typeface="Trebuchet MS" pitchFamily="-92" charset="0"/>
                <a:ea typeface="Trebuchet MS" pitchFamily="-92" charset="0"/>
                <a:cs typeface="Trebuchet MS" pitchFamily="-92" charset="0"/>
                <a:sym typeface="Trebuchet MS" pitchFamily="-92" charset="0"/>
              </a:rPr>
              <a:t>Approach: more detail</a:t>
            </a:r>
            <a:endParaRPr lang="en-US" sz="3900" dirty="0" smtClean="0">
              <a:solidFill>
                <a:srgbClr val="424456"/>
              </a:solidFill>
              <a:latin typeface="Trebuchet MS" pitchFamily="-92" charset="0"/>
              <a:ea typeface="Trebuchet MS" pitchFamily="-92" charset="0"/>
              <a:cs typeface="Trebuchet MS" pitchFamily="-92" charset="0"/>
              <a:sym typeface="Trebuchet MS" pitchFamily="-92" charset="0"/>
            </a:endParaRPr>
          </a:p>
        </p:txBody>
      </p:sp>
      <p:sp>
        <p:nvSpPr>
          <p:cNvPr id="19463" name="Rectangle 7"/>
          <p:cNvSpPr>
            <a:spLocks/>
          </p:cNvSpPr>
          <p:nvPr/>
        </p:nvSpPr>
        <p:spPr bwMode="auto">
          <a:xfrm>
            <a:off x="8577263" y="17463"/>
            <a:ext cx="358775" cy="349250"/>
          </a:xfrm>
          <a:prstGeom prst="rect">
            <a:avLst/>
          </a:prstGeom>
          <a:noFill/>
          <a:ln w="12700" cap="flat" cmpd="sng">
            <a:noFill/>
            <a:prstDash val="solid"/>
            <a:miter lim="400000"/>
            <a:headEnd type="none" w="med" len="med"/>
            <a:tailEnd type="none" w="med" len="med"/>
          </a:ln>
          <a:effectLst/>
        </p:spPr>
        <p:txBody>
          <a:bodyPr wrap="none" lIns="45720" rIns="45720" anchor="b">
            <a:prstTxWarp prst="textNoShape">
              <a:avLst/>
            </a:prstTxWarp>
            <a:spAutoFit/>
          </a:bodyPr>
          <a:lstStyle/>
          <a:p>
            <a:pPr algn="r"/>
            <a:fld id="{D94822FE-2826-644B-968A-6F051089846A}" type="slidenum">
              <a:rPr lang="en-US">
                <a:solidFill>
                  <a:srgbClr val="FFFFFF"/>
                </a:solidFill>
                <a:latin typeface="Arial" pitchFamily="-92" charset="0"/>
                <a:ea typeface="Arial" pitchFamily="-92" charset="0"/>
                <a:cs typeface="Arial" pitchFamily="-92" charset="0"/>
                <a:sym typeface="Arial" pitchFamily="-92" charset="0"/>
              </a:rPr>
              <a:pPr algn="r"/>
              <a:t>19</a:t>
            </a:fld>
            <a:endParaRPr lang="en-US">
              <a:solidFill>
                <a:srgbClr val="FFFFFF"/>
              </a:solidFill>
              <a:latin typeface="Arial" pitchFamily="-92" charset="0"/>
              <a:ea typeface="Arial" pitchFamily="-92" charset="0"/>
              <a:cs typeface="Arial" pitchFamily="-92" charset="0"/>
              <a:sym typeface="Arial" pitchFamily="-92" charset="0"/>
            </a:endParaRPr>
          </a:p>
        </p:txBody>
      </p:sp>
      <p:sp>
        <p:nvSpPr>
          <p:cNvPr id="10" name="Content Placeholder 2"/>
          <p:cNvSpPr>
            <a:spLocks noGrp="1"/>
          </p:cNvSpPr>
          <p:nvPr/>
        </p:nvSpPr>
        <p:spPr bwMode="auto">
          <a:xfrm>
            <a:off x="304800" y="2533650"/>
            <a:ext cx="8229600" cy="432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65125" indent="-255588" algn="l" rtl="0" eaLnBrk="0" fontAlgn="base" hangingPunct="0">
              <a:spcBef>
                <a:spcPts val="300"/>
              </a:spcBef>
              <a:spcAft>
                <a:spcPct val="0"/>
              </a:spcAft>
              <a:buClr>
                <a:srgbClr val="A04DA3"/>
              </a:buClr>
              <a:buFont typeface="Georgia" pitchFamily="18" charset="0"/>
              <a:buChar char="•"/>
              <a:defRPr sz="2800" kern="1200">
                <a:solidFill>
                  <a:schemeClr val="tx1"/>
                </a:solidFill>
                <a:latin typeface="+mn-lt"/>
                <a:ea typeface="+mn-ea"/>
                <a:cs typeface="+mn-cs"/>
              </a:defRPr>
            </a:lvl1pPr>
            <a:lvl2pPr marL="657225" indent="-246063" algn="l" rtl="0" eaLnBrk="0" fontAlgn="base" hangingPunct="0">
              <a:spcBef>
                <a:spcPts val="300"/>
              </a:spcBef>
              <a:spcAft>
                <a:spcPct val="0"/>
              </a:spcAft>
              <a:buClr>
                <a:schemeClr val="accent2"/>
              </a:buClr>
              <a:buFont typeface="Georgia" pitchFamily="18" charset="0"/>
              <a:buChar char="▫"/>
              <a:defRPr sz="2600" kern="1200">
                <a:solidFill>
                  <a:schemeClr val="accent2"/>
                </a:solidFill>
                <a:latin typeface="+mn-lt"/>
                <a:ea typeface="+mn-ea"/>
                <a:cs typeface="+mn-cs"/>
              </a:defRPr>
            </a:lvl2pPr>
            <a:lvl3pPr marL="922338" indent="-219075" algn="l" rtl="0" eaLnBrk="0" fontAlgn="base" hangingPunct="0">
              <a:spcBef>
                <a:spcPts val="300"/>
              </a:spcBef>
              <a:spcAft>
                <a:spcPct val="0"/>
              </a:spcAft>
              <a:buClr>
                <a:schemeClr val="accent1"/>
              </a:buClr>
              <a:buFont typeface="Wingdings 2" pitchFamily="18" charset="2"/>
              <a:buChar char=""/>
              <a:defRPr sz="2400" kern="1200">
                <a:solidFill>
                  <a:schemeClr val="accent1"/>
                </a:solidFill>
                <a:latin typeface="+mn-lt"/>
                <a:ea typeface="+mn-ea"/>
                <a:cs typeface="+mn-cs"/>
              </a:defRPr>
            </a:lvl3pPr>
            <a:lvl4pPr marL="1179513" indent="-200025" algn="l" rtl="0" eaLnBrk="0" fontAlgn="base" hangingPunct="0">
              <a:spcBef>
                <a:spcPts val="300"/>
              </a:spcBef>
              <a:spcAft>
                <a:spcPct val="0"/>
              </a:spcAft>
              <a:buClr>
                <a:schemeClr val="accent1"/>
              </a:buClr>
              <a:buFont typeface="Wingdings 2" pitchFamily="18" charset="2"/>
              <a:buChar char=""/>
              <a:defRPr sz="2200" kern="1200">
                <a:solidFill>
                  <a:schemeClr val="accent1"/>
                </a:solidFill>
                <a:latin typeface="+mn-lt"/>
                <a:ea typeface="+mn-ea"/>
                <a:cs typeface="+mn-cs"/>
              </a:defRPr>
            </a:lvl4pPr>
            <a:lvl5pPr marL="1389063" indent="-182563" algn="l" rtl="0" eaLnBrk="0" fontAlgn="base" hangingPunct="0">
              <a:spcBef>
                <a:spcPts val="300"/>
              </a:spcBef>
              <a:spcAft>
                <a:spcPct val="0"/>
              </a:spcAft>
              <a:buClr>
                <a:srgbClr val="A04DA3"/>
              </a:buClr>
              <a:buFont typeface="Georgia" pitchFamily="18" charset="0"/>
              <a:buChar char="▫"/>
              <a:defRPr sz="2000" kern="1200">
                <a:solidFill>
                  <a:srgbClr val="A04DA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pPr marL="365125" lvl="1" indent="-255588">
              <a:buClr>
                <a:srgbClr val="A04DA3"/>
              </a:buClr>
              <a:buFont typeface="Georgia" pitchFamily="18" charset="0"/>
              <a:buChar char="•"/>
            </a:pPr>
            <a:r>
              <a:rPr lang="en-US" dirty="0"/>
              <a:t>Develop and submit an IEEE proposal to adopt coherent set of IEEE 802 radio interface technologies into IMT-2020 RIT, possibly integrated in an IEEE 802 Access Network.</a:t>
            </a:r>
            <a:endParaRPr lang="en-US" sz="2400" dirty="0"/>
          </a:p>
          <a:p>
            <a:endParaRPr lang="en-US" altLang="en-US" dirty="0" smtClean="0"/>
          </a:p>
          <a:p>
            <a:pPr lvl="1"/>
            <a:r>
              <a:rPr lang="en-US" altLang="en-US" dirty="0" smtClean="0"/>
              <a:t>(scenarios)</a:t>
            </a:r>
            <a:endParaRPr lang="en-US" altLang="en-US" dirty="0" smtClean="0"/>
          </a:p>
        </p:txBody>
      </p:sp>
      <p:sp>
        <p:nvSpPr>
          <p:cNvPr id="11" name="Rectangular Callout 10"/>
          <p:cNvSpPr/>
          <p:nvPr/>
        </p:nvSpPr>
        <p:spPr bwMode="auto">
          <a:xfrm>
            <a:off x="5562600" y="153601"/>
            <a:ext cx="1981200" cy="646331"/>
          </a:xfrm>
          <a:prstGeom prst="wedgeRectCallout">
            <a:avLst>
              <a:gd name="adj1" fmla="val -239087"/>
              <a:gd name="adj2" fmla="val 135189"/>
            </a:avLst>
          </a:prstGeom>
          <a:solidFill>
            <a:srgbClr val="FFFFFF"/>
          </a:solidFill>
          <a:ln w="19050" cap="flat" cmpd="sng" algn="ctr">
            <a:solidFill>
              <a:schemeClr val="accent1"/>
            </a:solidFill>
            <a:prstDash val="solid"/>
            <a:round/>
            <a:headEnd type="none" w="med" len="med"/>
            <a:tailEnd type="none" w="med" len="med"/>
          </a:ln>
          <a:effectLst>
            <a:outerShdw blurRad="50800" dist="25400" dir="5400000" algn="ctr" rotWithShape="0">
              <a:srgbClr val="000000">
                <a:alpha val="45000"/>
              </a:srgbClr>
            </a:outerShdw>
          </a:effectLst>
        </p:spPr>
        <p:txBody>
          <a:bodyPr vert="horz" wrap="square" lIns="45720" tIns="45720" rIns="45720" bIns="45720" numCol="1" rtlCol="0" anchor="ctr" anchorCtr="0" compatLnSpc="1">
            <a:prstTxWarp prst="textNoShape">
              <a:avLst/>
            </a:prstTxWarp>
            <a:spAutoFit/>
          </a:bodyPr>
          <a:lstStyle/>
          <a:p>
            <a:pPr marL="0" marR="0" indent="0" algn="l" defTabSz="914400" rtl="0" eaLnBrk="1" fontAlgn="base" latinLnBrk="0" hangingPunct="0">
              <a:lnSpc>
                <a:spcPct val="100000"/>
              </a:lnSpc>
              <a:spcBef>
                <a:spcPct val="0"/>
              </a:spcBef>
              <a:spcAft>
                <a:spcPct val="0"/>
              </a:spcAft>
              <a:buClrTx/>
              <a:buSzTx/>
              <a:buFontTx/>
              <a:buNone/>
              <a:tabLst/>
            </a:pPr>
            <a:r>
              <a:rPr lang="en-US" dirty="0" smtClean="0"/>
              <a:t>This slide was “missing”?</a:t>
            </a:r>
            <a:endParaRPr kumimoji="0" lang="en-US" sz="18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endParaRPr>
          </a:p>
        </p:txBody>
      </p:sp>
    </p:spTree>
    <p:extLst>
      <p:ext uri="{BB962C8B-B14F-4D97-AF65-F5344CB8AC3E}">
        <p14:creationId xmlns:p14="http://schemas.microsoft.com/office/powerpoint/2010/main" val="76159700"/>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p:cNvSpPr>
          <p:nvPr/>
        </p:nvSpPr>
        <p:spPr bwMode="auto">
          <a:xfrm>
            <a:off x="362664" y="914400"/>
            <a:ext cx="8382000" cy="5324534"/>
          </a:xfrm>
          <a:prstGeom prst="rect">
            <a:avLst/>
          </a:prstGeom>
          <a:noFill/>
          <a:ln w="12700" cap="flat" cmpd="sng">
            <a:noFill/>
            <a:prstDash val="solid"/>
            <a:miter lim="400000"/>
            <a:headEnd type="none" w="med" len="med"/>
            <a:tailEnd type="none" w="med" len="med"/>
          </a:ln>
          <a:effectLst/>
        </p:spPr>
        <p:txBody>
          <a:bodyPr wrap="square" lIns="45720" rIns="45720">
            <a:prstTxWarp prst="textNoShape">
              <a:avLst/>
            </a:prstTxWarp>
            <a:spAutoFit/>
          </a:bodyPr>
          <a:lstStyle/>
          <a:p>
            <a:pPr lvl="1" indent="342900" algn="ctr" defTabSz="1016000"/>
            <a:r>
              <a:rPr lang="en-US" sz="1400" b="1" dirty="0">
                <a:latin typeface="Times" pitchFamily="-92" charset="0"/>
                <a:ea typeface="Times" pitchFamily="-92" charset="0"/>
                <a:cs typeface="Times" pitchFamily="-92" charset="0"/>
                <a:sym typeface="Times" pitchFamily="-92" charset="0"/>
              </a:rPr>
              <a:t>Proposed Draft Report:</a:t>
            </a:r>
          </a:p>
          <a:p>
            <a:pPr lvl="1" indent="342900" algn="ctr" defTabSz="1016000"/>
            <a:r>
              <a:rPr lang="en-US" sz="1400" b="1" dirty="0">
                <a:latin typeface="Times" pitchFamily="-92" charset="0"/>
                <a:ea typeface="Times" pitchFamily="-92" charset="0"/>
                <a:cs typeface="Times" pitchFamily="-92" charset="0"/>
                <a:sym typeface="Times" pitchFamily="-92" charset="0"/>
              </a:rPr>
              <a:t>IEEE 802 EC 5G/IMT-2020 SC</a:t>
            </a:r>
          </a:p>
          <a:p>
            <a:pPr indent="114300" algn="ctr" defTabSz="1016000"/>
            <a:endParaRPr lang="en-US" sz="1200" dirty="0">
              <a:latin typeface="Times" pitchFamily="-92" charset="0"/>
              <a:ea typeface="Times" pitchFamily="-92" charset="0"/>
              <a:cs typeface="Times" pitchFamily="-92" charset="0"/>
              <a:sym typeface="Times" pitchFamily="-92" charset="0"/>
            </a:endParaRPr>
          </a:p>
          <a:p>
            <a:pPr indent="114300" defTabSz="1016000"/>
            <a:endParaRPr lang="en-US" sz="1200" b="1" dirty="0">
              <a:latin typeface="Times New Roman" pitchFamily="-92" charset="0"/>
              <a:ea typeface="Times New Roman" pitchFamily="-92" charset="0"/>
              <a:cs typeface="Times New Roman" pitchFamily="-92" charset="0"/>
              <a:sym typeface="Times New Roman" pitchFamily="-92" charset="0"/>
            </a:endParaRPr>
          </a:p>
          <a:p>
            <a:pPr indent="114300" defTabSz="1016000"/>
            <a:r>
              <a:rPr lang="en-US" sz="1200" dirty="0">
                <a:latin typeface="Times" pitchFamily="-92" charset="0"/>
                <a:ea typeface="Times" pitchFamily="-92" charset="0"/>
                <a:cs typeface="Times" pitchFamily="-92" charset="0"/>
                <a:sym typeface="Times" pitchFamily="-92" charset="0"/>
              </a:rPr>
              <a:t>Document Number:</a:t>
            </a:r>
            <a:endParaRPr lang="en-US" sz="1200" dirty="0">
              <a:latin typeface="Times New Roman" pitchFamily="-92" charset="0"/>
              <a:ea typeface="Times New Roman" pitchFamily="-92" charset="0"/>
              <a:cs typeface="Times New Roman" pitchFamily="-92" charset="0"/>
              <a:sym typeface="Times New Roman" pitchFamily="-92" charset="0"/>
            </a:endParaRPr>
          </a:p>
          <a:p>
            <a:pPr lvl="1" indent="342900" defTabSz="1016000"/>
            <a:r>
              <a:rPr lang="en-US" sz="1200" dirty="0">
                <a:latin typeface="Times" pitchFamily="-92" charset="0"/>
                <a:ea typeface="Times" pitchFamily="-92" charset="0"/>
                <a:cs typeface="Times" pitchFamily="-92" charset="0"/>
                <a:sym typeface="Times" pitchFamily="-92" charset="0"/>
              </a:rPr>
              <a:t>IEEE </a:t>
            </a:r>
            <a:r>
              <a:rPr lang="en-US" sz="1200" dirty="0" smtClean="0">
                <a:latin typeface="Times" pitchFamily="-92" charset="0"/>
                <a:ea typeface="Times" pitchFamily="-92" charset="0"/>
                <a:cs typeface="Times" pitchFamily="-92" charset="0"/>
                <a:sym typeface="Times" pitchFamily="-92" charset="0"/>
              </a:rPr>
              <a:t>802-EC-16-0094-04-5GSG</a:t>
            </a:r>
            <a:endParaRPr lang="en-US" sz="1200" dirty="0" smtClean="0">
              <a:latin typeface="Times New Roman" pitchFamily="-92" charset="0"/>
              <a:ea typeface="Times New Roman" pitchFamily="-92" charset="0"/>
              <a:cs typeface="Times New Roman" pitchFamily="-92" charset="0"/>
              <a:sym typeface="Times New Roman" pitchFamily="-92" charset="0"/>
            </a:endParaRPr>
          </a:p>
          <a:p>
            <a:pPr indent="114300" defTabSz="1016000"/>
            <a:r>
              <a:rPr lang="en-US" sz="1200" dirty="0">
                <a:latin typeface="Times" pitchFamily="-92" charset="0"/>
                <a:ea typeface="Times" pitchFamily="-92" charset="0"/>
                <a:cs typeface="Times" pitchFamily="-92" charset="0"/>
                <a:sym typeface="Times" pitchFamily="-92" charset="0"/>
              </a:rPr>
              <a:t>Date Submitted:</a:t>
            </a:r>
            <a:endParaRPr lang="en-US" sz="1200" dirty="0">
              <a:latin typeface="Times New Roman" pitchFamily="-92" charset="0"/>
              <a:ea typeface="Times New Roman" pitchFamily="-92" charset="0"/>
              <a:cs typeface="Times New Roman" pitchFamily="-92" charset="0"/>
              <a:sym typeface="Times New Roman" pitchFamily="-92" charset="0"/>
            </a:endParaRPr>
          </a:p>
          <a:p>
            <a:pPr lvl="1" indent="342900" defTabSz="1016000"/>
            <a:r>
              <a:rPr lang="en-US" sz="1200" dirty="0">
                <a:latin typeface="Times" pitchFamily="-92" charset="0"/>
                <a:ea typeface="Times" pitchFamily="-92" charset="0"/>
                <a:cs typeface="Times" pitchFamily="-92" charset="0"/>
                <a:sym typeface="Times" pitchFamily="-92" charset="0"/>
              </a:rPr>
              <a:t>2016-06-</a:t>
            </a:r>
            <a:r>
              <a:rPr lang="en-US" sz="1200" dirty="0" smtClean="0">
                <a:latin typeface="Times" pitchFamily="-92" charset="0"/>
                <a:ea typeface="Times" pitchFamily="-92" charset="0"/>
                <a:cs typeface="Times" pitchFamily="-92" charset="0"/>
                <a:sym typeface="Times" pitchFamily="-92" charset="0"/>
              </a:rPr>
              <a:t>28</a:t>
            </a:r>
            <a:endParaRPr lang="en-US" sz="1200" dirty="0" smtClean="0">
              <a:latin typeface="Times New Roman" pitchFamily="-92" charset="0"/>
              <a:ea typeface="Times New Roman" pitchFamily="-92" charset="0"/>
              <a:cs typeface="Times New Roman" pitchFamily="-92" charset="0"/>
              <a:sym typeface="Times New Roman" pitchFamily="-92" charset="0"/>
            </a:endParaRPr>
          </a:p>
          <a:p>
            <a:pPr indent="114300" defTabSz="1016000"/>
            <a:r>
              <a:rPr lang="en-US" sz="1200" dirty="0">
                <a:latin typeface="Times" pitchFamily="-92" charset="0"/>
                <a:ea typeface="Times" pitchFamily="-92" charset="0"/>
                <a:cs typeface="Times" pitchFamily="-92" charset="0"/>
                <a:sym typeface="Times" pitchFamily="-92" charset="0"/>
              </a:rPr>
              <a:t>Source:</a:t>
            </a:r>
            <a:endParaRPr lang="en-US" sz="1200" dirty="0">
              <a:latin typeface="Times New Roman" pitchFamily="-92" charset="0"/>
              <a:ea typeface="Times New Roman" pitchFamily="-92" charset="0"/>
              <a:cs typeface="Times New Roman" pitchFamily="-92" charset="0"/>
              <a:sym typeface="Times New Roman" pitchFamily="-92" charset="0"/>
            </a:endParaRPr>
          </a:p>
          <a:p>
            <a:pPr lvl="1" indent="342900" defTabSz="1016000"/>
            <a:r>
              <a:rPr lang="en-US" sz="1200" dirty="0">
                <a:latin typeface="Times" pitchFamily="-92" charset="0"/>
                <a:ea typeface="Times" pitchFamily="-92" charset="0"/>
                <a:cs typeface="Times" pitchFamily="-92" charset="0"/>
                <a:sym typeface="Times" pitchFamily="-92" charset="0"/>
              </a:rPr>
              <a:t>Roger Marks	</a:t>
            </a:r>
            <a:r>
              <a:rPr lang="en-US" sz="1200" dirty="0" smtClean="0">
                <a:latin typeface="Times" pitchFamily="-92" charset="0"/>
                <a:ea typeface="Times" pitchFamily="-92" charset="0"/>
                <a:cs typeface="Times" pitchFamily="-92" charset="0"/>
                <a:sym typeface="Times" pitchFamily="-92" charset="0"/>
              </a:rPr>
              <a:t>		Voice</a:t>
            </a:r>
            <a:r>
              <a:rPr lang="en-US" sz="1200" dirty="0">
                <a:latin typeface="Times" pitchFamily="-92" charset="0"/>
                <a:ea typeface="Times" pitchFamily="-92" charset="0"/>
                <a:cs typeface="Times" pitchFamily="-92" charset="0"/>
                <a:sym typeface="Times" pitchFamily="-92" charset="0"/>
              </a:rPr>
              <a:t>: +1 802 capable</a:t>
            </a:r>
          </a:p>
          <a:p>
            <a:pPr lvl="1" indent="342900" defTabSz="1016000"/>
            <a:r>
              <a:rPr lang="en-US" sz="1200" dirty="0" err="1">
                <a:latin typeface="Times New Roman" pitchFamily="-92" charset="0"/>
                <a:ea typeface="Times New Roman" pitchFamily="-92" charset="0"/>
                <a:cs typeface="Times New Roman" pitchFamily="-92" charset="0"/>
                <a:sym typeface="Times New Roman" pitchFamily="-92" charset="0"/>
              </a:rPr>
              <a:t>EthAirNet</a:t>
            </a:r>
            <a:r>
              <a:rPr lang="en-US" sz="1200" dirty="0">
                <a:latin typeface="Times New Roman" pitchFamily="-92" charset="0"/>
                <a:ea typeface="Times New Roman" pitchFamily="-92" charset="0"/>
                <a:cs typeface="Times New Roman" pitchFamily="-92" charset="0"/>
                <a:sym typeface="Times New Roman" pitchFamily="-92" charset="0"/>
              </a:rPr>
              <a:t> Associates*   </a:t>
            </a:r>
            <a:r>
              <a:rPr lang="en-US" sz="1200" dirty="0">
                <a:latin typeface="Times" pitchFamily="-92" charset="0"/>
                <a:ea typeface="Times" pitchFamily="-92" charset="0"/>
                <a:cs typeface="Times" pitchFamily="-92" charset="0"/>
                <a:sym typeface="Times" pitchFamily="-92" charset="0"/>
              </a:rPr>
              <a:t>	</a:t>
            </a:r>
            <a:r>
              <a:rPr lang="en-US" sz="1200" dirty="0" smtClean="0">
                <a:latin typeface="Times" pitchFamily="-92" charset="0"/>
                <a:ea typeface="Times" pitchFamily="-92" charset="0"/>
                <a:cs typeface="Times" pitchFamily="-92" charset="0"/>
                <a:sym typeface="Times" pitchFamily="-92" charset="0"/>
              </a:rPr>
              <a:t>		E</a:t>
            </a:r>
            <a:r>
              <a:rPr lang="en-US" sz="1200" dirty="0">
                <a:latin typeface="Times" pitchFamily="-92" charset="0"/>
                <a:ea typeface="Times" pitchFamily="-92" charset="0"/>
                <a:cs typeface="Times" pitchFamily="-92" charset="0"/>
                <a:sym typeface="Times" pitchFamily="-92" charset="0"/>
              </a:rPr>
              <a:t>-mail: </a:t>
            </a:r>
            <a:r>
              <a:rPr lang="en-US" sz="1200" dirty="0" err="1">
                <a:latin typeface="Times" pitchFamily="-92" charset="0"/>
                <a:ea typeface="Times" pitchFamily="-92" charset="0"/>
                <a:cs typeface="Times" pitchFamily="-92" charset="0"/>
                <a:sym typeface="Times" pitchFamily="-92" charset="0"/>
              </a:rPr>
              <a:t>r.b.marks@ieee.org</a:t>
            </a:r>
            <a:endParaRPr lang="en-US" sz="1200" dirty="0">
              <a:latin typeface="Times New Roman" pitchFamily="-92" charset="0"/>
              <a:ea typeface="Times New Roman" pitchFamily="-92" charset="0"/>
              <a:cs typeface="Times New Roman" pitchFamily="-92" charset="0"/>
              <a:sym typeface="Times New Roman" pitchFamily="-92" charset="0"/>
            </a:endParaRPr>
          </a:p>
          <a:p>
            <a:pPr lvl="1" indent="342900" defTabSz="1016000"/>
            <a:r>
              <a:rPr lang="en-US" sz="1200" dirty="0">
                <a:latin typeface="Helvetica" pitchFamily="-92" charset="0"/>
                <a:ea typeface="Helvetica" pitchFamily="-92" charset="0"/>
                <a:cs typeface="Helvetica" pitchFamily="-92" charset="0"/>
                <a:sym typeface="Helvetica" pitchFamily="-92" charset="0"/>
              </a:rPr>
              <a:t>*&lt;</a:t>
            </a:r>
            <a:r>
              <a:rPr lang="en-US" sz="1000" u="sng" dirty="0">
                <a:solidFill>
                  <a:srgbClr val="0000FF"/>
                </a:solidFill>
                <a:latin typeface="Helvetica" pitchFamily="-92" charset="0"/>
                <a:ea typeface="Helvetica" pitchFamily="-92" charset="0"/>
                <a:cs typeface="Helvetica" pitchFamily="-92" charset="0"/>
                <a:sym typeface="Helvetica" pitchFamily="-92" charset="0"/>
                <a:hlinkClick r:id="rId2"/>
              </a:rPr>
              <a:t>http://standards.ieee.org/faqs/affiliationFAQ.html</a:t>
            </a:r>
            <a:r>
              <a:rPr lang="en-US" sz="1200" dirty="0">
                <a:latin typeface="Helvetica" pitchFamily="-92" charset="0"/>
                <a:ea typeface="Helvetica" pitchFamily="-92" charset="0"/>
                <a:cs typeface="Helvetica" pitchFamily="-92" charset="0"/>
                <a:sym typeface="Helvetica" pitchFamily="-92" charset="0"/>
              </a:rPr>
              <a:t>&gt;</a:t>
            </a:r>
          </a:p>
          <a:p>
            <a:pPr indent="114300" defTabSz="1016000"/>
            <a:r>
              <a:rPr lang="en-US" sz="1200" dirty="0">
                <a:latin typeface="Times" pitchFamily="-92" charset="0"/>
                <a:ea typeface="Times" pitchFamily="-92" charset="0"/>
                <a:cs typeface="Times" pitchFamily="-92" charset="0"/>
                <a:sym typeface="Times" pitchFamily="-92" charset="0"/>
              </a:rPr>
              <a:t>Re:</a:t>
            </a:r>
            <a:endParaRPr lang="en-US" sz="1200" dirty="0">
              <a:latin typeface="Times New Roman" pitchFamily="-92" charset="0"/>
              <a:ea typeface="Times New Roman" pitchFamily="-92" charset="0"/>
              <a:cs typeface="Times New Roman" pitchFamily="-92" charset="0"/>
              <a:sym typeface="Times New Roman" pitchFamily="-92" charset="0"/>
            </a:endParaRPr>
          </a:p>
          <a:p>
            <a:pPr lvl="1" indent="342900" defTabSz="1016000"/>
            <a:r>
              <a:rPr lang="en-US" sz="1200" dirty="0">
                <a:latin typeface="Times" pitchFamily="-92" charset="0"/>
                <a:ea typeface="Times" pitchFamily="-92" charset="0"/>
                <a:cs typeface="Times" pitchFamily="-92" charset="0"/>
                <a:sym typeface="Times" pitchFamily="-92" charset="0"/>
              </a:rPr>
              <a:t>5G/IMT-2020 Standing Committee</a:t>
            </a:r>
            <a:endParaRPr lang="en-US" sz="1200" dirty="0">
              <a:latin typeface="Times New Roman" pitchFamily="-92" charset="0"/>
              <a:ea typeface="Times New Roman" pitchFamily="-92" charset="0"/>
              <a:cs typeface="Times New Roman" pitchFamily="-92" charset="0"/>
              <a:sym typeface="Times New Roman" pitchFamily="-92" charset="0"/>
            </a:endParaRPr>
          </a:p>
          <a:p>
            <a:pPr indent="114300" defTabSz="1016000"/>
            <a:r>
              <a:rPr lang="en-US" sz="1200" dirty="0">
                <a:latin typeface="Times" pitchFamily="-92" charset="0"/>
                <a:ea typeface="Times" pitchFamily="-92" charset="0"/>
                <a:cs typeface="Times" pitchFamily="-92" charset="0"/>
                <a:sym typeface="Times" pitchFamily="-92" charset="0"/>
              </a:rPr>
              <a:t>Base Contribution:</a:t>
            </a:r>
            <a:endParaRPr lang="en-US" sz="1200" dirty="0">
              <a:latin typeface="Times New Roman" pitchFamily="-92" charset="0"/>
              <a:ea typeface="Times New Roman" pitchFamily="-92" charset="0"/>
              <a:cs typeface="Times New Roman" pitchFamily="-92" charset="0"/>
              <a:sym typeface="Times New Roman" pitchFamily="-92" charset="0"/>
            </a:endParaRPr>
          </a:p>
          <a:p>
            <a:pPr lvl="1" indent="342900" defTabSz="1016000"/>
            <a:r>
              <a:rPr lang="en-US" sz="1200" dirty="0">
                <a:latin typeface="Times New Roman" pitchFamily="-92" charset="0"/>
                <a:ea typeface="Times New Roman" pitchFamily="-92" charset="0"/>
                <a:cs typeface="Times New Roman" pitchFamily="-92" charset="0"/>
                <a:sym typeface="Times New Roman" pitchFamily="-92" charset="0"/>
              </a:rPr>
              <a:t>[none]</a:t>
            </a:r>
          </a:p>
          <a:p>
            <a:pPr indent="114300" defTabSz="1016000"/>
            <a:r>
              <a:rPr lang="en-US" sz="1200" dirty="0">
                <a:latin typeface="Times" pitchFamily="-92" charset="0"/>
                <a:ea typeface="Times" pitchFamily="-92" charset="0"/>
                <a:cs typeface="Times" pitchFamily="-92" charset="0"/>
                <a:sym typeface="Times" pitchFamily="-92" charset="0"/>
              </a:rPr>
              <a:t>Purpose:</a:t>
            </a:r>
            <a:endParaRPr lang="en-US" sz="1200" dirty="0">
              <a:latin typeface="Times New Roman" pitchFamily="-92" charset="0"/>
              <a:ea typeface="Times New Roman" pitchFamily="-92" charset="0"/>
              <a:cs typeface="Times New Roman" pitchFamily="-92" charset="0"/>
              <a:sym typeface="Times New Roman" pitchFamily="-92" charset="0"/>
            </a:endParaRPr>
          </a:p>
          <a:p>
            <a:pPr lvl="1" indent="342900" defTabSz="1016000"/>
            <a:r>
              <a:rPr lang="en-US" sz="1200" dirty="0">
                <a:latin typeface="Times New Roman" pitchFamily="-92" charset="0"/>
                <a:ea typeface="Times New Roman" pitchFamily="-92" charset="0"/>
                <a:cs typeface="Times New Roman" pitchFamily="-92" charset="0"/>
                <a:sym typeface="Times New Roman" pitchFamily="-92" charset="0"/>
              </a:rPr>
              <a:t>For discussion at 5GSG meeting of</a:t>
            </a:r>
            <a:r>
              <a:rPr lang="en-US" sz="1200" dirty="0" smtClean="0">
                <a:latin typeface="Times New Roman" pitchFamily="-92" charset="0"/>
                <a:ea typeface="Times New Roman" pitchFamily="-92" charset="0"/>
                <a:cs typeface="Times New Roman" pitchFamily="-92" charset="0"/>
                <a:sym typeface="Times New Roman" pitchFamily="-92" charset="0"/>
              </a:rPr>
              <a:t> 2016-06-29</a:t>
            </a:r>
          </a:p>
          <a:p>
            <a:pPr indent="114300" defTabSz="1016000"/>
            <a:r>
              <a:rPr lang="en-US" sz="1200" dirty="0">
                <a:latin typeface="Times" pitchFamily="-92" charset="0"/>
                <a:ea typeface="Times" pitchFamily="-92" charset="0"/>
                <a:cs typeface="Times" pitchFamily="-92" charset="0"/>
                <a:sym typeface="Times" pitchFamily="-92" charset="0"/>
              </a:rPr>
              <a:t>Summary:</a:t>
            </a:r>
            <a:endParaRPr lang="en-US" sz="1200" dirty="0">
              <a:latin typeface="Times New Roman" pitchFamily="-92" charset="0"/>
              <a:ea typeface="Times New Roman" pitchFamily="-92" charset="0"/>
              <a:cs typeface="Times New Roman" pitchFamily="-92" charset="0"/>
              <a:sym typeface="Times New Roman" pitchFamily="-92" charset="0"/>
            </a:endParaRPr>
          </a:p>
          <a:p>
            <a:pPr lvl="1" indent="342900" defTabSz="1016000"/>
            <a:r>
              <a:rPr lang="en-US" sz="1200" dirty="0">
                <a:latin typeface="Times New Roman" pitchFamily="-92" charset="0"/>
                <a:ea typeface="Times New Roman" pitchFamily="-92" charset="0"/>
                <a:cs typeface="Times New Roman" pitchFamily="-92" charset="0"/>
                <a:sym typeface="Times New Roman" pitchFamily="-92" charset="0"/>
              </a:rPr>
              <a:t>This document is a proposal for a draft final report of the IEEE 802 EC 5G/IMT-2020 Standing Committee. This is significantly based on 802-EC-16-0065-10-5GSG (“IEEE 802 EC 5G/IMT-2020 SC draft report”, or “5G SC report layout”). However, it is also quite different. 802-EC-16-0065-10-5GSG includes material intended for a final report as well as material relevant to planning the production of that report; the current contribution addresses only the former. Also, this contribution is streamlined with respect to 802-EC-16-0065-10-5GSG, leaving out some material that was addressed by in the course of discussions but may not be critical to a summary report. The report uses the methodology of identifying specific Candidate Approaches to the actions under consideration, analyzing those Candidate Approaches rather than all possible approaches to those actions. The proposal could form the basis of a final draft report. Additional material could be added. The structure of the proposal could be adapted as the structure of a text-based report, for which the slide format could serve as a summary.</a:t>
            </a:r>
          </a:p>
        </p:txBody>
      </p:sp>
      <p:sp>
        <p:nvSpPr>
          <p:cNvPr id="5122" name="Rectangle 2"/>
          <p:cNvSpPr>
            <a:spLocks/>
          </p:cNvSpPr>
          <p:nvPr/>
        </p:nvSpPr>
        <p:spPr bwMode="auto">
          <a:xfrm>
            <a:off x="8696325" y="6511925"/>
            <a:ext cx="160338" cy="255588"/>
          </a:xfrm>
          <a:prstGeom prst="rect">
            <a:avLst/>
          </a:prstGeom>
          <a:noFill/>
          <a:ln w="12700" cap="flat" cmpd="sng">
            <a:noFill/>
            <a:prstDash val="solid"/>
            <a:miter lim="400000"/>
            <a:headEnd type="none" w="med" len="med"/>
            <a:tailEnd type="none" w="med" len="med"/>
          </a:ln>
          <a:effectLst/>
        </p:spPr>
        <p:txBody>
          <a:bodyPr wrap="none" lIns="35718" tIns="35718" rIns="35718" bIns="35718">
            <a:prstTxWarp prst="textNoShape">
              <a:avLst/>
            </a:prstTxWarp>
            <a:spAutoFit/>
          </a:bodyPr>
          <a:lstStyle/>
          <a:p>
            <a:pPr algn="r"/>
            <a:fld id="{0C9CBA34-E6EA-EA43-94B7-7FAB65A8051B}" type="slidenum">
              <a:rPr lang="en-US" sz="1200">
                <a:latin typeface="Times New Roman" pitchFamily="-92" charset="0"/>
                <a:ea typeface="Times New Roman" pitchFamily="-92" charset="0"/>
                <a:cs typeface="Times New Roman" pitchFamily="-92" charset="0"/>
                <a:sym typeface="Times New Roman" pitchFamily="-92" charset="0"/>
              </a:rPr>
              <a:pPr algn="r"/>
              <a:t>2</a:t>
            </a:fld>
            <a:endParaRPr lang="en-US" sz="1200">
              <a:latin typeface="Times New Roman" pitchFamily="-92" charset="0"/>
              <a:ea typeface="Times New Roman" pitchFamily="-92" charset="0"/>
              <a:cs typeface="Times New Roman" pitchFamily="-92" charset="0"/>
              <a:sym typeface="Times New Roman" pitchFamily="-92" charset="0"/>
            </a:endParaRPr>
          </a:p>
        </p:txBody>
      </p:sp>
    </p:spTree>
    <p:extLst>
      <p:ext uri="{BB962C8B-B14F-4D97-AF65-F5344CB8AC3E}">
        <p14:creationId xmlns:p14="http://schemas.microsoft.com/office/powerpoint/2010/main" val="2099373491"/>
      </p:ext>
    </p:extLst>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1"/>
          <p:cNvSpPr>
            <a:spLocks/>
          </p:cNvSpPr>
          <p:nvPr/>
        </p:nvSpPr>
        <p:spPr bwMode="auto">
          <a:xfrm>
            <a:off x="9083675" y="0"/>
            <a:ext cx="57150" cy="619125"/>
          </a:xfrm>
          <a:prstGeom prst="rect">
            <a:avLst/>
          </a:prstGeom>
          <a:solidFill>
            <a:srgbClr val="FFFFFF"/>
          </a:solidFill>
          <a:ln w="12700" cap="flat" cmpd="sng">
            <a:solidFill>
              <a:srgbClr val="000000">
                <a:alpha val="0"/>
              </a:srgbClr>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19458" name="Line 2"/>
          <p:cNvSpPr>
            <a:spLocks noChangeShapeType="1"/>
          </p:cNvSpPr>
          <p:nvPr/>
        </p:nvSpPr>
        <p:spPr bwMode="auto">
          <a:xfrm>
            <a:off x="9058275" y="0"/>
            <a:ext cx="0" cy="619125"/>
          </a:xfrm>
          <a:prstGeom prst="line">
            <a:avLst/>
          </a:prstGeom>
          <a:noFill/>
          <a:ln w="25400"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19459" name="Line 3"/>
          <p:cNvSpPr>
            <a:spLocks noChangeShapeType="1"/>
          </p:cNvSpPr>
          <p:nvPr/>
        </p:nvSpPr>
        <p:spPr bwMode="auto">
          <a:xfrm>
            <a:off x="9029700" y="0"/>
            <a:ext cx="0" cy="619125"/>
          </a:xfrm>
          <a:prstGeom prst="line">
            <a:avLst/>
          </a:prstGeom>
          <a:noFill/>
          <a:ln w="3175"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19460" name="Line 4"/>
          <p:cNvSpPr>
            <a:spLocks noChangeShapeType="1"/>
          </p:cNvSpPr>
          <p:nvPr/>
        </p:nvSpPr>
        <p:spPr bwMode="auto">
          <a:xfrm>
            <a:off x="8988425" y="0"/>
            <a:ext cx="0" cy="619125"/>
          </a:xfrm>
          <a:prstGeom prst="line">
            <a:avLst/>
          </a:prstGeom>
          <a:noFill/>
          <a:ln w="25400"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19461" name="Rectangle 5"/>
          <p:cNvSpPr>
            <a:spLocks/>
          </p:cNvSpPr>
          <p:nvPr/>
        </p:nvSpPr>
        <p:spPr bwMode="auto">
          <a:xfrm>
            <a:off x="8915400" y="0"/>
            <a:ext cx="53975" cy="584200"/>
          </a:xfrm>
          <a:prstGeom prst="rect">
            <a:avLst/>
          </a:prstGeom>
          <a:solidFill>
            <a:srgbClr val="FFFFFF"/>
          </a:solidFill>
          <a:ln w="12700" cap="flat" cmpd="sng">
            <a:solidFill>
              <a:srgbClr val="000000">
                <a:alpha val="0"/>
              </a:srgbClr>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19462" name="Rectangle 6"/>
          <p:cNvSpPr>
            <a:spLocks/>
          </p:cNvSpPr>
          <p:nvPr/>
        </p:nvSpPr>
        <p:spPr bwMode="auto">
          <a:xfrm>
            <a:off x="546100" y="1103313"/>
            <a:ext cx="8307388" cy="2205732"/>
          </a:xfrm>
          <a:prstGeom prst="rect">
            <a:avLst/>
          </a:prstGeom>
          <a:noFill/>
          <a:ln w="12700" cap="flat" cmpd="sng">
            <a:noFill/>
            <a:prstDash val="solid"/>
            <a:miter lim="400000"/>
            <a:headEnd type="none" w="med" len="med"/>
            <a:tailEnd type="none" w="med" len="med"/>
          </a:ln>
          <a:effectLst/>
        </p:spPr>
        <p:txBody>
          <a:bodyPr wrap="square" lIns="0" tIns="0" rIns="0" bIns="0">
            <a:prstTxWarp prst="textNoShape">
              <a:avLst/>
            </a:prstTxWarp>
            <a:spAutoFit/>
          </a:bodyPr>
          <a:lstStyle/>
          <a:p>
            <a:pPr>
              <a:lnSpc>
                <a:spcPts val="4800"/>
              </a:lnSpc>
              <a:tabLst>
                <a:tab pos="101600" algn="l"/>
                <a:tab pos="406400" algn="l"/>
                <a:tab pos="698500" algn="l"/>
                <a:tab pos="914400" algn="l"/>
              </a:tabLst>
            </a:pPr>
            <a:r>
              <a:rPr lang="en-US" sz="3900" dirty="0">
                <a:solidFill>
                  <a:srgbClr val="424456"/>
                </a:solidFill>
                <a:latin typeface="Trebuchet MS" pitchFamily="-92" charset="0"/>
                <a:ea typeface="Trebuchet MS" pitchFamily="-92" charset="0"/>
                <a:cs typeface="Trebuchet MS" pitchFamily="-92" charset="0"/>
                <a:sym typeface="Trebuchet MS" pitchFamily="-92" charset="0"/>
              </a:rPr>
              <a:t>Action </a:t>
            </a:r>
            <a:r>
              <a:rPr lang="en-US" sz="3900" dirty="0" smtClean="0">
                <a:solidFill>
                  <a:srgbClr val="424456"/>
                </a:solidFill>
                <a:latin typeface="Trebuchet MS" pitchFamily="-92" charset="0"/>
                <a:ea typeface="Trebuchet MS" pitchFamily="-92" charset="0"/>
                <a:cs typeface="Trebuchet MS" pitchFamily="-92" charset="0"/>
                <a:sym typeface="Trebuchet MS" pitchFamily="-92" charset="0"/>
              </a:rPr>
              <a:t>B3: external </a:t>
            </a:r>
            <a:r>
              <a:rPr lang="en-US" sz="3900" dirty="0" smtClean="0">
                <a:solidFill>
                  <a:srgbClr val="424456"/>
                </a:solidFill>
                <a:latin typeface="Trebuchet MS" pitchFamily="-92" charset="0"/>
                <a:ea typeface="Trebuchet MS" pitchFamily="-92" charset="0"/>
                <a:cs typeface="Trebuchet MS" pitchFamily="-92" charset="0"/>
                <a:sym typeface="Trebuchet MS" pitchFamily="-92" charset="0"/>
              </a:rPr>
              <a:t>partner proposal</a:t>
            </a:r>
            <a:endParaRPr lang="en-US" sz="3900" dirty="0">
              <a:solidFill>
                <a:srgbClr val="424456"/>
              </a:solidFill>
              <a:latin typeface="Trebuchet MS" pitchFamily="-92" charset="0"/>
              <a:ea typeface="Trebuchet MS" pitchFamily="-92" charset="0"/>
              <a:cs typeface="Trebuchet MS" pitchFamily="-92" charset="0"/>
              <a:sym typeface="Trebuchet MS" pitchFamily="-92" charset="0"/>
            </a:endParaRPr>
          </a:p>
          <a:p>
            <a:pPr>
              <a:lnSpc>
                <a:spcPts val="4800"/>
              </a:lnSpc>
              <a:tabLst>
                <a:tab pos="101600" algn="l"/>
                <a:tab pos="406400" algn="l"/>
                <a:tab pos="698500" algn="l"/>
                <a:tab pos="914400" algn="l"/>
              </a:tabLst>
            </a:pPr>
            <a:r>
              <a:rPr lang="en-US" sz="3900" dirty="0">
                <a:solidFill>
                  <a:schemeClr val="accent2"/>
                </a:solidFill>
                <a:latin typeface="Trebuchet MS" pitchFamily="-92" charset="0"/>
                <a:ea typeface="Trebuchet MS" pitchFamily="-92" charset="0"/>
                <a:cs typeface="Trebuchet MS" pitchFamily="-92" charset="0"/>
                <a:sym typeface="Trebuchet MS" pitchFamily="-92" charset="0"/>
              </a:rPr>
              <a:t>Candidate </a:t>
            </a:r>
            <a:r>
              <a:rPr lang="en-US" sz="3900" dirty="0" smtClean="0">
                <a:solidFill>
                  <a:schemeClr val="accent2"/>
                </a:solidFill>
                <a:latin typeface="Trebuchet MS" pitchFamily="-92" charset="0"/>
                <a:ea typeface="Trebuchet MS" pitchFamily="-92" charset="0"/>
                <a:cs typeface="Trebuchet MS" pitchFamily="-92" charset="0"/>
                <a:sym typeface="Trebuchet MS" pitchFamily="-92" charset="0"/>
              </a:rPr>
              <a:t>Approach: more detail</a:t>
            </a:r>
            <a:endParaRPr lang="en-US" sz="3900" dirty="0" smtClean="0">
              <a:solidFill>
                <a:srgbClr val="424456"/>
              </a:solidFill>
              <a:latin typeface="Trebuchet MS" pitchFamily="-92" charset="0"/>
              <a:ea typeface="Trebuchet MS" pitchFamily="-92" charset="0"/>
              <a:cs typeface="Trebuchet MS" pitchFamily="-92" charset="0"/>
              <a:sym typeface="Trebuchet MS" pitchFamily="-92" charset="0"/>
            </a:endParaRPr>
          </a:p>
          <a:p>
            <a:pPr>
              <a:lnSpc>
                <a:spcPts val="1000"/>
              </a:lnSpc>
              <a:tabLst>
                <a:tab pos="101600" algn="l"/>
                <a:tab pos="406400" algn="l"/>
                <a:tab pos="698500" algn="l"/>
                <a:tab pos="914400" algn="l"/>
              </a:tabLst>
            </a:pPr>
            <a:endParaRPr lang="en-US" dirty="0" smtClean="0">
              <a:latin typeface="Calibri" pitchFamily="-92" charset="0"/>
              <a:ea typeface="Calibri" pitchFamily="-92" charset="0"/>
              <a:cs typeface="Calibri" pitchFamily="-92" charset="0"/>
              <a:sym typeface="Calibri" pitchFamily="-92" charset="0"/>
            </a:endParaRPr>
          </a:p>
          <a:p>
            <a:pPr>
              <a:lnSpc>
                <a:spcPts val="3300"/>
              </a:lnSpc>
              <a:buFont typeface="Arial"/>
              <a:buChar char="•"/>
              <a:tabLst>
                <a:tab pos="101600" algn="l"/>
                <a:tab pos="406400" algn="l"/>
                <a:tab pos="698500" algn="l"/>
                <a:tab pos="914400" algn="l"/>
              </a:tabLst>
            </a:pPr>
            <a:endParaRPr lang="en-US" dirty="0" smtClean="0">
              <a:solidFill>
                <a:schemeClr val="accent2"/>
              </a:solidFill>
            </a:endParaRPr>
          </a:p>
          <a:p>
            <a:pPr>
              <a:lnSpc>
                <a:spcPts val="3300"/>
              </a:lnSpc>
              <a:tabLst>
                <a:tab pos="101600" algn="l"/>
                <a:tab pos="406400" algn="l"/>
                <a:tab pos="698500" algn="l"/>
                <a:tab pos="914400" algn="l"/>
              </a:tabLst>
            </a:pPr>
            <a:endParaRPr lang="en-US" dirty="0">
              <a:solidFill>
                <a:schemeClr val="accent2"/>
              </a:solidFill>
            </a:endParaRPr>
          </a:p>
        </p:txBody>
      </p:sp>
      <p:sp>
        <p:nvSpPr>
          <p:cNvPr id="19463" name="Rectangle 7"/>
          <p:cNvSpPr>
            <a:spLocks/>
          </p:cNvSpPr>
          <p:nvPr/>
        </p:nvSpPr>
        <p:spPr bwMode="auto">
          <a:xfrm>
            <a:off x="8577263" y="17463"/>
            <a:ext cx="358775" cy="349250"/>
          </a:xfrm>
          <a:prstGeom prst="rect">
            <a:avLst/>
          </a:prstGeom>
          <a:noFill/>
          <a:ln w="12700" cap="flat" cmpd="sng">
            <a:noFill/>
            <a:prstDash val="solid"/>
            <a:miter lim="400000"/>
            <a:headEnd type="none" w="med" len="med"/>
            <a:tailEnd type="none" w="med" len="med"/>
          </a:ln>
          <a:effectLst/>
        </p:spPr>
        <p:txBody>
          <a:bodyPr wrap="none" lIns="45720" rIns="45720" anchor="b">
            <a:prstTxWarp prst="textNoShape">
              <a:avLst/>
            </a:prstTxWarp>
            <a:spAutoFit/>
          </a:bodyPr>
          <a:lstStyle/>
          <a:p>
            <a:pPr algn="r"/>
            <a:fld id="{D94822FE-2826-644B-968A-6F051089846A}" type="slidenum">
              <a:rPr lang="en-US">
                <a:solidFill>
                  <a:srgbClr val="FFFFFF"/>
                </a:solidFill>
                <a:latin typeface="Arial" pitchFamily="-92" charset="0"/>
                <a:ea typeface="Arial" pitchFamily="-92" charset="0"/>
                <a:cs typeface="Arial" pitchFamily="-92" charset="0"/>
                <a:sym typeface="Arial" pitchFamily="-92" charset="0"/>
              </a:rPr>
              <a:pPr algn="r"/>
              <a:t>20</a:t>
            </a:fld>
            <a:endParaRPr lang="en-US">
              <a:solidFill>
                <a:srgbClr val="FFFFFF"/>
              </a:solidFill>
              <a:latin typeface="Arial" pitchFamily="-92" charset="0"/>
              <a:ea typeface="Arial" pitchFamily="-92" charset="0"/>
              <a:cs typeface="Arial" pitchFamily="-92" charset="0"/>
              <a:sym typeface="Arial" pitchFamily="-92" charset="0"/>
            </a:endParaRPr>
          </a:p>
        </p:txBody>
      </p:sp>
      <p:sp>
        <p:nvSpPr>
          <p:cNvPr id="10" name="Content Placeholder 2"/>
          <p:cNvSpPr>
            <a:spLocks noGrp="1"/>
          </p:cNvSpPr>
          <p:nvPr/>
        </p:nvSpPr>
        <p:spPr bwMode="auto">
          <a:xfrm>
            <a:off x="304800" y="2533650"/>
            <a:ext cx="8686800" cy="432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65125" indent="-255588" algn="l" rtl="0" eaLnBrk="0" fontAlgn="base" hangingPunct="0">
              <a:spcBef>
                <a:spcPts val="300"/>
              </a:spcBef>
              <a:spcAft>
                <a:spcPct val="0"/>
              </a:spcAft>
              <a:buClr>
                <a:srgbClr val="A04DA3"/>
              </a:buClr>
              <a:buFont typeface="Georgia" pitchFamily="18" charset="0"/>
              <a:buChar char="•"/>
              <a:defRPr sz="2800" kern="1200">
                <a:solidFill>
                  <a:schemeClr val="tx1"/>
                </a:solidFill>
                <a:latin typeface="+mn-lt"/>
                <a:ea typeface="+mn-ea"/>
                <a:cs typeface="+mn-cs"/>
              </a:defRPr>
            </a:lvl1pPr>
            <a:lvl2pPr marL="657225" indent="-246063" algn="l" rtl="0" eaLnBrk="0" fontAlgn="base" hangingPunct="0">
              <a:spcBef>
                <a:spcPts val="300"/>
              </a:spcBef>
              <a:spcAft>
                <a:spcPct val="0"/>
              </a:spcAft>
              <a:buClr>
                <a:schemeClr val="accent2"/>
              </a:buClr>
              <a:buFont typeface="Georgia" pitchFamily="18" charset="0"/>
              <a:buChar char="▫"/>
              <a:defRPr sz="2600" kern="1200">
                <a:solidFill>
                  <a:schemeClr val="accent2"/>
                </a:solidFill>
                <a:latin typeface="+mn-lt"/>
                <a:ea typeface="+mn-ea"/>
                <a:cs typeface="+mn-cs"/>
              </a:defRPr>
            </a:lvl2pPr>
            <a:lvl3pPr marL="922338" indent="-219075" algn="l" rtl="0" eaLnBrk="0" fontAlgn="base" hangingPunct="0">
              <a:spcBef>
                <a:spcPts val="300"/>
              </a:spcBef>
              <a:spcAft>
                <a:spcPct val="0"/>
              </a:spcAft>
              <a:buClr>
                <a:schemeClr val="accent1"/>
              </a:buClr>
              <a:buFont typeface="Wingdings 2" pitchFamily="18" charset="2"/>
              <a:buChar char=""/>
              <a:defRPr sz="2400" kern="1200">
                <a:solidFill>
                  <a:schemeClr val="accent1"/>
                </a:solidFill>
                <a:latin typeface="+mn-lt"/>
                <a:ea typeface="+mn-ea"/>
                <a:cs typeface="+mn-cs"/>
              </a:defRPr>
            </a:lvl3pPr>
            <a:lvl4pPr marL="1179513" indent="-200025" algn="l" rtl="0" eaLnBrk="0" fontAlgn="base" hangingPunct="0">
              <a:spcBef>
                <a:spcPts val="300"/>
              </a:spcBef>
              <a:spcAft>
                <a:spcPct val="0"/>
              </a:spcAft>
              <a:buClr>
                <a:schemeClr val="accent1"/>
              </a:buClr>
              <a:buFont typeface="Wingdings 2" pitchFamily="18" charset="2"/>
              <a:buChar char=""/>
              <a:defRPr sz="2200" kern="1200">
                <a:solidFill>
                  <a:schemeClr val="accent1"/>
                </a:solidFill>
                <a:latin typeface="+mn-lt"/>
                <a:ea typeface="+mn-ea"/>
                <a:cs typeface="+mn-cs"/>
              </a:defRPr>
            </a:lvl4pPr>
            <a:lvl5pPr marL="1389063" indent="-182563" algn="l" rtl="0" eaLnBrk="0" fontAlgn="base" hangingPunct="0">
              <a:spcBef>
                <a:spcPts val="300"/>
              </a:spcBef>
              <a:spcAft>
                <a:spcPct val="0"/>
              </a:spcAft>
              <a:buClr>
                <a:srgbClr val="A04DA3"/>
              </a:buClr>
              <a:buFont typeface="Georgia" pitchFamily="18" charset="0"/>
              <a:buChar char="▫"/>
              <a:defRPr sz="2000" kern="1200">
                <a:solidFill>
                  <a:srgbClr val="A04DA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r>
              <a:rPr lang="en-US" altLang="en-US" sz="2000" dirty="0" smtClean="0"/>
              <a:t>Support development of a 3GPP proposal incorporating reference to the use of IEEE 802.11, or an IEEE 802 Access Network.</a:t>
            </a:r>
          </a:p>
          <a:p>
            <a:r>
              <a:rPr lang="en-US" altLang="en-US" sz="2000" dirty="0" smtClean="0"/>
              <a:t>Reference 802 network presumed to operate in non-IMT bands</a:t>
            </a:r>
          </a:p>
          <a:p>
            <a:pPr lvl="1"/>
            <a:r>
              <a:rPr lang="en-US" altLang="en-US" sz="1800" dirty="0" smtClean="0"/>
              <a:t>for example, 802.11ax in 5 GHz bands, 802.11ay in 60 GHz, etc.</a:t>
            </a:r>
          </a:p>
          <a:p>
            <a:pPr lvl="1"/>
            <a:r>
              <a:rPr lang="en-US" altLang="en-US" sz="1800" dirty="0" smtClean="0"/>
              <a:t>would not be proposed as IMT-2020 RIT</a:t>
            </a:r>
          </a:p>
          <a:p>
            <a:r>
              <a:rPr lang="en-US" altLang="en-US" sz="2000" dirty="0" smtClean="0"/>
              <a:t>Does not preclude parallel action B1 or B2 to propose IMT-2020 RIT</a:t>
            </a:r>
          </a:p>
          <a:p>
            <a:r>
              <a:rPr lang="en-US" altLang="en-US" sz="2000" dirty="0" smtClean="0"/>
              <a:t>Serves as a feature enhancement to 3GPP network operation</a:t>
            </a:r>
          </a:p>
          <a:p>
            <a:pPr lvl="1"/>
            <a:r>
              <a:rPr lang="en-US" altLang="en-US" sz="1800" dirty="0" smtClean="0"/>
              <a:t>not evaluated against IMT-2020 technical requirements</a:t>
            </a:r>
          </a:p>
          <a:p>
            <a:pPr lvl="1"/>
            <a:r>
              <a:rPr lang="en-US" altLang="en-US" sz="1800" dirty="0" smtClean="0"/>
              <a:t>3GPP meets IMT-2020 technical requirements with 3GPP SRIT</a:t>
            </a:r>
          </a:p>
          <a:p>
            <a:pPr lvl="1"/>
            <a:r>
              <a:rPr lang="en-US" altLang="en-US" sz="1800" dirty="0" smtClean="0"/>
              <a:t>requires technical analysis to select appropriate architectural models for integration with 3GPP network</a:t>
            </a:r>
          </a:p>
          <a:p>
            <a:pPr lvl="1"/>
            <a:r>
              <a:rPr lang="en-US" altLang="en-US" sz="1800" dirty="0" smtClean="0"/>
              <a:t>requires coordination with 3GPP on details</a:t>
            </a:r>
            <a:endParaRPr lang="en-US" altLang="en-US" sz="2000" dirty="0" smtClean="0"/>
          </a:p>
        </p:txBody>
      </p:sp>
    </p:spTree>
  </p:cSld>
  <p:clrMapOvr>
    <a:masterClrMapping/>
  </p:clrMapOvr>
  <p:transition spd="med"/>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AutoShape 1"/>
          <p:cNvSpPr>
            <a:spLocks/>
          </p:cNvSpPr>
          <p:nvPr/>
        </p:nvSpPr>
        <p:spPr bwMode="auto">
          <a:xfrm>
            <a:off x="7372350" y="588963"/>
            <a:ext cx="1600200" cy="3651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3599"/>
                </a:moveTo>
                <a:cubicBezTo>
                  <a:pt x="0" y="1607"/>
                  <a:pt x="37" y="0"/>
                  <a:pt x="82" y="0"/>
                </a:cubicBezTo>
                <a:lnTo>
                  <a:pt x="21518" y="0"/>
                </a:lnTo>
                <a:cubicBezTo>
                  <a:pt x="21563" y="0"/>
                  <a:pt x="21600" y="1607"/>
                  <a:pt x="21600" y="3599"/>
                </a:cubicBezTo>
                <a:lnTo>
                  <a:pt x="21600" y="18001"/>
                </a:lnTo>
                <a:cubicBezTo>
                  <a:pt x="21600" y="19985"/>
                  <a:pt x="21563" y="21600"/>
                  <a:pt x="21518" y="21600"/>
                </a:cubicBezTo>
                <a:lnTo>
                  <a:pt x="82" y="21600"/>
                </a:lnTo>
                <a:cubicBezTo>
                  <a:pt x="37" y="21600"/>
                  <a:pt x="0" y="19985"/>
                  <a:pt x="0" y="18001"/>
                </a:cubicBezTo>
                <a:lnTo>
                  <a:pt x="0" y="3599"/>
                </a:lnTo>
              </a:path>
            </a:pathLst>
          </a:custGeom>
          <a:solidFill>
            <a:srgbClr val="FFFFFF"/>
          </a:solidFill>
          <a:ln w="12700" cap="flat" cmpd="sng">
            <a:solidFill>
              <a:srgbClr val="000000">
                <a:alpha val="0"/>
              </a:srgbClr>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20482" name="Rectangle 2"/>
          <p:cNvSpPr>
            <a:spLocks/>
          </p:cNvSpPr>
          <p:nvPr/>
        </p:nvSpPr>
        <p:spPr bwMode="auto">
          <a:xfrm>
            <a:off x="9083675" y="0"/>
            <a:ext cx="57150" cy="619125"/>
          </a:xfrm>
          <a:prstGeom prst="rect">
            <a:avLst/>
          </a:prstGeom>
          <a:solidFill>
            <a:srgbClr val="FFFFFF"/>
          </a:solidFill>
          <a:ln w="12700" cap="flat" cmpd="sng">
            <a:solidFill>
              <a:srgbClr val="000000">
                <a:alpha val="0"/>
              </a:srgbClr>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20483" name="Line 3"/>
          <p:cNvSpPr>
            <a:spLocks noChangeShapeType="1"/>
          </p:cNvSpPr>
          <p:nvPr/>
        </p:nvSpPr>
        <p:spPr bwMode="auto">
          <a:xfrm>
            <a:off x="9058275" y="0"/>
            <a:ext cx="0" cy="619125"/>
          </a:xfrm>
          <a:prstGeom prst="line">
            <a:avLst/>
          </a:prstGeom>
          <a:noFill/>
          <a:ln w="25400"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20484" name="Line 4"/>
          <p:cNvSpPr>
            <a:spLocks noChangeShapeType="1"/>
          </p:cNvSpPr>
          <p:nvPr/>
        </p:nvSpPr>
        <p:spPr bwMode="auto">
          <a:xfrm>
            <a:off x="9029700" y="0"/>
            <a:ext cx="0" cy="619125"/>
          </a:xfrm>
          <a:prstGeom prst="line">
            <a:avLst/>
          </a:prstGeom>
          <a:noFill/>
          <a:ln w="3175"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20485" name="Line 5"/>
          <p:cNvSpPr>
            <a:spLocks noChangeShapeType="1"/>
          </p:cNvSpPr>
          <p:nvPr/>
        </p:nvSpPr>
        <p:spPr bwMode="auto">
          <a:xfrm>
            <a:off x="8988425" y="0"/>
            <a:ext cx="0" cy="619125"/>
          </a:xfrm>
          <a:prstGeom prst="line">
            <a:avLst/>
          </a:prstGeom>
          <a:noFill/>
          <a:ln w="25400"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20486" name="Rectangle 6"/>
          <p:cNvSpPr>
            <a:spLocks/>
          </p:cNvSpPr>
          <p:nvPr/>
        </p:nvSpPr>
        <p:spPr bwMode="auto">
          <a:xfrm>
            <a:off x="8915400" y="0"/>
            <a:ext cx="53975" cy="584200"/>
          </a:xfrm>
          <a:prstGeom prst="rect">
            <a:avLst/>
          </a:prstGeom>
          <a:solidFill>
            <a:srgbClr val="FFFFFF"/>
          </a:solidFill>
          <a:ln w="12700" cap="flat" cmpd="sng">
            <a:solidFill>
              <a:srgbClr val="000000">
                <a:alpha val="0"/>
              </a:srgbClr>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20487" name="Line 7"/>
          <p:cNvSpPr>
            <a:spLocks noChangeShapeType="1"/>
          </p:cNvSpPr>
          <p:nvPr/>
        </p:nvSpPr>
        <p:spPr bwMode="auto">
          <a:xfrm>
            <a:off x="8877300" y="0"/>
            <a:ext cx="0" cy="584200"/>
          </a:xfrm>
          <a:prstGeom prst="line">
            <a:avLst/>
          </a:prstGeom>
          <a:noFill/>
          <a:ln w="3175"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20576" name="Rectangle 96"/>
          <p:cNvSpPr>
            <a:spLocks/>
          </p:cNvSpPr>
          <p:nvPr/>
        </p:nvSpPr>
        <p:spPr bwMode="auto">
          <a:xfrm>
            <a:off x="323850" y="723900"/>
            <a:ext cx="6854825" cy="1206500"/>
          </a:xfrm>
          <a:prstGeom prst="rect">
            <a:avLst/>
          </a:prstGeom>
          <a:noFill/>
          <a:ln w="12700" cap="flat" cmpd="sng">
            <a:noFill/>
            <a:prstDash val="solid"/>
            <a:miter lim="400000"/>
            <a:headEnd type="none" w="med" len="med"/>
            <a:tailEnd type="none" w="med" len="med"/>
          </a:ln>
          <a:effectLst/>
        </p:spPr>
        <p:txBody>
          <a:bodyPr wrap="none" lIns="0" tIns="0" rIns="0" bIns="0">
            <a:prstTxWarp prst="textNoShape">
              <a:avLst/>
            </a:prstTxWarp>
            <a:spAutoFit/>
          </a:bodyPr>
          <a:lstStyle/>
          <a:p>
            <a:pPr>
              <a:lnSpc>
                <a:spcPts val="4800"/>
              </a:lnSpc>
              <a:tabLst>
                <a:tab pos="215900" algn="l"/>
              </a:tabLst>
            </a:pPr>
            <a:r>
              <a:rPr lang="en-US" sz="3900" dirty="0">
                <a:solidFill>
                  <a:srgbClr val="424456"/>
                </a:solidFill>
                <a:latin typeface="Trebuchet MS" pitchFamily="-92" charset="0"/>
                <a:ea typeface="Trebuchet MS" pitchFamily="-92" charset="0"/>
                <a:cs typeface="Trebuchet MS" pitchFamily="-92" charset="0"/>
                <a:sym typeface="Trebuchet MS" pitchFamily="-92" charset="0"/>
              </a:rPr>
              <a:t>Action B1</a:t>
            </a:r>
            <a:r>
              <a:rPr lang="en-US" sz="3900" dirty="0">
                <a:latin typeface="Times New Roman" pitchFamily="-92" charset="0"/>
                <a:ea typeface="Times New Roman" pitchFamily="-92" charset="0"/>
                <a:cs typeface="Times New Roman" pitchFamily="-92" charset="0"/>
                <a:sym typeface="Times New Roman" pitchFamily="-92" charset="0"/>
              </a:rPr>
              <a:t> </a:t>
            </a:r>
            <a:r>
              <a:rPr lang="en-US" sz="3900" dirty="0">
                <a:solidFill>
                  <a:srgbClr val="424456"/>
                </a:solidFill>
                <a:latin typeface="Trebuchet MS" pitchFamily="-92" charset="0"/>
                <a:ea typeface="Trebuchet MS" pitchFamily="-92" charset="0"/>
                <a:cs typeface="Trebuchet MS" pitchFamily="-92" charset="0"/>
                <a:sym typeface="Trebuchet MS" pitchFamily="-92" charset="0"/>
              </a:rPr>
              <a:t>–</a:t>
            </a:r>
            <a:r>
              <a:rPr lang="en-US" sz="3900" dirty="0">
                <a:latin typeface="Times New Roman" pitchFamily="-92" charset="0"/>
                <a:ea typeface="Times New Roman" pitchFamily="-92" charset="0"/>
                <a:cs typeface="Times New Roman" pitchFamily="-92" charset="0"/>
                <a:sym typeface="Times New Roman" pitchFamily="-92" charset="0"/>
              </a:rPr>
              <a:t> </a:t>
            </a:r>
            <a:r>
              <a:rPr lang="en-US" sz="3900" dirty="0">
                <a:solidFill>
                  <a:srgbClr val="424456"/>
                </a:solidFill>
                <a:latin typeface="Trebuchet MS" pitchFamily="-92" charset="0"/>
                <a:ea typeface="Trebuchet MS" pitchFamily="-92" charset="0"/>
                <a:cs typeface="Trebuchet MS" pitchFamily="-92" charset="0"/>
                <a:sym typeface="Trebuchet MS" pitchFamily="-92" charset="0"/>
              </a:rPr>
              <a:t>IMT-2020 proposal,</a:t>
            </a:r>
          </a:p>
          <a:p>
            <a:pPr>
              <a:lnSpc>
                <a:spcPts val="4800"/>
              </a:lnSpc>
              <a:tabLst>
                <a:tab pos="215900" algn="l"/>
              </a:tabLst>
            </a:pPr>
            <a:r>
              <a:rPr lang="en-US" sz="3900" dirty="0">
                <a:solidFill>
                  <a:srgbClr val="424456"/>
                </a:solidFill>
                <a:latin typeface="Trebuchet MS" pitchFamily="-92" charset="0"/>
                <a:ea typeface="Trebuchet MS" pitchFamily="-92" charset="0"/>
                <a:cs typeface="Trebuchet MS" pitchFamily="-92" charset="0"/>
                <a:sym typeface="Trebuchet MS" pitchFamily="-92" charset="0"/>
              </a:rPr>
              <a:t>single technology</a:t>
            </a:r>
            <a:endParaRPr lang="en-US" dirty="0">
              <a:latin typeface="Calibri" pitchFamily="-92" charset="0"/>
              <a:ea typeface="Calibri" pitchFamily="-92" charset="0"/>
              <a:cs typeface="Calibri" pitchFamily="-92" charset="0"/>
              <a:sym typeface="Calibri" pitchFamily="-92" charset="0"/>
            </a:endParaRPr>
          </a:p>
        </p:txBody>
      </p:sp>
      <p:sp>
        <p:nvSpPr>
          <p:cNvPr id="20581" name="Rectangle 101"/>
          <p:cNvSpPr>
            <a:spLocks/>
          </p:cNvSpPr>
          <p:nvPr/>
        </p:nvSpPr>
        <p:spPr bwMode="auto">
          <a:xfrm>
            <a:off x="8577263" y="17463"/>
            <a:ext cx="358775" cy="349250"/>
          </a:xfrm>
          <a:prstGeom prst="rect">
            <a:avLst/>
          </a:prstGeom>
          <a:noFill/>
          <a:ln w="12700" cap="flat" cmpd="sng">
            <a:noFill/>
            <a:prstDash val="solid"/>
            <a:miter lim="400000"/>
            <a:headEnd type="none" w="med" len="med"/>
            <a:tailEnd type="none" w="med" len="med"/>
          </a:ln>
          <a:effectLst/>
        </p:spPr>
        <p:txBody>
          <a:bodyPr wrap="none" lIns="45720" rIns="45720" anchor="b">
            <a:prstTxWarp prst="textNoShape">
              <a:avLst/>
            </a:prstTxWarp>
            <a:spAutoFit/>
          </a:bodyPr>
          <a:lstStyle/>
          <a:p>
            <a:pPr algn="r"/>
            <a:fld id="{B699A625-3358-2742-8FDE-F5AE3D57B53B}" type="slidenum">
              <a:rPr lang="en-US">
                <a:solidFill>
                  <a:srgbClr val="FFFFFF"/>
                </a:solidFill>
                <a:latin typeface="Arial" pitchFamily="-92" charset="0"/>
                <a:ea typeface="Arial" pitchFamily="-92" charset="0"/>
                <a:cs typeface="Arial" pitchFamily="-92" charset="0"/>
                <a:sym typeface="Arial" pitchFamily="-92" charset="0"/>
              </a:rPr>
              <a:pPr algn="r"/>
              <a:t>21</a:t>
            </a:fld>
            <a:endParaRPr lang="en-US">
              <a:solidFill>
                <a:srgbClr val="FFFFFF"/>
              </a:solidFill>
              <a:latin typeface="Arial" pitchFamily="-92" charset="0"/>
              <a:ea typeface="Arial" pitchFamily="-92" charset="0"/>
              <a:cs typeface="Arial" pitchFamily="-92" charset="0"/>
              <a:sym typeface="Arial" pitchFamily="-92" charset="0"/>
            </a:endParaRPr>
          </a:p>
        </p:txBody>
      </p:sp>
      <p:graphicFrame>
        <p:nvGraphicFramePr>
          <p:cNvPr id="31" name="Content Placeholder 6"/>
          <p:cNvGraphicFramePr>
            <a:graphicFrameLocks noGrp="1"/>
          </p:cNvGraphicFramePr>
          <p:nvPr>
            <p:ph sz="half" idx="1"/>
            <p:extLst>
              <p:ext uri="{D42A27DB-BD31-4B8C-83A1-F6EECF244321}">
                <p14:modId xmlns:p14="http://schemas.microsoft.com/office/powerpoint/2010/main" val="2059336710"/>
              </p:ext>
            </p:extLst>
          </p:nvPr>
        </p:nvGraphicFramePr>
        <p:xfrm>
          <a:off x="228600" y="2057400"/>
          <a:ext cx="2740144" cy="1701268"/>
        </p:xfrm>
        <a:graphic>
          <a:graphicData uri="http://schemas.openxmlformats.org/drawingml/2006/table">
            <a:tbl>
              <a:tblPr firstRow="1" bandRow="1">
                <a:tableStyleId>{5C22544A-7EE6-4342-B048-85BDC9FD1C3A}</a:tableStyleId>
              </a:tblPr>
              <a:tblGrid>
                <a:gridCol w="2740144"/>
              </a:tblGrid>
              <a:tr h="352994">
                <a:tc>
                  <a:txBody>
                    <a:bodyPr/>
                    <a:lstStyle/>
                    <a:p>
                      <a:r>
                        <a:rPr lang="en-US" sz="1600" smtClean="0">
                          <a:latin typeface="Georgia"/>
                        </a:rPr>
                        <a:t>Objective</a:t>
                      </a:r>
                      <a:endParaRPr lang="en-US" sz="1600" dirty="0">
                        <a:latin typeface="Georgia"/>
                      </a:endParaRPr>
                    </a:p>
                  </a:txBody>
                  <a:tcPr/>
                </a:tc>
              </a:tr>
              <a:tr h="134827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latin typeface="+mn-lt"/>
                        </a:rPr>
                        <a:t>IMT-2020 recognition for some IEEE 802.11 radio interface.</a:t>
                      </a:r>
                    </a:p>
                  </a:txBody>
                  <a:tcPr/>
                </a:tc>
              </a:tr>
            </a:tbl>
          </a:graphicData>
        </a:graphic>
      </p:graphicFrame>
      <p:graphicFrame>
        <p:nvGraphicFramePr>
          <p:cNvPr id="32" name="Content Placeholder 7"/>
          <p:cNvGraphicFramePr>
            <a:graphicFrameLocks/>
          </p:cNvGraphicFramePr>
          <p:nvPr>
            <p:extLst>
              <p:ext uri="{D42A27DB-BD31-4B8C-83A1-F6EECF244321}">
                <p14:modId xmlns:p14="http://schemas.microsoft.com/office/powerpoint/2010/main" val="472317752"/>
              </p:ext>
            </p:extLst>
          </p:nvPr>
        </p:nvGraphicFramePr>
        <p:xfrm>
          <a:off x="3048000" y="2057399"/>
          <a:ext cx="5904656" cy="3383890"/>
        </p:xfrm>
        <a:graphic>
          <a:graphicData uri="http://schemas.openxmlformats.org/drawingml/2006/table">
            <a:tbl>
              <a:tblPr firstRow="1" bandRow="1">
                <a:tableStyleId>{5C22544A-7EE6-4342-B048-85BDC9FD1C3A}</a:tableStyleId>
              </a:tblPr>
              <a:tblGrid>
                <a:gridCol w="1476164"/>
                <a:gridCol w="1476164"/>
                <a:gridCol w="1476164"/>
                <a:gridCol w="1476164"/>
              </a:tblGrid>
              <a:tr h="480618">
                <a:tc>
                  <a:txBody>
                    <a:bodyPr/>
                    <a:lstStyle/>
                    <a:p>
                      <a:r>
                        <a:rPr lang="en-US" dirty="0" smtClean="0"/>
                        <a:t>Strength</a:t>
                      </a:r>
                      <a:endParaRPr lang="en-US" dirty="0"/>
                    </a:p>
                  </a:txBody>
                  <a:tcPr/>
                </a:tc>
                <a:tc>
                  <a:txBody>
                    <a:bodyPr/>
                    <a:lstStyle/>
                    <a:p>
                      <a:r>
                        <a:rPr lang="en-US" dirty="0" smtClean="0"/>
                        <a:t>Weakness</a:t>
                      </a:r>
                      <a:endParaRPr lang="en-US" dirty="0"/>
                    </a:p>
                  </a:txBody>
                  <a:tcPr/>
                </a:tc>
                <a:tc>
                  <a:txBody>
                    <a:bodyPr/>
                    <a:lstStyle/>
                    <a:p>
                      <a:r>
                        <a:rPr lang="en-US" sz="1400" dirty="0" smtClean="0"/>
                        <a:t>Opportunity</a:t>
                      </a:r>
                      <a:endParaRPr lang="en-US" sz="1400" dirty="0"/>
                    </a:p>
                  </a:txBody>
                  <a:tcPr/>
                </a:tc>
                <a:tc>
                  <a:txBody>
                    <a:bodyPr/>
                    <a:lstStyle/>
                    <a:p>
                      <a:r>
                        <a:rPr lang="en-US" dirty="0" smtClean="0"/>
                        <a:t>Threat</a:t>
                      </a:r>
                      <a:endParaRPr lang="en-US" dirty="0"/>
                    </a:p>
                  </a:txBody>
                  <a:tcPr/>
                </a:tc>
              </a:tr>
              <a:tr h="1043587">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1. An 802.11 radio interface can be recognized as IMT-2020</a:t>
                      </a:r>
                      <a:endParaRPr kumimoji="0" lang="en-US" sz="18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1. Difficult application process; may require new standards to meet requirements</a:t>
                      </a:r>
                      <a:endParaRPr kumimoji="0" lang="en-US" sz="18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Georgia" pitchFamily="-92" charset="0"/>
                          <a:ea typeface="Georgia" pitchFamily="-92" charset="0"/>
                          <a:cs typeface="Georgia" pitchFamily="-92" charset="0"/>
                          <a:sym typeface="Georgia" pitchFamily="-92" charset="0"/>
                        </a:rPr>
                        <a:t>1. IMT-2020 recognition can add marketing value</a:t>
                      </a:r>
                      <a:endParaRPr kumimoji="0" lang="en-US" sz="1800" b="0" i="0" u="none" strike="noStrike" cap="none" normalizeH="0" baseline="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Georgia" pitchFamily="-92" charset="0"/>
                          <a:ea typeface="Georgia" pitchFamily="-92" charset="0"/>
                          <a:cs typeface="Georgia" pitchFamily="-92" charset="0"/>
                          <a:sym typeface="Georgia" pitchFamily="-92" charset="0"/>
                        </a:rPr>
                        <a:t>1. May become more difficult to convince regulators to identify more RLAN spectrum</a:t>
                      </a:r>
                    </a:p>
                  </a:txBody>
                  <a:tcPr marL="45720" marR="45720" horzOverflow="overflow"/>
                </a:tc>
              </a:tr>
              <a:tr h="853845">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2. Allows independent IEEE proposal</a:t>
                      </a:r>
                      <a:endParaRPr kumimoji="0" lang="en-US" sz="18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2. Requires 3GPP to agree to merge result into a SRIT</a:t>
                      </a:r>
                      <a:endParaRPr kumimoji="0" lang="en-US" sz="18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Georgia" pitchFamily="-92" charset="0"/>
                          <a:ea typeface="Georgia" pitchFamily="-92" charset="0"/>
                          <a:cs typeface="Georgia" pitchFamily="-92" charset="0"/>
                          <a:sym typeface="Georgia" pitchFamily="-92" charset="0"/>
                        </a:rPr>
                        <a:t>2. Allows 802.11 to optimize proposal</a:t>
                      </a:r>
                      <a:endParaRPr kumimoji="0" lang="en-US" sz="1800" b="0" i="0" u="none" strike="noStrike" cap="none" normalizeH="0" baseline="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Georgia" pitchFamily="-92" charset="0"/>
                          <a:ea typeface="Georgia" pitchFamily="-92" charset="0"/>
                          <a:cs typeface="Georgia" pitchFamily="-92" charset="0"/>
                          <a:sym typeface="Georgia" pitchFamily="-92" charset="0"/>
                        </a:rPr>
                        <a:t>2. 3GPP may prefer alternative and may not agree</a:t>
                      </a:r>
                      <a:endParaRPr kumimoji="0" lang="en-US" sz="1800" b="0" i="0" u="none" strike="noStrike" cap="none" normalizeH="0" baseline="0">
                        <a:ln>
                          <a:noFill/>
                        </a:ln>
                        <a:solidFill>
                          <a:srgbClr val="000000"/>
                        </a:solidFill>
                        <a:effectLst/>
                        <a:latin typeface="+mn-lt" charset="0"/>
                        <a:ea typeface="+mn-ea" charset="0"/>
                        <a:cs typeface="+mn-ea" charset="0"/>
                        <a:sym typeface="Arial" pitchFamily="-92" charset="0"/>
                      </a:endParaRPr>
                    </a:p>
                  </a:txBody>
                  <a:tcPr marL="45720" marR="45720" horzOverflow="overflow"/>
                </a:tc>
              </a:tr>
              <a:tr h="983545">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Georgia" pitchFamily="-92" charset="0"/>
                          <a:ea typeface="Georgia" pitchFamily="-92" charset="0"/>
                          <a:cs typeface="Georgia" pitchFamily="-92" charset="0"/>
                          <a:sym typeface="Georgia" pitchFamily="-92" charset="0"/>
                        </a:rPr>
                        <a:t>3. Allows IEEE to propose use of unlicensed technology for IMT</a:t>
                      </a:r>
                      <a:endParaRPr kumimoji="0" lang="en-US" sz="1800" b="0" i="0" u="none" strike="noStrike" cap="none" normalizeH="0" baseline="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Georgia" pitchFamily="-92" charset="0"/>
                          <a:ea typeface="Georgia" pitchFamily="-92" charset="0"/>
                          <a:cs typeface="Georgia" pitchFamily="-92" charset="0"/>
                          <a:sym typeface="Georgia" pitchFamily="-92" charset="0"/>
                        </a:rPr>
                        <a:t>3. Unclear how technologies built for unlicensed use would fit into IMT spectrum</a:t>
                      </a:r>
                      <a:endParaRPr kumimoji="0" lang="en-US" sz="1800" b="0" i="0" u="none" strike="noStrike" cap="none" normalizeH="0" baseline="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3. IMT recognition can promote use of that 802.11 radio interface in IMT spectrum</a:t>
                      </a:r>
                      <a:endParaRPr kumimoji="0" lang="en-US" sz="18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3. May become more difficult to attain more RLAN spectrum</a:t>
                      </a:r>
                    </a:p>
                  </a:txBody>
                  <a:tcPr marL="45720" marR="45720" horzOverflow="overflow"/>
                </a:tc>
              </a:tr>
            </a:tbl>
          </a:graphicData>
        </a:graphic>
      </p:graphicFrame>
      <p:graphicFrame>
        <p:nvGraphicFramePr>
          <p:cNvPr id="33" name="Content Placeholder 6"/>
          <p:cNvGraphicFramePr>
            <a:graphicFrameLocks/>
          </p:cNvGraphicFramePr>
          <p:nvPr>
            <p:extLst>
              <p:ext uri="{D42A27DB-BD31-4B8C-83A1-F6EECF244321}">
                <p14:modId xmlns:p14="http://schemas.microsoft.com/office/powerpoint/2010/main" val="2270725870"/>
              </p:ext>
            </p:extLst>
          </p:nvPr>
        </p:nvGraphicFramePr>
        <p:xfrm>
          <a:off x="251520" y="3810000"/>
          <a:ext cx="2736304" cy="2971800"/>
        </p:xfrm>
        <a:graphic>
          <a:graphicData uri="http://schemas.openxmlformats.org/drawingml/2006/table">
            <a:tbl>
              <a:tblPr firstRow="1" bandRow="1">
                <a:tableStyleId>{5C22544A-7EE6-4342-B048-85BDC9FD1C3A}</a:tableStyleId>
              </a:tblPr>
              <a:tblGrid>
                <a:gridCol w="2736304"/>
              </a:tblGrid>
              <a:tr h="593286">
                <a:tc>
                  <a:txBody>
                    <a:bodyPr/>
                    <a:lstStyle/>
                    <a:p>
                      <a:r>
                        <a:rPr lang="en-US" sz="1600" smtClean="0">
                          <a:latin typeface="Georgia"/>
                        </a:rPr>
                        <a:t>Description</a:t>
                      </a:r>
                      <a:endParaRPr lang="en-US" sz="1600" dirty="0">
                        <a:latin typeface="Georgia"/>
                      </a:endParaRPr>
                    </a:p>
                  </a:txBody>
                  <a:tcPr/>
                </a:tc>
              </a:tr>
              <a:tr h="2378514">
                <a:tc>
                  <a:txBody>
                    <a:bodyPr/>
                    <a:lstStyle/>
                    <a:p>
                      <a:pPr>
                        <a:lnSpc>
                          <a:spcPts val="1900"/>
                        </a:lnSpc>
                        <a:tabLst>
                          <a:tab pos="101600" algn="l"/>
                          <a:tab pos="114300" algn="l"/>
                          <a:tab pos="393700" algn="l"/>
                        </a:tabLst>
                      </a:pPr>
                      <a:r>
                        <a:rPr lang="en-US" sz="1600" dirty="0" smtClean="0">
                          <a:latin typeface="+mn-lt"/>
                        </a:rPr>
                        <a:t>Develop and submit an IEEE proposal to adopt some form of IEEE 802.11 radio interface technology into IMT-2020.</a:t>
                      </a:r>
                    </a:p>
                  </a:txBody>
                  <a:tcPr/>
                </a:tc>
              </a:tr>
            </a:tbl>
          </a:graphicData>
        </a:graphic>
      </p:graphicFrame>
      <p:graphicFrame>
        <p:nvGraphicFramePr>
          <p:cNvPr id="34" name="Content Placeholder 6"/>
          <p:cNvGraphicFramePr>
            <a:graphicFrameLocks/>
          </p:cNvGraphicFramePr>
          <p:nvPr>
            <p:extLst>
              <p:ext uri="{D42A27DB-BD31-4B8C-83A1-F6EECF244321}">
                <p14:modId xmlns:p14="http://schemas.microsoft.com/office/powerpoint/2010/main" val="1081575226"/>
              </p:ext>
            </p:extLst>
          </p:nvPr>
        </p:nvGraphicFramePr>
        <p:xfrm>
          <a:off x="3048000" y="5410200"/>
          <a:ext cx="5904656" cy="1409542"/>
        </p:xfrm>
        <a:graphic>
          <a:graphicData uri="http://schemas.openxmlformats.org/drawingml/2006/table">
            <a:tbl>
              <a:tblPr firstRow="1" bandRow="1">
                <a:tableStyleId>{5C22544A-7EE6-4342-B048-85BDC9FD1C3A}</a:tableStyleId>
              </a:tblPr>
              <a:tblGrid>
                <a:gridCol w="2952328"/>
                <a:gridCol w="2952328"/>
              </a:tblGrid>
              <a:tr h="403702">
                <a:tc>
                  <a:txBody>
                    <a:bodyPr/>
                    <a:lstStyle/>
                    <a:p>
                      <a:r>
                        <a:rPr lang="en-US" dirty="0" smtClean="0"/>
                        <a:t>Cost</a:t>
                      </a:r>
                      <a:endParaRPr lang="en-US" dirty="0"/>
                    </a:p>
                  </a:txBody>
                  <a:tcPr/>
                </a:tc>
                <a:tc>
                  <a:txBody>
                    <a:bodyPr/>
                    <a:lstStyle/>
                    <a:p>
                      <a:r>
                        <a:rPr lang="en-US" dirty="0" smtClean="0"/>
                        <a:t>Benefit</a:t>
                      </a:r>
                      <a:endParaRPr lang="en-US" dirty="0"/>
                    </a:p>
                  </a:txBody>
                  <a:tcPr/>
                </a:tc>
              </a:tr>
              <a:tr h="952190">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Developing standards, preparing and pitching proposal, developing administration support, supporting evaluations, negotiating SRIT, perpetual maintenance</a:t>
                      </a:r>
                      <a:endParaRPr kumimoji="0" lang="en-US" sz="18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Marketing value. Possibility of better access to spectrum, particularly by targeting a specific segment of new mm-wave spectrum to be identified for IMT</a:t>
                      </a:r>
                      <a:endParaRPr kumimoji="0" lang="en-US" sz="18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r>
            </a:tbl>
          </a:graphicData>
        </a:graphic>
      </p:graphicFrame>
    </p:spTree>
  </p:cSld>
  <p:clrMapOvr>
    <a:masterClrMapping/>
  </p:clrMapOvr>
  <p:transition spd="med"/>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1"/>
          <p:cNvSpPr>
            <a:spLocks/>
          </p:cNvSpPr>
          <p:nvPr/>
        </p:nvSpPr>
        <p:spPr bwMode="auto">
          <a:xfrm>
            <a:off x="9083675" y="0"/>
            <a:ext cx="57150" cy="619125"/>
          </a:xfrm>
          <a:prstGeom prst="rect">
            <a:avLst/>
          </a:prstGeom>
          <a:solidFill>
            <a:srgbClr val="FFFFFF"/>
          </a:solidFill>
          <a:ln w="12700" cap="flat" cmpd="sng">
            <a:solidFill>
              <a:srgbClr val="000000">
                <a:alpha val="0"/>
              </a:srgbClr>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21506" name="Line 2"/>
          <p:cNvSpPr>
            <a:spLocks noChangeShapeType="1"/>
          </p:cNvSpPr>
          <p:nvPr/>
        </p:nvSpPr>
        <p:spPr bwMode="auto">
          <a:xfrm>
            <a:off x="9058275" y="0"/>
            <a:ext cx="0" cy="619125"/>
          </a:xfrm>
          <a:prstGeom prst="line">
            <a:avLst/>
          </a:prstGeom>
          <a:noFill/>
          <a:ln w="25400"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21510" name="Line 6"/>
          <p:cNvSpPr>
            <a:spLocks noChangeShapeType="1"/>
          </p:cNvSpPr>
          <p:nvPr/>
        </p:nvSpPr>
        <p:spPr bwMode="auto">
          <a:xfrm flipH="1">
            <a:off x="247650" y="1927225"/>
            <a:ext cx="0" cy="2093913"/>
          </a:xfrm>
          <a:prstGeom prst="line">
            <a:avLst/>
          </a:prstGeom>
          <a:noFill/>
          <a:ln w="12700"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21511" name="Line 7"/>
          <p:cNvSpPr>
            <a:spLocks noChangeShapeType="1"/>
          </p:cNvSpPr>
          <p:nvPr/>
        </p:nvSpPr>
        <p:spPr bwMode="auto">
          <a:xfrm flipH="1">
            <a:off x="2987675" y="1927225"/>
            <a:ext cx="0" cy="2093913"/>
          </a:xfrm>
          <a:prstGeom prst="line">
            <a:avLst/>
          </a:prstGeom>
          <a:noFill/>
          <a:ln w="12700"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21512" name="Line 8"/>
          <p:cNvSpPr>
            <a:spLocks noChangeShapeType="1"/>
          </p:cNvSpPr>
          <p:nvPr/>
        </p:nvSpPr>
        <p:spPr bwMode="auto">
          <a:xfrm>
            <a:off x="241300" y="1933575"/>
            <a:ext cx="2752725" cy="0"/>
          </a:xfrm>
          <a:prstGeom prst="line">
            <a:avLst/>
          </a:prstGeom>
          <a:noFill/>
          <a:ln w="12700"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21594" name="Rectangle 90"/>
          <p:cNvSpPr>
            <a:spLocks/>
          </p:cNvSpPr>
          <p:nvPr/>
        </p:nvSpPr>
        <p:spPr bwMode="auto">
          <a:xfrm>
            <a:off x="323850" y="723900"/>
            <a:ext cx="6854825" cy="1206500"/>
          </a:xfrm>
          <a:prstGeom prst="rect">
            <a:avLst/>
          </a:prstGeom>
          <a:noFill/>
          <a:ln w="12700" cap="flat" cmpd="sng">
            <a:noFill/>
            <a:prstDash val="solid"/>
            <a:miter lim="400000"/>
            <a:headEnd type="none" w="med" len="med"/>
            <a:tailEnd type="none" w="med" len="med"/>
          </a:ln>
          <a:effectLst/>
        </p:spPr>
        <p:txBody>
          <a:bodyPr wrap="none" lIns="0" tIns="0" rIns="0" bIns="0">
            <a:prstTxWarp prst="textNoShape">
              <a:avLst/>
            </a:prstTxWarp>
            <a:spAutoFit/>
          </a:bodyPr>
          <a:lstStyle/>
          <a:p>
            <a:pPr>
              <a:lnSpc>
                <a:spcPts val="4800"/>
              </a:lnSpc>
              <a:tabLst>
                <a:tab pos="215900" algn="l"/>
              </a:tabLst>
            </a:pPr>
            <a:r>
              <a:rPr lang="en-US" sz="3900" dirty="0">
                <a:solidFill>
                  <a:srgbClr val="424456"/>
                </a:solidFill>
                <a:latin typeface="Trebuchet MS" pitchFamily="-92" charset="0"/>
                <a:ea typeface="Trebuchet MS" pitchFamily="-92" charset="0"/>
                <a:cs typeface="Trebuchet MS" pitchFamily="-92" charset="0"/>
                <a:sym typeface="Trebuchet MS" pitchFamily="-92" charset="0"/>
              </a:rPr>
              <a:t>Action B2</a:t>
            </a:r>
            <a:r>
              <a:rPr lang="en-US" sz="3900" dirty="0">
                <a:latin typeface="Times New Roman" pitchFamily="-92" charset="0"/>
                <a:ea typeface="Times New Roman" pitchFamily="-92" charset="0"/>
                <a:cs typeface="Times New Roman" pitchFamily="-92" charset="0"/>
                <a:sym typeface="Times New Roman" pitchFamily="-92" charset="0"/>
              </a:rPr>
              <a:t> </a:t>
            </a:r>
            <a:r>
              <a:rPr lang="en-US" sz="3900" dirty="0">
                <a:solidFill>
                  <a:srgbClr val="424456"/>
                </a:solidFill>
                <a:latin typeface="Trebuchet MS" pitchFamily="-92" charset="0"/>
                <a:ea typeface="Trebuchet MS" pitchFamily="-92" charset="0"/>
                <a:cs typeface="Trebuchet MS" pitchFamily="-92" charset="0"/>
                <a:sym typeface="Trebuchet MS" pitchFamily="-92" charset="0"/>
              </a:rPr>
              <a:t>–</a:t>
            </a:r>
            <a:r>
              <a:rPr lang="en-US" sz="3900" dirty="0">
                <a:latin typeface="Times New Roman" pitchFamily="-92" charset="0"/>
                <a:ea typeface="Times New Roman" pitchFamily="-92" charset="0"/>
                <a:cs typeface="Times New Roman" pitchFamily="-92" charset="0"/>
                <a:sym typeface="Times New Roman" pitchFamily="-92" charset="0"/>
              </a:rPr>
              <a:t> </a:t>
            </a:r>
            <a:r>
              <a:rPr lang="en-US" sz="3900" dirty="0">
                <a:solidFill>
                  <a:srgbClr val="424456"/>
                </a:solidFill>
                <a:latin typeface="Trebuchet MS" pitchFamily="-92" charset="0"/>
                <a:ea typeface="Trebuchet MS" pitchFamily="-92" charset="0"/>
                <a:cs typeface="Trebuchet MS" pitchFamily="-92" charset="0"/>
                <a:sym typeface="Trebuchet MS" pitchFamily="-92" charset="0"/>
              </a:rPr>
              <a:t>IMT-2020 proposal,</a:t>
            </a:r>
          </a:p>
          <a:p>
            <a:pPr>
              <a:lnSpc>
                <a:spcPts val="4800"/>
              </a:lnSpc>
              <a:tabLst>
                <a:tab pos="215900" algn="l"/>
              </a:tabLst>
            </a:pPr>
            <a:r>
              <a:rPr lang="en-US" sz="3900" dirty="0">
                <a:solidFill>
                  <a:srgbClr val="424456"/>
                </a:solidFill>
                <a:latin typeface="Trebuchet MS" pitchFamily="-92" charset="0"/>
                <a:ea typeface="Trebuchet MS" pitchFamily="-92" charset="0"/>
                <a:cs typeface="Trebuchet MS" pitchFamily="-92" charset="0"/>
                <a:sym typeface="Trebuchet MS" pitchFamily="-92" charset="0"/>
              </a:rPr>
              <a:t>set of technologies</a:t>
            </a:r>
            <a:endParaRPr lang="en-US" dirty="0">
              <a:latin typeface="Calibri" pitchFamily="-92" charset="0"/>
              <a:ea typeface="Calibri" pitchFamily="-92" charset="0"/>
              <a:cs typeface="Calibri" pitchFamily="-92" charset="0"/>
              <a:sym typeface="Calibri" pitchFamily="-92" charset="0"/>
            </a:endParaRPr>
          </a:p>
        </p:txBody>
      </p:sp>
      <p:sp>
        <p:nvSpPr>
          <p:cNvPr id="21598" name="Rectangle 94"/>
          <p:cNvSpPr>
            <a:spLocks/>
          </p:cNvSpPr>
          <p:nvPr/>
        </p:nvSpPr>
        <p:spPr bwMode="auto">
          <a:xfrm>
            <a:off x="330200" y="1993900"/>
            <a:ext cx="1111250" cy="284163"/>
          </a:xfrm>
          <a:prstGeom prst="rect">
            <a:avLst/>
          </a:prstGeom>
          <a:noFill/>
          <a:ln w="12700" cap="flat" cmpd="sng">
            <a:noFill/>
            <a:prstDash val="solid"/>
            <a:miter lim="400000"/>
            <a:headEnd type="none" w="med" len="med"/>
            <a:tailEnd type="none" w="med" len="med"/>
          </a:ln>
          <a:effectLst/>
        </p:spPr>
        <p:txBody>
          <a:bodyPr wrap="none" lIns="0" tIns="0" rIns="0" bIns="0">
            <a:prstTxWarp prst="textNoShape">
              <a:avLst/>
            </a:prstTxWarp>
            <a:spAutoFit/>
          </a:bodyPr>
          <a:lstStyle/>
          <a:p>
            <a:pPr>
              <a:lnSpc>
                <a:spcPts val="2300"/>
              </a:lnSpc>
            </a:pPr>
            <a:r>
              <a:rPr lang="en-US" b="1">
                <a:solidFill>
                  <a:srgbClr val="FFFFFF"/>
                </a:solidFill>
              </a:rPr>
              <a:t>Objective</a:t>
            </a:r>
          </a:p>
        </p:txBody>
      </p:sp>
      <p:sp>
        <p:nvSpPr>
          <p:cNvPr id="21599" name="Rectangle 95"/>
          <p:cNvSpPr>
            <a:spLocks/>
          </p:cNvSpPr>
          <p:nvPr/>
        </p:nvSpPr>
        <p:spPr bwMode="auto">
          <a:xfrm>
            <a:off x="8577263" y="17463"/>
            <a:ext cx="358775" cy="349250"/>
          </a:xfrm>
          <a:prstGeom prst="rect">
            <a:avLst/>
          </a:prstGeom>
          <a:noFill/>
          <a:ln w="12700" cap="flat" cmpd="sng">
            <a:noFill/>
            <a:prstDash val="solid"/>
            <a:miter lim="400000"/>
            <a:headEnd type="none" w="med" len="med"/>
            <a:tailEnd type="none" w="med" len="med"/>
          </a:ln>
          <a:effectLst/>
        </p:spPr>
        <p:txBody>
          <a:bodyPr wrap="none" lIns="45720" rIns="45720" anchor="b">
            <a:prstTxWarp prst="textNoShape">
              <a:avLst/>
            </a:prstTxWarp>
            <a:spAutoFit/>
          </a:bodyPr>
          <a:lstStyle/>
          <a:p>
            <a:pPr algn="r"/>
            <a:fld id="{B0F19EF5-1869-FA45-ADF1-8D13CE9B87CD}" type="slidenum">
              <a:rPr lang="en-US">
                <a:solidFill>
                  <a:srgbClr val="FFFFFF"/>
                </a:solidFill>
                <a:latin typeface="Arial" pitchFamily="-92" charset="0"/>
                <a:ea typeface="Arial" pitchFamily="-92" charset="0"/>
                <a:cs typeface="Arial" pitchFamily="-92" charset="0"/>
                <a:sym typeface="Arial" pitchFamily="-92" charset="0"/>
              </a:rPr>
              <a:pPr algn="r"/>
              <a:t>22</a:t>
            </a:fld>
            <a:endParaRPr lang="en-US">
              <a:solidFill>
                <a:srgbClr val="FFFFFF"/>
              </a:solidFill>
              <a:latin typeface="Arial" pitchFamily="-92" charset="0"/>
              <a:ea typeface="Arial" pitchFamily="-92" charset="0"/>
              <a:cs typeface="Arial" pitchFamily="-92" charset="0"/>
              <a:sym typeface="Arial" pitchFamily="-92" charset="0"/>
            </a:endParaRPr>
          </a:p>
        </p:txBody>
      </p:sp>
      <p:graphicFrame>
        <p:nvGraphicFramePr>
          <p:cNvPr id="25" name="Content Placeholder 6"/>
          <p:cNvGraphicFramePr>
            <a:graphicFrameLocks/>
          </p:cNvGraphicFramePr>
          <p:nvPr>
            <p:extLst>
              <p:ext uri="{D42A27DB-BD31-4B8C-83A1-F6EECF244321}">
                <p14:modId xmlns:p14="http://schemas.microsoft.com/office/powerpoint/2010/main" val="2059336710"/>
              </p:ext>
            </p:extLst>
          </p:nvPr>
        </p:nvGraphicFramePr>
        <p:xfrm>
          <a:off x="228600" y="2057400"/>
          <a:ext cx="2740144" cy="1701268"/>
        </p:xfrm>
        <a:graphic>
          <a:graphicData uri="http://schemas.openxmlformats.org/drawingml/2006/table">
            <a:tbl>
              <a:tblPr firstRow="1" bandRow="1">
                <a:tableStyleId>{5C22544A-7EE6-4342-B048-85BDC9FD1C3A}</a:tableStyleId>
              </a:tblPr>
              <a:tblGrid>
                <a:gridCol w="2740144"/>
              </a:tblGrid>
              <a:tr h="352994">
                <a:tc>
                  <a:txBody>
                    <a:bodyPr/>
                    <a:lstStyle/>
                    <a:p>
                      <a:r>
                        <a:rPr lang="en-US" sz="1600" dirty="0" smtClean="0">
                          <a:latin typeface="Georgia"/>
                        </a:rPr>
                        <a:t>Objective</a:t>
                      </a:r>
                      <a:endParaRPr lang="en-US" sz="1600" dirty="0">
                        <a:latin typeface="Georgia"/>
                      </a:endParaRPr>
                    </a:p>
                  </a:txBody>
                  <a:tcPr/>
                </a:tc>
              </a:tr>
              <a:tr h="134827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latin typeface="+mn-lt"/>
                        </a:rPr>
                        <a:t>IMT-2020 recognition for several IEEE 802 radio interfaces.</a:t>
                      </a:r>
                    </a:p>
                  </a:txBody>
                  <a:tcPr/>
                </a:tc>
              </a:tr>
            </a:tbl>
          </a:graphicData>
        </a:graphic>
      </p:graphicFrame>
      <p:graphicFrame>
        <p:nvGraphicFramePr>
          <p:cNvPr id="26" name="Content Placeholder 7"/>
          <p:cNvGraphicFramePr>
            <a:graphicFrameLocks/>
          </p:cNvGraphicFramePr>
          <p:nvPr>
            <p:extLst>
              <p:ext uri="{D42A27DB-BD31-4B8C-83A1-F6EECF244321}">
                <p14:modId xmlns:p14="http://schemas.microsoft.com/office/powerpoint/2010/main" val="472317752"/>
              </p:ext>
            </p:extLst>
          </p:nvPr>
        </p:nvGraphicFramePr>
        <p:xfrm>
          <a:off x="3048000" y="2057399"/>
          <a:ext cx="5904656" cy="3398521"/>
        </p:xfrm>
        <a:graphic>
          <a:graphicData uri="http://schemas.openxmlformats.org/drawingml/2006/table">
            <a:tbl>
              <a:tblPr firstRow="1" bandRow="1">
                <a:tableStyleId>{5C22544A-7EE6-4342-B048-85BDC9FD1C3A}</a:tableStyleId>
              </a:tblPr>
              <a:tblGrid>
                <a:gridCol w="1476164"/>
                <a:gridCol w="1476164"/>
                <a:gridCol w="1476164"/>
                <a:gridCol w="1476164"/>
              </a:tblGrid>
              <a:tr h="480618">
                <a:tc>
                  <a:txBody>
                    <a:bodyPr/>
                    <a:lstStyle/>
                    <a:p>
                      <a:r>
                        <a:rPr lang="en-US" dirty="0" smtClean="0"/>
                        <a:t>Strength</a:t>
                      </a:r>
                      <a:endParaRPr lang="en-US" dirty="0"/>
                    </a:p>
                  </a:txBody>
                  <a:tcPr/>
                </a:tc>
                <a:tc>
                  <a:txBody>
                    <a:bodyPr/>
                    <a:lstStyle/>
                    <a:p>
                      <a:r>
                        <a:rPr lang="en-US" dirty="0" smtClean="0"/>
                        <a:t>Weakness</a:t>
                      </a:r>
                      <a:endParaRPr lang="en-US" dirty="0"/>
                    </a:p>
                  </a:txBody>
                  <a:tcPr/>
                </a:tc>
                <a:tc>
                  <a:txBody>
                    <a:bodyPr/>
                    <a:lstStyle/>
                    <a:p>
                      <a:r>
                        <a:rPr lang="en-US" sz="1400" dirty="0" smtClean="0"/>
                        <a:t>Opportunity</a:t>
                      </a:r>
                      <a:endParaRPr lang="en-US" sz="1400" dirty="0"/>
                    </a:p>
                  </a:txBody>
                  <a:tcPr/>
                </a:tc>
                <a:tc>
                  <a:txBody>
                    <a:bodyPr/>
                    <a:lstStyle/>
                    <a:p>
                      <a:r>
                        <a:rPr lang="en-US" dirty="0" smtClean="0"/>
                        <a:t>Threat</a:t>
                      </a:r>
                      <a:endParaRPr lang="en-US" dirty="0"/>
                    </a:p>
                  </a:txBody>
                  <a:tcPr/>
                </a:tc>
              </a:tr>
              <a:tr h="1271983">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1. 802 radio interfaces can be recognized as IMT-2020</a:t>
                      </a:r>
                      <a:endParaRPr kumimoji="0" lang="en-US" sz="18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1. Difficult </a:t>
                      </a:r>
                      <a:r>
                        <a:rPr kumimoji="0" lang="en-US" sz="1200" b="0" i="0" u="none" strike="noStrike" cap="none" normalizeH="0" baseline="0" dirty="0" smtClean="0">
                          <a:ln>
                            <a:noFill/>
                          </a:ln>
                          <a:solidFill>
                            <a:srgbClr val="000000"/>
                          </a:solidFill>
                          <a:effectLst/>
                          <a:latin typeface="Georgia" pitchFamily="-92" charset="0"/>
                          <a:ea typeface="Georgia" pitchFamily="-92" charset="0"/>
                          <a:cs typeface="Georgia" pitchFamily="-92" charset="0"/>
                          <a:sym typeface="Georgia" pitchFamily="-92" charset="0"/>
                        </a:rPr>
                        <a:t>application </a:t>
                      </a: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process; may require new </a:t>
                      </a:r>
                      <a:r>
                        <a:rPr kumimoji="0" lang="en-US" sz="1200" b="0" i="0" u="none" strike="noStrike" cap="none" normalizeH="0" baseline="0" dirty="0" err="1" smtClean="0">
                          <a:ln>
                            <a:noFill/>
                          </a:ln>
                          <a:solidFill>
                            <a:srgbClr val="000000"/>
                          </a:solidFill>
                          <a:effectLst/>
                          <a:latin typeface="Georgia" pitchFamily="-92" charset="0"/>
                          <a:ea typeface="Georgia" pitchFamily="-92" charset="0"/>
                          <a:cs typeface="Georgia" pitchFamily="-92" charset="0"/>
                          <a:sym typeface="Georgia" pitchFamily="-92" charset="0"/>
                        </a:rPr>
                        <a:t>stds</a:t>
                      </a: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 and internal coordination, to meet requirements</a:t>
                      </a:r>
                      <a:endParaRPr kumimoji="0" lang="en-US" sz="18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Georgia" pitchFamily="-92" charset="0"/>
                          <a:ea typeface="Georgia" pitchFamily="-92" charset="0"/>
                          <a:cs typeface="Georgia" pitchFamily="-92" charset="0"/>
                          <a:sym typeface="Georgia" pitchFamily="-92" charset="0"/>
                        </a:rPr>
                        <a:t>1. IMT-2020 recognition can add marketing value</a:t>
                      </a:r>
                      <a:endParaRPr kumimoji="0" lang="en-US" sz="1800" b="0" i="0" u="none" strike="noStrike" cap="none" normalizeH="0" baseline="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Georgia" pitchFamily="-92" charset="0"/>
                          <a:ea typeface="Georgia" pitchFamily="-92" charset="0"/>
                          <a:cs typeface="Georgia" pitchFamily="-92" charset="0"/>
                          <a:sym typeface="Georgia" pitchFamily="-92" charset="0"/>
                        </a:rPr>
                        <a:t>1. May become more difficult to convince regulators to identify more 802-friendly spectrum</a:t>
                      </a:r>
                    </a:p>
                  </a:txBody>
                  <a:tcPr marL="45720" marR="45720" horzOverflow="overflow"/>
                </a:tc>
              </a:tr>
              <a:tr h="433783">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2. Allows independent IEEE proposal</a:t>
                      </a:r>
                      <a:endParaRPr kumimoji="0" lang="en-US" sz="18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2. Requires 3GPP to agree to merge result into a SRIT</a:t>
                      </a:r>
                      <a:endParaRPr kumimoji="0" lang="en-US" sz="18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Georgia" pitchFamily="-92" charset="0"/>
                          <a:ea typeface="Georgia" pitchFamily="-92" charset="0"/>
                          <a:cs typeface="Georgia" pitchFamily="-92" charset="0"/>
                          <a:sym typeface="Georgia" pitchFamily="-92" charset="0"/>
                        </a:rPr>
                        <a:t>2. Allows 802 to optimize proposal</a:t>
                      </a:r>
                      <a:endParaRPr kumimoji="0" lang="en-US" sz="1800" b="0" i="0" u="none" strike="noStrike" cap="none" normalizeH="0" baseline="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Georgia" pitchFamily="-92" charset="0"/>
                          <a:ea typeface="Georgia" pitchFamily="-92" charset="0"/>
                          <a:cs typeface="Georgia" pitchFamily="-92" charset="0"/>
                          <a:sym typeface="Georgia" pitchFamily="-92" charset="0"/>
                        </a:rPr>
                        <a:t>2. 3GPP may prefer alternative and may not agree</a:t>
                      </a:r>
                      <a:endParaRPr kumimoji="0" lang="en-US" sz="1800" b="0" i="0" u="none" strike="noStrike" cap="none" normalizeH="0" baseline="0">
                        <a:ln>
                          <a:noFill/>
                        </a:ln>
                        <a:solidFill>
                          <a:srgbClr val="000000"/>
                        </a:solidFill>
                        <a:effectLst/>
                        <a:latin typeface="+mn-lt" charset="0"/>
                        <a:ea typeface="+mn-ea" charset="0"/>
                        <a:cs typeface="+mn-ea" charset="0"/>
                        <a:sym typeface="Arial" pitchFamily="-92" charset="0"/>
                      </a:endParaRPr>
                    </a:p>
                  </a:txBody>
                  <a:tcPr marL="45720" marR="45720" horzOverflow="overflow"/>
                </a:tc>
              </a:tr>
              <a:tr h="983545">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Georgia" pitchFamily="-92" charset="0"/>
                          <a:ea typeface="Georgia" pitchFamily="-92" charset="0"/>
                          <a:cs typeface="Georgia" pitchFamily="-92" charset="0"/>
                          <a:sym typeface="Georgia" pitchFamily="-92" charset="0"/>
                        </a:rPr>
                        <a:t>3. Allows IEEE to propose use of unlicensed technology for IMT</a:t>
                      </a:r>
                      <a:endParaRPr kumimoji="0" lang="en-US" sz="1800" b="0" i="0" u="none" strike="noStrike" cap="none" normalizeH="0" baseline="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Georgia" pitchFamily="-92" charset="0"/>
                          <a:ea typeface="Georgia" pitchFamily="-92" charset="0"/>
                          <a:cs typeface="Georgia" pitchFamily="-92" charset="0"/>
                          <a:sym typeface="Georgia" pitchFamily="-92" charset="0"/>
                        </a:rPr>
                        <a:t>3. Unclear how technologies built for unlicensed use would fit into IMT spectrum</a:t>
                      </a:r>
                      <a:endParaRPr kumimoji="0" lang="en-US" sz="1800" b="0" i="0" u="none" strike="noStrike" cap="none" normalizeH="0" baseline="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Georgia" pitchFamily="-92" charset="0"/>
                          <a:ea typeface="Georgia" pitchFamily="-92" charset="0"/>
                          <a:cs typeface="Georgia" pitchFamily="-92" charset="0"/>
                          <a:sym typeface="Georgia" pitchFamily="-92" charset="0"/>
                        </a:rPr>
                        <a:t>3. IMT recognition can promote use of those 802 radio interfaces in IMT spectrum</a:t>
                      </a:r>
                      <a:endParaRPr kumimoji="0" lang="en-US" sz="1800" b="0" i="0" u="none" strike="noStrike" cap="none" normalizeH="0" baseline="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3. May become more difficult to attain more 802-friendly spectrum</a:t>
                      </a:r>
                    </a:p>
                  </a:txBody>
                  <a:tcPr marL="45720" marR="45720" horzOverflow="overflow"/>
                </a:tc>
              </a:tr>
            </a:tbl>
          </a:graphicData>
        </a:graphic>
      </p:graphicFrame>
      <p:graphicFrame>
        <p:nvGraphicFramePr>
          <p:cNvPr id="27" name="Content Placeholder 6"/>
          <p:cNvGraphicFramePr>
            <a:graphicFrameLocks/>
          </p:cNvGraphicFramePr>
          <p:nvPr>
            <p:extLst>
              <p:ext uri="{D42A27DB-BD31-4B8C-83A1-F6EECF244321}">
                <p14:modId xmlns:p14="http://schemas.microsoft.com/office/powerpoint/2010/main" val="2270725870"/>
              </p:ext>
            </p:extLst>
          </p:nvPr>
        </p:nvGraphicFramePr>
        <p:xfrm>
          <a:off x="251520" y="3810000"/>
          <a:ext cx="2736304" cy="2971800"/>
        </p:xfrm>
        <a:graphic>
          <a:graphicData uri="http://schemas.openxmlformats.org/drawingml/2006/table">
            <a:tbl>
              <a:tblPr firstRow="1" bandRow="1">
                <a:tableStyleId>{5C22544A-7EE6-4342-B048-85BDC9FD1C3A}</a:tableStyleId>
              </a:tblPr>
              <a:tblGrid>
                <a:gridCol w="2736304"/>
              </a:tblGrid>
              <a:tr h="593286">
                <a:tc>
                  <a:txBody>
                    <a:bodyPr/>
                    <a:lstStyle/>
                    <a:p>
                      <a:r>
                        <a:rPr lang="en-US" sz="1600" smtClean="0">
                          <a:latin typeface="Georgia"/>
                        </a:rPr>
                        <a:t>Description</a:t>
                      </a:r>
                      <a:endParaRPr lang="en-US" sz="1600" dirty="0">
                        <a:latin typeface="Georgia"/>
                      </a:endParaRPr>
                    </a:p>
                  </a:txBody>
                  <a:tcPr/>
                </a:tc>
              </a:tr>
              <a:tr h="2378514">
                <a:tc>
                  <a:txBody>
                    <a:bodyPr/>
                    <a:lstStyle/>
                    <a:p>
                      <a:pPr>
                        <a:lnSpc>
                          <a:spcPts val="1900"/>
                        </a:lnSpc>
                      </a:pPr>
                      <a:r>
                        <a:rPr lang="en-US" sz="1600" dirty="0" smtClean="0"/>
                        <a:t>Develop and submit an IEEE proposal to adopt coherent set of IEEE 802 radio interface technologies into IMT-2020, possibly integrated in an IEEE 802 Access Network.</a:t>
                      </a:r>
                      <a:endParaRPr lang="en-US" sz="1600" dirty="0"/>
                    </a:p>
                  </a:txBody>
                  <a:tcPr/>
                </a:tc>
              </a:tr>
            </a:tbl>
          </a:graphicData>
        </a:graphic>
      </p:graphicFrame>
      <p:graphicFrame>
        <p:nvGraphicFramePr>
          <p:cNvPr id="28" name="Content Placeholder 6"/>
          <p:cNvGraphicFramePr>
            <a:graphicFrameLocks/>
          </p:cNvGraphicFramePr>
          <p:nvPr>
            <p:extLst>
              <p:ext uri="{D42A27DB-BD31-4B8C-83A1-F6EECF244321}">
                <p14:modId xmlns:p14="http://schemas.microsoft.com/office/powerpoint/2010/main" val="1081575226"/>
              </p:ext>
            </p:extLst>
          </p:nvPr>
        </p:nvGraphicFramePr>
        <p:xfrm>
          <a:off x="3048000" y="5410200"/>
          <a:ext cx="5904656" cy="1409542"/>
        </p:xfrm>
        <a:graphic>
          <a:graphicData uri="http://schemas.openxmlformats.org/drawingml/2006/table">
            <a:tbl>
              <a:tblPr firstRow="1" bandRow="1">
                <a:tableStyleId>{5C22544A-7EE6-4342-B048-85BDC9FD1C3A}</a:tableStyleId>
              </a:tblPr>
              <a:tblGrid>
                <a:gridCol w="2952328"/>
                <a:gridCol w="2952328"/>
              </a:tblGrid>
              <a:tr h="403702">
                <a:tc>
                  <a:txBody>
                    <a:bodyPr/>
                    <a:lstStyle/>
                    <a:p>
                      <a:r>
                        <a:rPr lang="en-US" dirty="0" smtClean="0"/>
                        <a:t>Cost</a:t>
                      </a:r>
                      <a:endParaRPr lang="en-US" dirty="0"/>
                    </a:p>
                  </a:txBody>
                  <a:tcPr/>
                </a:tc>
                <a:tc>
                  <a:txBody>
                    <a:bodyPr/>
                    <a:lstStyle/>
                    <a:p>
                      <a:r>
                        <a:rPr lang="en-US" dirty="0" smtClean="0"/>
                        <a:t>Benefit</a:t>
                      </a:r>
                      <a:endParaRPr lang="en-US" dirty="0"/>
                    </a:p>
                  </a:txBody>
                  <a:tcPr/>
                </a:tc>
              </a:tr>
              <a:tr h="952190">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Developing standards, preparing and pitching proposal, developing administration support, supporting evaluations, negotiating SRIT, perpetual maintenance</a:t>
                      </a:r>
                      <a:endParaRPr kumimoji="0" lang="en-US" sz="18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Marketing value. Possibility of better access to spectrum, particularly by targeting a specific segment of new mm-wave spectrum to be identified for IMT</a:t>
                      </a:r>
                      <a:endParaRPr kumimoji="0" lang="en-US" sz="18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r>
            </a:tbl>
          </a:graphicData>
        </a:graphic>
      </p:graphicFrame>
    </p:spTree>
  </p:cSld>
  <p:clrMapOvr>
    <a:masterClrMapping/>
  </p:clrMapOvr>
  <p:transition spd="med"/>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616" name="Rectangle 88"/>
          <p:cNvSpPr>
            <a:spLocks/>
          </p:cNvSpPr>
          <p:nvPr/>
        </p:nvSpPr>
        <p:spPr bwMode="auto">
          <a:xfrm>
            <a:off x="323850" y="723900"/>
            <a:ext cx="6854825" cy="1206500"/>
          </a:xfrm>
          <a:prstGeom prst="rect">
            <a:avLst/>
          </a:prstGeom>
          <a:noFill/>
          <a:ln w="12700" cap="flat" cmpd="sng">
            <a:noFill/>
            <a:prstDash val="solid"/>
            <a:miter lim="400000"/>
            <a:headEnd type="none" w="med" len="med"/>
            <a:tailEnd type="none" w="med" len="med"/>
          </a:ln>
          <a:effectLst/>
        </p:spPr>
        <p:txBody>
          <a:bodyPr wrap="none" lIns="0" tIns="0" rIns="0" bIns="0">
            <a:prstTxWarp prst="textNoShape">
              <a:avLst/>
            </a:prstTxWarp>
            <a:spAutoFit/>
          </a:bodyPr>
          <a:lstStyle/>
          <a:p>
            <a:pPr>
              <a:lnSpc>
                <a:spcPts val="4800"/>
              </a:lnSpc>
              <a:tabLst>
                <a:tab pos="215900" algn="l"/>
              </a:tabLst>
            </a:pPr>
            <a:r>
              <a:rPr lang="en-US" sz="3900" dirty="0">
                <a:solidFill>
                  <a:srgbClr val="424456"/>
                </a:solidFill>
                <a:latin typeface="Trebuchet MS" pitchFamily="-92" charset="0"/>
                <a:ea typeface="Trebuchet MS" pitchFamily="-92" charset="0"/>
                <a:cs typeface="Trebuchet MS" pitchFamily="-92" charset="0"/>
                <a:sym typeface="Trebuchet MS" pitchFamily="-92" charset="0"/>
              </a:rPr>
              <a:t>Action B3</a:t>
            </a:r>
            <a:r>
              <a:rPr lang="en-US" sz="3900" dirty="0">
                <a:latin typeface="Times New Roman" pitchFamily="-92" charset="0"/>
                <a:ea typeface="Times New Roman" pitchFamily="-92" charset="0"/>
                <a:cs typeface="Times New Roman" pitchFamily="-92" charset="0"/>
                <a:sym typeface="Times New Roman" pitchFamily="-92" charset="0"/>
              </a:rPr>
              <a:t> </a:t>
            </a:r>
            <a:r>
              <a:rPr lang="en-US" sz="3900" dirty="0">
                <a:solidFill>
                  <a:srgbClr val="424456"/>
                </a:solidFill>
                <a:latin typeface="Trebuchet MS" pitchFamily="-92" charset="0"/>
                <a:ea typeface="Trebuchet MS" pitchFamily="-92" charset="0"/>
                <a:cs typeface="Trebuchet MS" pitchFamily="-92" charset="0"/>
                <a:sym typeface="Trebuchet MS" pitchFamily="-92" charset="0"/>
              </a:rPr>
              <a:t>–</a:t>
            </a:r>
            <a:r>
              <a:rPr lang="en-US" sz="3900" dirty="0">
                <a:latin typeface="Times New Roman" pitchFamily="-92" charset="0"/>
                <a:ea typeface="Times New Roman" pitchFamily="-92" charset="0"/>
                <a:cs typeface="Times New Roman" pitchFamily="-92" charset="0"/>
                <a:sym typeface="Times New Roman" pitchFamily="-92" charset="0"/>
              </a:rPr>
              <a:t> </a:t>
            </a:r>
            <a:r>
              <a:rPr lang="en-US" sz="3900" dirty="0">
                <a:solidFill>
                  <a:srgbClr val="424456"/>
                </a:solidFill>
                <a:latin typeface="Trebuchet MS" pitchFamily="-92" charset="0"/>
                <a:ea typeface="Trebuchet MS" pitchFamily="-92" charset="0"/>
                <a:cs typeface="Trebuchet MS" pitchFamily="-92" charset="0"/>
                <a:sym typeface="Trebuchet MS" pitchFamily="-92" charset="0"/>
              </a:rPr>
              <a:t>IMT-2020 proposal,</a:t>
            </a:r>
          </a:p>
          <a:p>
            <a:pPr>
              <a:lnSpc>
                <a:spcPts val="4800"/>
              </a:lnSpc>
              <a:tabLst>
                <a:tab pos="215900" algn="l"/>
              </a:tabLst>
            </a:pPr>
            <a:r>
              <a:rPr lang="en-US" sz="3900" dirty="0">
                <a:solidFill>
                  <a:srgbClr val="424456"/>
                </a:solidFill>
                <a:latin typeface="Trebuchet MS" pitchFamily="-92" charset="0"/>
                <a:ea typeface="Trebuchet MS" pitchFamily="-92" charset="0"/>
                <a:cs typeface="Trebuchet MS" pitchFamily="-92" charset="0"/>
                <a:sym typeface="Trebuchet MS" pitchFamily="-92" charset="0"/>
              </a:rPr>
              <a:t>external proposal</a:t>
            </a:r>
            <a:endParaRPr lang="en-US" dirty="0">
              <a:latin typeface="Calibri" pitchFamily="-92" charset="0"/>
              <a:ea typeface="Calibri" pitchFamily="-92" charset="0"/>
              <a:cs typeface="Calibri" pitchFamily="-92" charset="0"/>
              <a:sym typeface="Calibri" pitchFamily="-92" charset="0"/>
            </a:endParaRPr>
          </a:p>
        </p:txBody>
      </p:sp>
      <p:sp>
        <p:nvSpPr>
          <p:cNvPr id="22621" name="Rectangle 93"/>
          <p:cNvSpPr>
            <a:spLocks/>
          </p:cNvSpPr>
          <p:nvPr/>
        </p:nvSpPr>
        <p:spPr bwMode="auto">
          <a:xfrm>
            <a:off x="8577263" y="17463"/>
            <a:ext cx="358775" cy="349250"/>
          </a:xfrm>
          <a:prstGeom prst="rect">
            <a:avLst/>
          </a:prstGeom>
          <a:noFill/>
          <a:ln w="12700" cap="flat" cmpd="sng">
            <a:noFill/>
            <a:prstDash val="solid"/>
            <a:miter lim="400000"/>
            <a:headEnd type="none" w="med" len="med"/>
            <a:tailEnd type="none" w="med" len="med"/>
          </a:ln>
          <a:effectLst/>
        </p:spPr>
        <p:txBody>
          <a:bodyPr wrap="none" lIns="45720" rIns="45720" anchor="b">
            <a:prstTxWarp prst="textNoShape">
              <a:avLst/>
            </a:prstTxWarp>
            <a:spAutoFit/>
          </a:bodyPr>
          <a:lstStyle/>
          <a:p>
            <a:pPr algn="r"/>
            <a:fld id="{9040757A-A083-FA4E-B921-EA11CD9B6AC8}" type="slidenum">
              <a:rPr lang="en-US">
                <a:solidFill>
                  <a:srgbClr val="FFFFFF"/>
                </a:solidFill>
                <a:latin typeface="Arial" pitchFamily="-92" charset="0"/>
                <a:ea typeface="Arial" pitchFamily="-92" charset="0"/>
                <a:cs typeface="Arial" pitchFamily="-92" charset="0"/>
                <a:sym typeface="Arial" pitchFamily="-92" charset="0"/>
              </a:rPr>
              <a:pPr algn="r"/>
              <a:t>23</a:t>
            </a:fld>
            <a:endParaRPr lang="en-US">
              <a:solidFill>
                <a:srgbClr val="FFFFFF"/>
              </a:solidFill>
              <a:latin typeface="Arial" pitchFamily="-92" charset="0"/>
              <a:ea typeface="Arial" pitchFamily="-92" charset="0"/>
              <a:cs typeface="Arial" pitchFamily="-92" charset="0"/>
              <a:sym typeface="Arial" pitchFamily="-92" charset="0"/>
            </a:endParaRPr>
          </a:p>
        </p:txBody>
      </p:sp>
      <p:graphicFrame>
        <p:nvGraphicFramePr>
          <p:cNvPr id="23" name="Content Placeholder 6"/>
          <p:cNvGraphicFramePr>
            <a:graphicFrameLocks/>
          </p:cNvGraphicFramePr>
          <p:nvPr>
            <p:extLst>
              <p:ext uri="{D42A27DB-BD31-4B8C-83A1-F6EECF244321}">
                <p14:modId xmlns:p14="http://schemas.microsoft.com/office/powerpoint/2010/main" val="2059336710"/>
              </p:ext>
            </p:extLst>
          </p:nvPr>
        </p:nvGraphicFramePr>
        <p:xfrm>
          <a:off x="191344" y="2057400"/>
          <a:ext cx="2740144" cy="1701268"/>
        </p:xfrm>
        <a:graphic>
          <a:graphicData uri="http://schemas.openxmlformats.org/drawingml/2006/table">
            <a:tbl>
              <a:tblPr firstRow="1" bandRow="1">
                <a:tableStyleId>{5C22544A-7EE6-4342-B048-85BDC9FD1C3A}</a:tableStyleId>
              </a:tblPr>
              <a:tblGrid>
                <a:gridCol w="2740144"/>
              </a:tblGrid>
              <a:tr h="352994">
                <a:tc>
                  <a:txBody>
                    <a:bodyPr/>
                    <a:lstStyle/>
                    <a:p>
                      <a:r>
                        <a:rPr lang="en-US" sz="1600" dirty="0" smtClean="0">
                          <a:latin typeface="Georgia"/>
                        </a:rPr>
                        <a:t>Objective</a:t>
                      </a:r>
                      <a:endParaRPr lang="en-US" sz="1600" dirty="0">
                        <a:latin typeface="Georgia"/>
                      </a:endParaRPr>
                    </a:p>
                  </a:txBody>
                  <a:tcPr/>
                </a:tc>
              </a:tr>
              <a:tr h="1348274">
                <a:tc>
                  <a:txBody>
                    <a:bodyPr/>
                    <a:lstStyle/>
                    <a:p>
                      <a:pPr>
                        <a:lnSpc>
                          <a:spcPts val="1900"/>
                        </a:lnSpc>
                      </a:pPr>
                      <a:r>
                        <a:rPr lang="en-US" sz="1600" dirty="0" smtClean="0"/>
                        <a:t>3GPP incorporation of IEEE 802 features, referenced in IMT-2020.</a:t>
                      </a:r>
                      <a:endParaRPr lang="en-US" sz="1600" dirty="0"/>
                    </a:p>
                  </a:txBody>
                  <a:tcPr/>
                </a:tc>
              </a:tr>
            </a:tbl>
          </a:graphicData>
        </a:graphic>
      </p:graphicFrame>
      <p:graphicFrame>
        <p:nvGraphicFramePr>
          <p:cNvPr id="24" name="Content Placeholder 7"/>
          <p:cNvGraphicFramePr>
            <a:graphicFrameLocks/>
          </p:cNvGraphicFramePr>
          <p:nvPr>
            <p:extLst>
              <p:ext uri="{D42A27DB-BD31-4B8C-83A1-F6EECF244321}">
                <p14:modId xmlns:p14="http://schemas.microsoft.com/office/powerpoint/2010/main" val="472317752"/>
              </p:ext>
            </p:extLst>
          </p:nvPr>
        </p:nvGraphicFramePr>
        <p:xfrm>
          <a:off x="3010744" y="2057398"/>
          <a:ext cx="5904656" cy="3718562"/>
        </p:xfrm>
        <a:graphic>
          <a:graphicData uri="http://schemas.openxmlformats.org/drawingml/2006/table">
            <a:tbl>
              <a:tblPr firstRow="1" bandRow="1">
                <a:tableStyleId>{5C22544A-7EE6-4342-B048-85BDC9FD1C3A}</a:tableStyleId>
              </a:tblPr>
              <a:tblGrid>
                <a:gridCol w="1476164"/>
                <a:gridCol w="1476164"/>
                <a:gridCol w="1476164"/>
                <a:gridCol w="1476164"/>
              </a:tblGrid>
              <a:tr h="504092">
                <a:tc>
                  <a:txBody>
                    <a:bodyPr/>
                    <a:lstStyle/>
                    <a:p>
                      <a:r>
                        <a:rPr lang="en-US" dirty="0" smtClean="0"/>
                        <a:t>Strength</a:t>
                      </a:r>
                      <a:endParaRPr lang="en-US" dirty="0"/>
                    </a:p>
                  </a:txBody>
                  <a:tcPr/>
                </a:tc>
                <a:tc>
                  <a:txBody>
                    <a:bodyPr/>
                    <a:lstStyle/>
                    <a:p>
                      <a:r>
                        <a:rPr lang="en-US" dirty="0" smtClean="0"/>
                        <a:t>Weakness</a:t>
                      </a:r>
                      <a:endParaRPr lang="en-US" dirty="0"/>
                    </a:p>
                  </a:txBody>
                  <a:tcPr/>
                </a:tc>
                <a:tc>
                  <a:txBody>
                    <a:bodyPr/>
                    <a:lstStyle/>
                    <a:p>
                      <a:r>
                        <a:rPr lang="en-US" sz="1400" dirty="0" smtClean="0"/>
                        <a:t>Opportunity</a:t>
                      </a:r>
                      <a:endParaRPr lang="en-US" sz="1400" dirty="0"/>
                    </a:p>
                  </a:txBody>
                  <a:tcPr/>
                </a:tc>
                <a:tc>
                  <a:txBody>
                    <a:bodyPr/>
                    <a:lstStyle/>
                    <a:p>
                      <a:r>
                        <a:rPr lang="en-US" dirty="0" smtClean="0"/>
                        <a:t>Threat</a:t>
                      </a:r>
                      <a:endParaRPr lang="en-US" dirty="0"/>
                    </a:p>
                  </a:txBody>
                  <a:tcPr/>
                </a:tc>
              </a:tr>
              <a:tr h="1477110">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1. IEEE 802 technologies are referenced in IMT-2020</a:t>
                      </a:r>
                      <a:endParaRPr kumimoji="0" lang="en-US" sz="18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1. 3GPP would make the final decisions about the details of the proposal</a:t>
                      </a:r>
                      <a:endParaRPr kumimoji="0" lang="en-US" sz="18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1. Encourages use of IEEE 802 in 3GPP 5G networks</a:t>
                      </a:r>
                      <a:endParaRPr kumimoji="0" lang="en-US" sz="18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1. Focus on 3GPP may reduce applicability of 802 radio interfaces to non-cellular networks</a:t>
                      </a:r>
                      <a:endParaRPr kumimoji="0" lang="en-US" sz="18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r>
              <a:tr h="1295400">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2. No need for IEEE 802 radio interfaces to meet IMT-202o requirements or be evaluated in ITU-R WP 5D</a:t>
                      </a:r>
                      <a:endParaRPr kumimoji="0" lang="en-US" sz="18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2. IEEE 802 radio interfaces are not identified as IMT-2020 and are not applicable to IMT spectrum, including new mm-wave IMT spectrum to be identified</a:t>
                      </a:r>
                      <a:endParaRPr kumimoji="0" lang="en-US" sz="18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2. A peripheral role in IMT-2020</a:t>
                      </a:r>
                      <a:endParaRPr kumimoji="0" lang="en-US" sz="18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2. IEEE 802 radio interfaces would be in a weaker position than IMT-2020 radio interfaces for IMT spectrum, including new mm-wave IMT spectrum to be identified</a:t>
                      </a:r>
                      <a:endParaRPr kumimoji="0" lang="en-US" sz="18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r>
            </a:tbl>
          </a:graphicData>
        </a:graphic>
      </p:graphicFrame>
      <p:graphicFrame>
        <p:nvGraphicFramePr>
          <p:cNvPr id="25" name="Content Placeholder 6"/>
          <p:cNvGraphicFramePr>
            <a:graphicFrameLocks/>
          </p:cNvGraphicFramePr>
          <p:nvPr>
            <p:extLst>
              <p:ext uri="{D42A27DB-BD31-4B8C-83A1-F6EECF244321}">
                <p14:modId xmlns:p14="http://schemas.microsoft.com/office/powerpoint/2010/main" val="2270725870"/>
              </p:ext>
            </p:extLst>
          </p:nvPr>
        </p:nvGraphicFramePr>
        <p:xfrm>
          <a:off x="214264" y="3810000"/>
          <a:ext cx="2736304" cy="2971800"/>
        </p:xfrm>
        <a:graphic>
          <a:graphicData uri="http://schemas.openxmlformats.org/drawingml/2006/table">
            <a:tbl>
              <a:tblPr firstRow="1" bandRow="1">
                <a:tableStyleId>{5C22544A-7EE6-4342-B048-85BDC9FD1C3A}</a:tableStyleId>
              </a:tblPr>
              <a:tblGrid>
                <a:gridCol w="2736304"/>
              </a:tblGrid>
              <a:tr h="593286">
                <a:tc>
                  <a:txBody>
                    <a:bodyPr/>
                    <a:lstStyle/>
                    <a:p>
                      <a:r>
                        <a:rPr lang="en-US" sz="1600" smtClean="0">
                          <a:latin typeface="Georgia"/>
                        </a:rPr>
                        <a:t>Description</a:t>
                      </a:r>
                      <a:endParaRPr lang="en-US" sz="1600" dirty="0">
                        <a:latin typeface="Georgia"/>
                      </a:endParaRPr>
                    </a:p>
                  </a:txBody>
                  <a:tcPr/>
                </a:tc>
              </a:tr>
              <a:tr h="2378514">
                <a:tc>
                  <a:txBody>
                    <a:bodyPr/>
                    <a:lstStyle/>
                    <a:p>
                      <a:pPr>
                        <a:lnSpc>
                          <a:spcPts val="1900"/>
                        </a:lnSpc>
                      </a:pPr>
                      <a:r>
                        <a:rPr lang="en-US" sz="1600" dirty="0" smtClean="0"/>
                        <a:t>Support development of a 3GPP proposal for IMT-2020 incorporating references to the use of IEEE 802.11 or an IEEE 802 Access Network.</a:t>
                      </a:r>
                      <a:endParaRPr lang="en-US" sz="1600" dirty="0"/>
                    </a:p>
                  </a:txBody>
                  <a:tcPr/>
                </a:tc>
              </a:tr>
            </a:tbl>
          </a:graphicData>
        </a:graphic>
      </p:graphicFrame>
      <p:graphicFrame>
        <p:nvGraphicFramePr>
          <p:cNvPr id="26" name="Content Placeholder 6"/>
          <p:cNvGraphicFramePr>
            <a:graphicFrameLocks/>
          </p:cNvGraphicFramePr>
          <p:nvPr>
            <p:extLst>
              <p:ext uri="{D42A27DB-BD31-4B8C-83A1-F6EECF244321}">
                <p14:modId xmlns:p14="http://schemas.microsoft.com/office/powerpoint/2010/main" val="1081575226"/>
              </p:ext>
            </p:extLst>
          </p:nvPr>
        </p:nvGraphicFramePr>
        <p:xfrm>
          <a:off x="3010744" y="5410200"/>
          <a:ext cx="5904656" cy="1355892"/>
        </p:xfrm>
        <a:graphic>
          <a:graphicData uri="http://schemas.openxmlformats.org/drawingml/2006/table">
            <a:tbl>
              <a:tblPr firstRow="1" bandRow="1">
                <a:tableStyleId>{5C22544A-7EE6-4342-B048-85BDC9FD1C3A}</a:tableStyleId>
              </a:tblPr>
              <a:tblGrid>
                <a:gridCol w="2952328"/>
                <a:gridCol w="2952328"/>
              </a:tblGrid>
              <a:tr h="403702">
                <a:tc>
                  <a:txBody>
                    <a:bodyPr/>
                    <a:lstStyle/>
                    <a:p>
                      <a:r>
                        <a:rPr lang="en-US" dirty="0" smtClean="0"/>
                        <a:t>Cost</a:t>
                      </a:r>
                      <a:endParaRPr lang="en-US" dirty="0"/>
                    </a:p>
                  </a:txBody>
                  <a:tcPr/>
                </a:tc>
                <a:tc>
                  <a:txBody>
                    <a:bodyPr/>
                    <a:lstStyle/>
                    <a:p>
                      <a:r>
                        <a:rPr lang="en-US" dirty="0" smtClean="0"/>
                        <a:t>Benefit</a:t>
                      </a:r>
                      <a:endParaRPr lang="en-US" dirty="0"/>
                    </a:p>
                  </a:txBody>
                  <a:tcPr/>
                </a:tc>
              </a:tr>
              <a:tr h="952190">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Development of the interface, and coordination with 3GPP</a:t>
                      </a:r>
                      <a:r>
                        <a:rPr kumimoji="0" lang="en-US" sz="1200" b="0" i="0" u="none" strike="noStrike" cap="none" normalizeH="0" baseline="0" dirty="0" smtClean="0">
                          <a:ln>
                            <a:noFill/>
                          </a:ln>
                          <a:solidFill>
                            <a:srgbClr val="000000"/>
                          </a:solidFill>
                          <a:effectLst/>
                          <a:latin typeface="Georgia" pitchFamily="-92" charset="0"/>
                          <a:ea typeface="Georgia" pitchFamily="-92" charset="0"/>
                          <a:cs typeface="Georgia" pitchFamily="-92" charset="0"/>
                          <a:sym typeface="Georgia" pitchFamily="-92" charset="0"/>
                        </a:rPr>
                        <a:t> on integration of </a:t>
                      </a: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the interface</a:t>
                      </a:r>
                      <a:endParaRPr kumimoji="0" lang="en-US" sz="18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Encourages use of IEEE 802 in 3GPP 5G </a:t>
                      </a:r>
                      <a:r>
                        <a:rPr kumimoji="0" lang="en-US" sz="1200" b="0" i="0" u="none" strike="noStrike" cap="none" normalizeH="0" baseline="0" dirty="0" smtClean="0">
                          <a:ln>
                            <a:noFill/>
                          </a:ln>
                          <a:solidFill>
                            <a:srgbClr val="000000"/>
                          </a:solidFill>
                          <a:effectLst/>
                          <a:latin typeface="Georgia" pitchFamily="-92" charset="0"/>
                          <a:ea typeface="Georgia" pitchFamily="-92" charset="0"/>
                          <a:cs typeface="Georgia" pitchFamily="-92" charset="0"/>
                          <a:sym typeface="Georgia" pitchFamily="-92" charset="0"/>
                        </a:rPr>
                        <a:t>networks; aligns with </a:t>
                      </a:r>
                      <a:r>
                        <a:rPr kumimoji="0" lang="en-US" sz="1200" b="0" i="0" u="none" strike="noStrike" cap="none" normalizeH="0" baseline="0" smtClean="0">
                          <a:ln>
                            <a:noFill/>
                          </a:ln>
                          <a:solidFill>
                            <a:srgbClr val="000000"/>
                          </a:solidFill>
                          <a:effectLst/>
                          <a:latin typeface="Georgia" pitchFamily="-92" charset="0"/>
                          <a:ea typeface="Georgia" pitchFamily="-92" charset="0"/>
                          <a:cs typeface="Georgia" pitchFamily="-92" charset="0"/>
                          <a:sym typeface="Georgia" pitchFamily="-92" charset="0"/>
                        </a:rPr>
                        <a:t>industry momentum.</a:t>
                      </a:r>
                      <a:endParaRPr kumimoji="0" lang="en-US" sz="18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r>
            </a:tbl>
          </a:graphicData>
        </a:graphic>
      </p:graphicFrame>
    </p:spTree>
  </p:cSld>
  <p:clrMapOvr>
    <a:masterClrMapping/>
  </p:clrMapOvr>
  <p:transition spd="med"/>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Integration of 802.11 in 3GPP 5G networks</a:t>
            </a:r>
            <a:endParaRPr lang="en-US" sz="3200" dirty="0"/>
          </a:p>
        </p:txBody>
      </p:sp>
      <p:sp>
        <p:nvSpPr>
          <p:cNvPr id="3" name="Content Placeholder 2"/>
          <p:cNvSpPr>
            <a:spLocks noGrp="1"/>
          </p:cNvSpPr>
          <p:nvPr>
            <p:ph idx="1"/>
          </p:nvPr>
        </p:nvSpPr>
        <p:spPr>
          <a:xfrm>
            <a:off x="228600" y="1447800"/>
            <a:ext cx="8686800" cy="4953000"/>
          </a:xfrm>
        </p:spPr>
        <p:txBody>
          <a:bodyPr>
            <a:normAutofit fontScale="70000" lnSpcReduction="20000"/>
          </a:bodyPr>
          <a:lstStyle/>
          <a:p>
            <a:r>
              <a:rPr lang="en-US" dirty="0" smtClean="0"/>
              <a:t>Different architectures may suit different operator deployments and use cases, e.g.</a:t>
            </a:r>
          </a:p>
          <a:p>
            <a:pPr lvl="1"/>
            <a:r>
              <a:rPr lang="en-US" dirty="0"/>
              <a:t>S</a:t>
            </a:r>
            <a:r>
              <a:rPr lang="en-US" dirty="0" smtClean="0"/>
              <a:t>ome architectures imply increased load on backhaul</a:t>
            </a:r>
          </a:p>
          <a:p>
            <a:pPr lvl="1"/>
            <a:r>
              <a:rPr lang="en-US" dirty="0" smtClean="0"/>
              <a:t>“Dual connectivity” architectures may not allow for macro coverage if NR base station operates at higher frequency than WLAN</a:t>
            </a:r>
          </a:p>
          <a:p>
            <a:r>
              <a:rPr lang="en-US" dirty="0" smtClean="0"/>
              <a:t>Availability of specifications for the different architectures depends on future </a:t>
            </a:r>
            <a:r>
              <a:rPr lang="en-US" dirty="0"/>
              <a:t>3GPP progress, decisions and specification </a:t>
            </a:r>
            <a:r>
              <a:rPr lang="en-US" dirty="0" smtClean="0"/>
              <a:t>timeline</a:t>
            </a:r>
          </a:p>
          <a:p>
            <a:pPr lvl="1"/>
            <a:r>
              <a:rPr lang="en-US" dirty="0"/>
              <a:t>Out of the control of </a:t>
            </a:r>
            <a:r>
              <a:rPr lang="en-US" dirty="0" smtClean="0"/>
              <a:t>IEEE</a:t>
            </a:r>
          </a:p>
          <a:p>
            <a:r>
              <a:rPr lang="en-US" dirty="0" smtClean="0"/>
              <a:t>Commercial deployment of the different architectures depends on </a:t>
            </a:r>
            <a:r>
              <a:rPr lang="en-US" dirty="0"/>
              <a:t>handset vendor roadmaps, cellular </a:t>
            </a:r>
            <a:r>
              <a:rPr lang="en-US" dirty="0" smtClean="0"/>
              <a:t>infrastructure vendor roadmaps and network operator decisions</a:t>
            </a:r>
          </a:p>
          <a:p>
            <a:pPr lvl="1"/>
            <a:r>
              <a:rPr lang="en-US" dirty="0" smtClean="0"/>
              <a:t>Out of the control of IEEE</a:t>
            </a:r>
          </a:p>
          <a:p>
            <a:pPr lvl="1"/>
            <a:endParaRPr lang="en-US" dirty="0"/>
          </a:p>
          <a:p>
            <a:pPr>
              <a:buFont typeface="Wingdings"/>
              <a:buChar char="è"/>
            </a:pPr>
            <a:r>
              <a:rPr lang="en-US" dirty="0" smtClean="0">
                <a:sym typeface="Wingdings" panose="05000000000000000000" pitchFamily="2" charset="2"/>
              </a:rPr>
              <a:t>Any technical activities for 5G undertaken by IEEE 802.11 should focus on enablers / building blocks / interfaces that are as generic as possible and can be utilized by any architecture. </a:t>
            </a:r>
          </a:p>
          <a:p>
            <a:pPr lvl="1">
              <a:buFont typeface="Wingdings" panose="05000000000000000000" pitchFamily="2" charset="2"/>
              <a:buChar char="§"/>
            </a:pPr>
            <a:r>
              <a:rPr lang="en-US" dirty="0" smtClean="0">
                <a:sym typeface="Wingdings" panose="05000000000000000000" pitchFamily="2" charset="2"/>
              </a:rPr>
              <a:t>Consider gap analysis for any necessary specification work (</a:t>
            </a:r>
            <a:r>
              <a:rPr lang="en-US" dirty="0" err="1" smtClean="0">
                <a:sym typeface="Wingdings" panose="05000000000000000000" pitchFamily="2" charset="2"/>
              </a:rPr>
              <a:t>eg</a:t>
            </a:r>
            <a:r>
              <a:rPr lang="en-US" dirty="0" smtClean="0">
                <a:sym typeface="Wingdings" panose="05000000000000000000" pitchFamily="2" charset="2"/>
              </a:rPr>
              <a:t>: “802.11 as a component”)</a:t>
            </a:r>
          </a:p>
        </p:txBody>
      </p:sp>
      <p:sp>
        <p:nvSpPr>
          <p:cNvPr id="5" name="Rectangular Callout 4"/>
          <p:cNvSpPr/>
          <p:nvPr/>
        </p:nvSpPr>
        <p:spPr bwMode="auto">
          <a:xfrm>
            <a:off x="6934200" y="152400"/>
            <a:ext cx="1981200" cy="369332"/>
          </a:xfrm>
          <a:prstGeom prst="wedgeRectCallout">
            <a:avLst>
              <a:gd name="adj1" fmla="val -126039"/>
              <a:gd name="adj2" fmla="val 128921"/>
            </a:avLst>
          </a:prstGeom>
          <a:solidFill>
            <a:srgbClr val="FFFFFF"/>
          </a:solidFill>
          <a:ln w="19050" cap="flat" cmpd="sng" algn="ctr">
            <a:solidFill>
              <a:schemeClr val="accent1"/>
            </a:solidFill>
            <a:prstDash val="solid"/>
            <a:round/>
            <a:headEnd type="none" w="med" len="med"/>
            <a:tailEnd type="none" w="med" len="med"/>
          </a:ln>
          <a:effectLst>
            <a:outerShdw blurRad="50800" dist="25400" dir="5400000" algn="ctr" rotWithShape="0">
              <a:srgbClr val="000000">
                <a:alpha val="45000"/>
              </a:srgbClr>
            </a:outerShdw>
          </a:effectLst>
        </p:spPr>
        <p:txBody>
          <a:bodyPr vert="horz" wrap="square" lIns="45720" tIns="45720" rIns="45720" bIns="45720" numCol="1" rtlCol="0" anchor="ctr" anchorCtr="0" compatLnSpc="1">
            <a:prstTxWarp prst="textNoShape">
              <a:avLst/>
            </a:prstTxWarp>
            <a:spAutoFit/>
          </a:bodyPr>
          <a:lstStyle/>
          <a:p>
            <a:pPr marL="0" marR="0" indent="0" algn="l" defTabSz="914400" rtl="0" eaLnBrk="1"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00"/>
                </a:solidFill>
                <a:effectLst/>
                <a:latin typeface="Georgia" pitchFamily="-92" charset="0"/>
                <a:ea typeface="Georgia" pitchFamily="-92" charset="0"/>
                <a:cs typeface="Georgia" pitchFamily="-92" charset="0"/>
                <a:sym typeface="Georgia" pitchFamily="-92" charset="0"/>
              </a:rPr>
              <a:t>New</a:t>
            </a:r>
            <a:r>
              <a:rPr kumimoji="0" lang="en-US" sz="1800" b="0" i="0" u="none" strike="noStrike" cap="none" normalizeH="0" dirty="0" smtClean="0">
                <a:ln>
                  <a:noFill/>
                </a:ln>
                <a:solidFill>
                  <a:srgbClr val="000000"/>
                </a:solidFill>
                <a:effectLst/>
                <a:latin typeface="Georgia" pitchFamily="-92" charset="0"/>
                <a:ea typeface="Georgia" pitchFamily="-92" charset="0"/>
                <a:cs typeface="Georgia" pitchFamily="-92" charset="0"/>
                <a:sym typeface="Georgia" pitchFamily="-92" charset="0"/>
              </a:rPr>
              <a:t> slide</a:t>
            </a:r>
            <a:endParaRPr kumimoji="0" lang="en-US" sz="18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endParaRPr>
          </a:p>
        </p:txBody>
      </p:sp>
    </p:spTree>
    <p:extLst>
      <p:ext uri="{BB962C8B-B14F-4D97-AF65-F5344CB8AC3E}">
        <p14:creationId xmlns:p14="http://schemas.microsoft.com/office/powerpoint/2010/main" val="87452004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Proposed </a:t>
            </a:r>
            <a:r>
              <a:rPr lang="en-US" dirty="0" smtClean="0"/>
              <a:t>Approach – 2 prongs:</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Ensure </a:t>
            </a:r>
            <a:r>
              <a:rPr lang="en-US" dirty="0" smtClean="0"/>
              <a:t>relevant IEEE technologies  are part of the incumbent operator 5G universe</a:t>
            </a:r>
          </a:p>
          <a:p>
            <a:pPr lvl="1"/>
            <a:r>
              <a:rPr lang="en-US" dirty="0" smtClean="0"/>
              <a:t>Complementary </a:t>
            </a:r>
            <a:r>
              <a:rPr lang="en-US" dirty="0" smtClean="0"/>
              <a:t>- Propose </a:t>
            </a:r>
            <a:r>
              <a:rPr lang="en-US" dirty="0"/>
              <a:t>we only recommend world class winning technologies that already have a foothold in 3GPP to </a:t>
            </a:r>
            <a:r>
              <a:rPr lang="en-US" dirty="0" smtClean="0"/>
              <a:t>ensure credibility with ITU-R</a:t>
            </a:r>
            <a:r>
              <a:rPr lang="en-US" dirty="0"/>
              <a:t>. </a:t>
            </a:r>
            <a:endParaRPr lang="en-US" dirty="0" smtClean="0"/>
          </a:p>
          <a:p>
            <a:pPr lvl="1"/>
            <a:r>
              <a:rPr lang="en-US" dirty="0" smtClean="0"/>
              <a:t>Focus on some specific use cases/environment. E.g. In-home entertainment, Indoor Hotspot, Outdoor Hotspot, Community</a:t>
            </a:r>
          </a:p>
          <a:p>
            <a:pPr lvl="1"/>
            <a:r>
              <a:rPr lang="en-US" dirty="0" smtClean="0"/>
              <a:t>Liaise with 3GPP as the Release 13/14 features and specifications evolve into Release 15/16/NR/…</a:t>
            </a:r>
          </a:p>
          <a:p>
            <a:pPr lvl="2"/>
            <a:r>
              <a:rPr lang="en-US" dirty="0" smtClean="0"/>
              <a:t>IMT-2020 requirements will evolve in ITU-R and need to be tracked </a:t>
            </a:r>
          </a:p>
          <a:p>
            <a:pPr lvl="2"/>
            <a:r>
              <a:rPr lang="en-US" dirty="0" smtClean="0"/>
              <a:t>IEEE deliverables must ensure that a 5G network including 3GPP and IEEE/WFA technologies meets the appropriate IMT-2020 requirements</a:t>
            </a:r>
          </a:p>
          <a:p>
            <a:endParaRPr lang="en-US" dirty="0" smtClean="0"/>
          </a:p>
          <a:p>
            <a:r>
              <a:rPr lang="en-US" dirty="0" smtClean="0"/>
              <a:t>Ensure IEEE technologies work for independents</a:t>
            </a:r>
            <a:endParaRPr lang="en-US" dirty="0" smtClean="0"/>
          </a:p>
          <a:p>
            <a:endParaRPr lang="en-US" dirty="0" smtClean="0"/>
          </a:p>
        </p:txBody>
      </p:sp>
      <p:sp>
        <p:nvSpPr>
          <p:cNvPr id="5" name="Rectangular Callout 4"/>
          <p:cNvSpPr/>
          <p:nvPr/>
        </p:nvSpPr>
        <p:spPr bwMode="auto">
          <a:xfrm>
            <a:off x="6934200" y="152400"/>
            <a:ext cx="1981200" cy="369332"/>
          </a:xfrm>
          <a:prstGeom prst="wedgeRectCallout">
            <a:avLst>
              <a:gd name="adj1" fmla="val -126039"/>
              <a:gd name="adj2" fmla="val 128921"/>
            </a:avLst>
          </a:prstGeom>
          <a:solidFill>
            <a:srgbClr val="FFFFFF"/>
          </a:solidFill>
          <a:ln w="19050" cap="flat" cmpd="sng" algn="ctr">
            <a:solidFill>
              <a:schemeClr val="accent1"/>
            </a:solidFill>
            <a:prstDash val="solid"/>
            <a:round/>
            <a:headEnd type="none" w="med" len="med"/>
            <a:tailEnd type="none" w="med" len="med"/>
          </a:ln>
          <a:effectLst>
            <a:outerShdw blurRad="50800" dist="25400" dir="5400000" algn="ctr" rotWithShape="0">
              <a:srgbClr val="000000">
                <a:alpha val="45000"/>
              </a:srgbClr>
            </a:outerShdw>
          </a:effectLst>
        </p:spPr>
        <p:txBody>
          <a:bodyPr vert="horz" wrap="square" lIns="45720" tIns="45720" rIns="45720" bIns="45720" numCol="1" rtlCol="0" anchor="ctr" anchorCtr="0" compatLnSpc="1">
            <a:prstTxWarp prst="textNoShape">
              <a:avLst/>
            </a:prstTxWarp>
            <a:spAutoFit/>
          </a:bodyPr>
          <a:lstStyle/>
          <a:p>
            <a:pPr marL="0" marR="0" indent="0" algn="l" defTabSz="914400" rtl="0" eaLnBrk="1"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00"/>
                </a:solidFill>
                <a:effectLst/>
                <a:latin typeface="Georgia" pitchFamily="-92" charset="0"/>
                <a:ea typeface="Georgia" pitchFamily="-92" charset="0"/>
                <a:cs typeface="Georgia" pitchFamily="-92" charset="0"/>
                <a:sym typeface="Georgia" pitchFamily="-92" charset="0"/>
              </a:rPr>
              <a:t>New</a:t>
            </a:r>
            <a:r>
              <a:rPr kumimoji="0" lang="en-US" sz="1800" b="0" i="0" u="none" strike="noStrike" cap="none" normalizeH="0" dirty="0" smtClean="0">
                <a:ln>
                  <a:noFill/>
                </a:ln>
                <a:solidFill>
                  <a:srgbClr val="000000"/>
                </a:solidFill>
                <a:effectLst/>
                <a:latin typeface="Georgia" pitchFamily="-92" charset="0"/>
                <a:ea typeface="Georgia" pitchFamily="-92" charset="0"/>
                <a:cs typeface="Georgia" pitchFamily="-92" charset="0"/>
                <a:sym typeface="Georgia" pitchFamily="-92" charset="0"/>
              </a:rPr>
              <a:t> slide</a:t>
            </a:r>
            <a:endParaRPr kumimoji="0" lang="en-US" sz="18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endParaRPr>
          </a:p>
        </p:txBody>
      </p:sp>
    </p:spTree>
    <p:extLst>
      <p:ext uri="{BB962C8B-B14F-4D97-AF65-F5344CB8AC3E}">
        <p14:creationId xmlns:p14="http://schemas.microsoft.com/office/powerpoint/2010/main" val="287630509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1"/>
          <p:cNvSpPr>
            <a:spLocks/>
          </p:cNvSpPr>
          <p:nvPr/>
        </p:nvSpPr>
        <p:spPr bwMode="auto">
          <a:xfrm>
            <a:off x="9083675" y="0"/>
            <a:ext cx="57150" cy="619125"/>
          </a:xfrm>
          <a:prstGeom prst="rect">
            <a:avLst/>
          </a:prstGeom>
          <a:solidFill>
            <a:srgbClr val="FFFFFF"/>
          </a:solidFill>
          <a:ln w="12700" cap="flat" cmpd="sng">
            <a:solidFill>
              <a:srgbClr val="000000">
                <a:alpha val="0"/>
              </a:srgbClr>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23555" name="Rectangle 3"/>
          <p:cNvSpPr>
            <a:spLocks/>
          </p:cNvSpPr>
          <p:nvPr/>
        </p:nvSpPr>
        <p:spPr bwMode="auto">
          <a:xfrm>
            <a:off x="8577263" y="17463"/>
            <a:ext cx="358775" cy="349250"/>
          </a:xfrm>
          <a:prstGeom prst="rect">
            <a:avLst/>
          </a:prstGeom>
          <a:noFill/>
          <a:ln w="12700" cap="flat" cmpd="sng">
            <a:noFill/>
            <a:prstDash val="solid"/>
            <a:miter lim="400000"/>
            <a:headEnd type="none" w="med" len="med"/>
            <a:tailEnd type="none" w="med" len="med"/>
          </a:ln>
          <a:effectLst/>
        </p:spPr>
        <p:txBody>
          <a:bodyPr wrap="none" lIns="45720" rIns="45720" anchor="b">
            <a:prstTxWarp prst="textNoShape">
              <a:avLst/>
            </a:prstTxWarp>
            <a:spAutoFit/>
          </a:bodyPr>
          <a:lstStyle/>
          <a:p>
            <a:pPr algn="r"/>
            <a:fld id="{2B76A013-7DB0-E543-87B6-FC458E5F1E42}" type="slidenum">
              <a:rPr lang="en-US">
                <a:solidFill>
                  <a:srgbClr val="FFFFFF"/>
                </a:solidFill>
                <a:latin typeface="Arial" pitchFamily="-92" charset="0"/>
                <a:ea typeface="Arial" pitchFamily="-92" charset="0"/>
                <a:cs typeface="Arial" pitchFamily="-92" charset="0"/>
                <a:sym typeface="Arial" pitchFamily="-92" charset="0"/>
              </a:rPr>
              <a:pPr algn="r"/>
              <a:t>26</a:t>
            </a:fld>
            <a:endParaRPr lang="en-US">
              <a:solidFill>
                <a:srgbClr val="FFFFFF"/>
              </a:solidFill>
              <a:latin typeface="Arial" pitchFamily="-92" charset="0"/>
              <a:ea typeface="Arial" pitchFamily="-92" charset="0"/>
              <a:cs typeface="Arial" pitchFamily="-92" charset="0"/>
              <a:sym typeface="Arial" pitchFamily="-92" charset="0"/>
            </a:endParaRPr>
          </a:p>
        </p:txBody>
      </p:sp>
      <p:sp>
        <p:nvSpPr>
          <p:cNvPr id="2" name="Title 1"/>
          <p:cNvSpPr>
            <a:spLocks noGrp="1"/>
          </p:cNvSpPr>
          <p:nvPr>
            <p:ph type="title"/>
          </p:nvPr>
        </p:nvSpPr>
        <p:spPr/>
        <p:txBody>
          <a:bodyPr/>
          <a:lstStyle/>
          <a:p>
            <a:r>
              <a:rPr lang="en-US" dirty="0" smtClean="0"/>
              <a:t>Next Steps</a:t>
            </a:r>
            <a:endParaRPr lang="en-US" dirty="0"/>
          </a:p>
        </p:txBody>
      </p:sp>
      <p:sp>
        <p:nvSpPr>
          <p:cNvPr id="3" name="Content Placeholder 2"/>
          <p:cNvSpPr>
            <a:spLocks noGrp="1"/>
          </p:cNvSpPr>
          <p:nvPr>
            <p:ph idx="1"/>
          </p:nvPr>
        </p:nvSpPr>
        <p:spPr/>
        <p:txBody>
          <a:bodyPr/>
          <a:lstStyle/>
          <a:p>
            <a:r>
              <a:rPr lang="en-US" altLang="en-US" dirty="0"/>
              <a:t>Actions toward B3 </a:t>
            </a:r>
            <a:r>
              <a:rPr lang="en-US" altLang="en-US" dirty="0" smtClean="0"/>
              <a:t>(Incumbents)</a:t>
            </a:r>
            <a:endParaRPr lang="en-US" altLang="en-US" dirty="0"/>
          </a:p>
          <a:p>
            <a:pPr lvl="1"/>
            <a:r>
              <a:rPr lang="en-US" altLang="en-US" dirty="0"/>
              <a:t>“Exploring further involvement of IEEE in this work should be initiated by liaison to 3GPP”</a:t>
            </a:r>
          </a:p>
          <a:p>
            <a:pPr lvl="2"/>
            <a:r>
              <a:rPr lang="en-US" altLang="en-US" dirty="0"/>
              <a:t>Per IEEE 802-EC-16-0065-10-5GSG</a:t>
            </a:r>
          </a:p>
          <a:p>
            <a:pPr lvl="2"/>
            <a:endParaRPr lang="en-US" altLang="en-US" dirty="0"/>
          </a:p>
          <a:p>
            <a:r>
              <a:rPr lang="en-US" altLang="en-US" dirty="0"/>
              <a:t>Actions towards A</a:t>
            </a:r>
          </a:p>
          <a:p>
            <a:pPr lvl="1"/>
            <a:r>
              <a:rPr lang="en-US" altLang="en-US" dirty="0" smtClean="0"/>
              <a:t>?</a:t>
            </a:r>
          </a:p>
          <a:p>
            <a:pPr lvl="1"/>
            <a:endParaRPr lang="en-US" altLang="en-US" dirty="0"/>
          </a:p>
          <a:p>
            <a:r>
              <a:rPr lang="en-US" altLang="en-US" dirty="0" smtClean="0"/>
              <a:t>Identify those who will perform the Actions</a:t>
            </a:r>
            <a:endParaRPr lang="en-US" altLang="en-US" dirty="0"/>
          </a:p>
          <a:p>
            <a:endParaRPr lang="en-US" dirty="0"/>
          </a:p>
        </p:txBody>
      </p:sp>
      <p:sp>
        <p:nvSpPr>
          <p:cNvPr id="8" name="Rectangular Callout 7"/>
          <p:cNvSpPr/>
          <p:nvPr/>
        </p:nvSpPr>
        <p:spPr bwMode="auto">
          <a:xfrm>
            <a:off x="6896582" y="3657600"/>
            <a:ext cx="1981200" cy="369332"/>
          </a:xfrm>
          <a:prstGeom prst="wedgeRectCallout">
            <a:avLst>
              <a:gd name="adj1" fmla="val -126039"/>
              <a:gd name="adj2" fmla="val 128921"/>
            </a:avLst>
          </a:prstGeom>
          <a:solidFill>
            <a:srgbClr val="FFFFFF"/>
          </a:solidFill>
          <a:ln w="19050" cap="flat" cmpd="sng" algn="ctr">
            <a:solidFill>
              <a:schemeClr val="accent1"/>
            </a:solidFill>
            <a:prstDash val="solid"/>
            <a:round/>
            <a:headEnd type="none" w="med" len="med"/>
            <a:tailEnd type="none" w="med" len="med"/>
          </a:ln>
          <a:effectLst>
            <a:outerShdw blurRad="50800" dist="25400" dir="5400000" algn="ctr" rotWithShape="0">
              <a:srgbClr val="000000">
                <a:alpha val="45000"/>
              </a:srgbClr>
            </a:outerShdw>
          </a:effectLst>
        </p:spPr>
        <p:txBody>
          <a:bodyPr vert="horz" wrap="square" lIns="45720" tIns="45720" rIns="45720" bIns="45720" numCol="1" rtlCol="0" anchor="ctr" anchorCtr="0" compatLnSpc="1">
            <a:prstTxWarp prst="textNoShape">
              <a:avLst/>
            </a:prstTxWarp>
            <a:spAutoFit/>
          </a:bodyPr>
          <a:lstStyle/>
          <a:p>
            <a:pPr marL="0" marR="0" indent="0" algn="l" defTabSz="914400" rtl="0" eaLnBrk="1"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00"/>
                </a:solidFill>
                <a:effectLst/>
                <a:latin typeface="Georgia" pitchFamily="-92" charset="0"/>
                <a:ea typeface="Georgia" pitchFamily="-92" charset="0"/>
                <a:cs typeface="Georgia" pitchFamily="-92" charset="0"/>
                <a:sym typeface="Georgia" pitchFamily="-92" charset="0"/>
              </a:rPr>
              <a:t>Added from here</a:t>
            </a:r>
            <a:endParaRPr kumimoji="0" lang="en-US" sz="18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endParaRPr>
          </a:p>
        </p:txBody>
      </p:sp>
    </p:spTree>
  </p:cSld>
  <p:clrMapOvr>
    <a:masterClrMapping/>
  </p:clrMapOvr>
  <p:transition spd="med"/>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1"/>
          <p:cNvSpPr>
            <a:spLocks/>
          </p:cNvSpPr>
          <p:nvPr/>
        </p:nvSpPr>
        <p:spPr bwMode="auto">
          <a:xfrm>
            <a:off x="9083675" y="0"/>
            <a:ext cx="57150" cy="619125"/>
          </a:xfrm>
          <a:prstGeom prst="rect">
            <a:avLst/>
          </a:prstGeom>
          <a:solidFill>
            <a:srgbClr val="FFFFFF"/>
          </a:solidFill>
          <a:ln w="12700" cap="flat" cmpd="sng">
            <a:solidFill>
              <a:srgbClr val="000000">
                <a:alpha val="0"/>
              </a:srgbClr>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23554" name="Rectangle 2"/>
          <p:cNvSpPr>
            <a:spLocks/>
          </p:cNvSpPr>
          <p:nvPr/>
        </p:nvSpPr>
        <p:spPr bwMode="auto">
          <a:xfrm>
            <a:off x="533400" y="1143000"/>
            <a:ext cx="7739063" cy="600164"/>
          </a:xfrm>
          <a:prstGeom prst="rect">
            <a:avLst/>
          </a:prstGeom>
          <a:noFill/>
          <a:ln w="12700" cap="flat" cmpd="sng">
            <a:noFill/>
            <a:prstDash val="solid"/>
            <a:miter lim="400000"/>
            <a:headEnd type="none" w="med" len="med"/>
            <a:tailEnd type="none" w="med" len="med"/>
          </a:ln>
          <a:effectLst/>
        </p:spPr>
        <p:txBody>
          <a:bodyPr lIns="0" tIns="0" rIns="0" bIns="0">
            <a:prstTxWarp prst="textNoShape">
              <a:avLst/>
            </a:prstTxWarp>
            <a:spAutoFit/>
          </a:bodyPr>
          <a:lstStyle/>
          <a:p>
            <a:pPr>
              <a:tabLst>
                <a:tab pos="101600" algn="l"/>
                <a:tab pos="368300" algn="l"/>
                <a:tab pos="406400" algn="l"/>
                <a:tab pos="647700" algn="l"/>
                <a:tab pos="698500" algn="l"/>
                <a:tab pos="914400" algn="l"/>
              </a:tabLst>
            </a:pPr>
            <a:r>
              <a:rPr lang="en-US" sz="3900" dirty="0" smtClean="0">
                <a:solidFill>
                  <a:srgbClr val="424456"/>
                </a:solidFill>
                <a:latin typeface="Trebuchet MS" pitchFamily="-92" charset="0"/>
                <a:ea typeface="Trebuchet MS" pitchFamily="-92" charset="0"/>
                <a:cs typeface="Trebuchet MS" pitchFamily="-92" charset="0"/>
                <a:sym typeface="Trebuchet MS" pitchFamily="-92" charset="0"/>
              </a:rPr>
              <a:t>Conclusions</a:t>
            </a:r>
            <a:endParaRPr lang="en-US" sz="1200" dirty="0">
              <a:latin typeface="Calibri" pitchFamily="-92" charset="0"/>
              <a:ea typeface="Calibri" pitchFamily="-92" charset="0"/>
              <a:cs typeface="Calibri" pitchFamily="-92" charset="0"/>
              <a:sym typeface="Calibri" pitchFamily="-92" charset="0"/>
            </a:endParaRPr>
          </a:p>
        </p:txBody>
      </p:sp>
      <p:sp>
        <p:nvSpPr>
          <p:cNvPr id="23555" name="Rectangle 3"/>
          <p:cNvSpPr>
            <a:spLocks/>
          </p:cNvSpPr>
          <p:nvPr/>
        </p:nvSpPr>
        <p:spPr bwMode="auto">
          <a:xfrm>
            <a:off x="8577263" y="17463"/>
            <a:ext cx="358775" cy="349250"/>
          </a:xfrm>
          <a:prstGeom prst="rect">
            <a:avLst/>
          </a:prstGeom>
          <a:noFill/>
          <a:ln w="12700" cap="flat" cmpd="sng">
            <a:noFill/>
            <a:prstDash val="solid"/>
            <a:miter lim="400000"/>
            <a:headEnd type="none" w="med" len="med"/>
            <a:tailEnd type="none" w="med" len="med"/>
          </a:ln>
          <a:effectLst/>
        </p:spPr>
        <p:txBody>
          <a:bodyPr wrap="none" lIns="45720" rIns="45720" anchor="b">
            <a:prstTxWarp prst="textNoShape">
              <a:avLst/>
            </a:prstTxWarp>
            <a:spAutoFit/>
          </a:bodyPr>
          <a:lstStyle/>
          <a:p>
            <a:pPr algn="r"/>
            <a:fld id="{2B76A013-7DB0-E543-87B6-FC458E5F1E42}" type="slidenum">
              <a:rPr lang="en-US">
                <a:solidFill>
                  <a:srgbClr val="FFFFFF"/>
                </a:solidFill>
                <a:latin typeface="Arial" pitchFamily="-92" charset="0"/>
                <a:ea typeface="Arial" pitchFamily="-92" charset="0"/>
                <a:cs typeface="Arial" pitchFamily="-92" charset="0"/>
                <a:sym typeface="Arial" pitchFamily="-92" charset="0"/>
              </a:rPr>
              <a:pPr algn="r"/>
              <a:t>27</a:t>
            </a:fld>
            <a:endParaRPr lang="en-US">
              <a:solidFill>
                <a:srgbClr val="FFFFFF"/>
              </a:solidFill>
              <a:latin typeface="Arial" pitchFamily="-92" charset="0"/>
              <a:ea typeface="Arial" pitchFamily="-92" charset="0"/>
              <a:cs typeface="Arial" pitchFamily="-92" charset="0"/>
              <a:sym typeface="Arial" pitchFamily="-92" charset="0"/>
            </a:endParaRPr>
          </a:p>
        </p:txBody>
      </p:sp>
      <p:sp>
        <p:nvSpPr>
          <p:cNvPr id="5" name="Content Placeholder 2"/>
          <p:cNvSpPr>
            <a:spLocks noGrp="1"/>
          </p:cNvSpPr>
          <p:nvPr/>
        </p:nvSpPr>
        <p:spPr bwMode="auto">
          <a:xfrm>
            <a:off x="304800" y="2209800"/>
            <a:ext cx="8229600" cy="432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65125" indent="-255588" algn="l" rtl="0" eaLnBrk="0" fontAlgn="base" hangingPunct="0">
              <a:spcBef>
                <a:spcPts val="300"/>
              </a:spcBef>
              <a:spcAft>
                <a:spcPct val="0"/>
              </a:spcAft>
              <a:buClr>
                <a:srgbClr val="A04DA3"/>
              </a:buClr>
              <a:buFont typeface="Georgia" pitchFamily="18" charset="0"/>
              <a:buChar char="•"/>
              <a:defRPr sz="2800" kern="1200">
                <a:solidFill>
                  <a:schemeClr val="tx1"/>
                </a:solidFill>
                <a:latin typeface="+mn-lt"/>
                <a:ea typeface="+mn-ea"/>
                <a:cs typeface="+mn-cs"/>
              </a:defRPr>
            </a:lvl1pPr>
            <a:lvl2pPr marL="657225" indent="-246063" algn="l" rtl="0" eaLnBrk="0" fontAlgn="base" hangingPunct="0">
              <a:spcBef>
                <a:spcPts val="300"/>
              </a:spcBef>
              <a:spcAft>
                <a:spcPct val="0"/>
              </a:spcAft>
              <a:buClr>
                <a:schemeClr val="accent2"/>
              </a:buClr>
              <a:buFont typeface="Georgia" pitchFamily="18" charset="0"/>
              <a:buChar char="▫"/>
              <a:defRPr sz="2600" kern="1200">
                <a:solidFill>
                  <a:schemeClr val="accent2"/>
                </a:solidFill>
                <a:latin typeface="+mn-lt"/>
                <a:ea typeface="+mn-ea"/>
                <a:cs typeface="+mn-cs"/>
              </a:defRPr>
            </a:lvl2pPr>
            <a:lvl3pPr marL="922338" indent="-219075" algn="l" rtl="0" eaLnBrk="0" fontAlgn="base" hangingPunct="0">
              <a:spcBef>
                <a:spcPts val="300"/>
              </a:spcBef>
              <a:spcAft>
                <a:spcPct val="0"/>
              </a:spcAft>
              <a:buClr>
                <a:schemeClr val="accent1"/>
              </a:buClr>
              <a:buFont typeface="Wingdings 2" pitchFamily="18" charset="2"/>
              <a:buChar char=""/>
              <a:defRPr sz="2400" kern="1200">
                <a:solidFill>
                  <a:schemeClr val="accent1"/>
                </a:solidFill>
                <a:latin typeface="+mn-lt"/>
                <a:ea typeface="+mn-ea"/>
                <a:cs typeface="+mn-cs"/>
              </a:defRPr>
            </a:lvl3pPr>
            <a:lvl4pPr marL="1179513" indent="-200025" algn="l" rtl="0" eaLnBrk="0" fontAlgn="base" hangingPunct="0">
              <a:spcBef>
                <a:spcPts val="300"/>
              </a:spcBef>
              <a:spcAft>
                <a:spcPct val="0"/>
              </a:spcAft>
              <a:buClr>
                <a:schemeClr val="accent1"/>
              </a:buClr>
              <a:buFont typeface="Wingdings 2" pitchFamily="18" charset="2"/>
              <a:buChar char=""/>
              <a:defRPr sz="2200" kern="1200">
                <a:solidFill>
                  <a:schemeClr val="accent1"/>
                </a:solidFill>
                <a:latin typeface="+mn-lt"/>
                <a:ea typeface="+mn-ea"/>
                <a:cs typeface="+mn-cs"/>
              </a:defRPr>
            </a:lvl4pPr>
            <a:lvl5pPr marL="1389063" indent="-182563" algn="l" rtl="0" eaLnBrk="0" fontAlgn="base" hangingPunct="0">
              <a:spcBef>
                <a:spcPts val="300"/>
              </a:spcBef>
              <a:spcAft>
                <a:spcPct val="0"/>
              </a:spcAft>
              <a:buClr>
                <a:srgbClr val="A04DA3"/>
              </a:buClr>
              <a:buFont typeface="Georgia" pitchFamily="18" charset="0"/>
              <a:buChar char="▫"/>
              <a:defRPr sz="2000" kern="1200">
                <a:solidFill>
                  <a:srgbClr val="A04DA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r>
              <a:rPr lang="en-US" altLang="en-US" dirty="0" smtClean="0"/>
              <a:t>[</a:t>
            </a:r>
            <a:r>
              <a:rPr lang="en-US" altLang="en-US" dirty="0" err="1" smtClean="0"/>
              <a:t>tbd</a:t>
            </a:r>
            <a:r>
              <a:rPr lang="en-US" altLang="en-US" dirty="0" smtClean="0"/>
              <a:t>]</a:t>
            </a:r>
          </a:p>
        </p:txBody>
      </p:sp>
    </p:spTree>
  </p:cSld>
  <p:clrMapOvr>
    <a:masterClrMapping/>
  </p:clrMapOvr>
  <p:transition spd="med"/>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1"/>
          <p:cNvSpPr>
            <a:spLocks/>
          </p:cNvSpPr>
          <p:nvPr/>
        </p:nvSpPr>
        <p:spPr bwMode="auto">
          <a:xfrm>
            <a:off x="9083675" y="0"/>
            <a:ext cx="57150" cy="619125"/>
          </a:xfrm>
          <a:prstGeom prst="rect">
            <a:avLst/>
          </a:prstGeom>
          <a:solidFill>
            <a:srgbClr val="FFFFFF"/>
          </a:solidFill>
          <a:ln w="12700" cap="flat" cmpd="sng">
            <a:solidFill>
              <a:srgbClr val="000000">
                <a:alpha val="0"/>
              </a:srgbClr>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23554" name="Rectangle 2"/>
          <p:cNvSpPr>
            <a:spLocks/>
          </p:cNvSpPr>
          <p:nvPr/>
        </p:nvSpPr>
        <p:spPr bwMode="auto">
          <a:xfrm>
            <a:off x="546100" y="1555750"/>
            <a:ext cx="7739063" cy="4672013"/>
          </a:xfrm>
          <a:prstGeom prst="rect">
            <a:avLst/>
          </a:prstGeom>
          <a:noFill/>
          <a:ln w="12700" cap="flat" cmpd="sng">
            <a:noFill/>
            <a:prstDash val="solid"/>
            <a:miter lim="400000"/>
            <a:headEnd type="none" w="med" len="med"/>
            <a:tailEnd type="none" w="med" len="med"/>
          </a:ln>
          <a:effectLst/>
        </p:spPr>
        <p:txBody>
          <a:bodyPr lIns="0" tIns="0" rIns="0" bIns="0">
            <a:prstTxWarp prst="textNoShape">
              <a:avLst/>
            </a:prstTxWarp>
            <a:spAutoFit/>
          </a:bodyPr>
          <a:lstStyle/>
          <a:p>
            <a:pPr>
              <a:tabLst>
                <a:tab pos="101600" algn="l"/>
                <a:tab pos="368300" algn="l"/>
                <a:tab pos="406400" algn="l"/>
                <a:tab pos="647700" algn="l"/>
                <a:tab pos="698500" algn="l"/>
                <a:tab pos="914400" algn="l"/>
              </a:tabLst>
            </a:pPr>
            <a:r>
              <a:rPr lang="en-US" sz="3900">
                <a:solidFill>
                  <a:srgbClr val="424456"/>
                </a:solidFill>
                <a:latin typeface="Trebuchet MS" pitchFamily="-92" charset="0"/>
                <a:ea typeface="Trebuchet MS" pitchFamily="-92" charset="0"/>
                <a:cs typeface="Trebuchet MS" pitchFamily="-92" charset="0"/>
                <a:sym typeface="Trebuchet MS" pitchFamily="-92" charset="0"/>
              </a:rPr>
              <a:t>Appendix 1:</a:t>
            </a:r>
          </a:p>
          <a:p>
            <a:pPr>
              <a:tabLst>
                <a:tab pos="101600" algn="l"/>
                <a:tab pos="368300" algn="l"/>
                <a:tab pos="406400" algn="l"/>
                <a:tab pos="647700" algn="l"/>
                <a:tab pos="698500" algn="l"/>
                <a:tab pos="914400" algn="l"/>
              </a:tabLst>
            </a:pPr>
            <a:r>
              <a:rPr lang="en-US" sz="3900">
                <a:solidFill>
                  <a:srgbClr val="424456"/>
                </a:solidFill>
                <a:latin typeface="Trebuchet MS" pitchFamily="-92" charset="0"/>
                <a:ea typeface="Trebuchet MS" pitchFamily="-92" charset="0"/>
                <a:cs typeface="Trebuchet MS" pitchFamily="-92" charset="0"/>
                <a:sym typeface="Trebuchet MS" pitchFamily="-92" charset="0"/>
              </a:rPr>
              <a:t>Authorization by EC Ballot</a:t>
            </a:r>
          </a:p>
          <a:p>
            <a:pPr>
              <a:tabLst>
                <a:tab pos="101600" algn="l"/>
                <a:tab pos="368300" algn="l"/>
                <a:tab pos="406400" algn="l"/>
                <a:tab pos="647700" algn="l"/>
                <a:tab pos="698500" algn="l"/>
                <a:tab pos="914400" algn="l"/>
              </a:tabLst>
            </a:pPr>
            <a:endParaRPr lang="en-US">
              <a:latin typeface="Calibri" pitchFamily="-92" charset="0"/>
              <a:ea typeface="Calibri" pitchFamily="-92" charset="0"/>
              <a:cs typeface="Calibri" pitchFamily="-92" charset="0"/>
              <a:sym typeface="Calibri" pitchFamily="-92" charset="0"/>
            </a:endParaRPr>
          </a:p>
          <a:p>
            <a:pPr>
              <a:tabLst>
                <a:tab pos="101600" algn="l"/>
                <a:tab pos="368300" algn="l"/>
                <a:tab pos="406400" algn="l"/>
                <a:tab pos="647700" algn="l"/>
                <a:tab pos="698500" algn="l"/>
                <a:tab pos="914400" algn="l"/>
              </a:tabLst>
            </a:pPr>
            <a:r>
              <a:rPr lang="en-US" sz="1200"/>
              <a:t>Motion: Approve the creation of the IEEE 802 5G/IMT-2020 standing committee (per 5.6 2 of the LMSC P&amp;P) with the following scope and organization:</a:t>
            </a:r>
          </a:p>
          <a:p>
            <a:pPr>
              <a:tabLst>
                <a:tab pos="101600" algn="l"/>
                <a:tab pos="368300" algn="l"/>
                <a:tab pos="406400" algn="l"/>
                <a:tab pos="647700" algn="l"/>
                <a:tab pos="698500" algn="l"/>
                <a:tab pos="914400" algn="l"/>
              </a:tabLst>
            </a:pPr>
            <a:r>
              <a:rPr lang="en-US" sz="1200">
                <a:solidFill>
                  <a:srgbClr val="A04DA3"/>
                </a:solidFill>
              </a:rPr>
              <a:t>•</a:t>
            </a:r>
            <a:r>
              <a:rPr lang="en-US" sz="1200">
                <a:latin typeface="Times New Roman" pitchFamily="-92" charset="0"/>
                <a:ea typeface="Times New Roman" pitchFamily="-92" charset="0"/>
                <a:cs typeface="Times New Roman" pitchFamily="-92" charset="0"/>
                <a:sym typeface="Times New Roman" pitchFamily="-92" charset="0"/>
              </a:rPr>
              <a:t>  </a:t>
            </a:r>
            <a:r>
              <a:rPr lang="en-US" sz="1200"/>
              <a:t>To</a:t>
            </a:r>
            <a:r>
              <a:rPr lang="en-US" sz="1200">
                <a:latin typeface="Times New Roman" pitchFamily="-92" charset="0"/>
                <a:ea typeface="Times New Roman" pitchFamily="-92" charset="0"/>
                <a:cs typeface="Times New Roman" pitchFamily="-92" charset="0"/>
                <a:sym typeface="Times New Roman" pitchFamily="-92" charset="0"/>
              </a:rPr>
              <a:t> </a:t>
            </a:r>
            <a:r>
              <a:rPr lang="en-US" sz="1200"/>
              <a:t>provide</a:t>
            </a:r>
            <a:r>
              <a:rPr lang="en-US" sz="1200">
                <a:latin typeface="Times New Roman" pitchFamily="-92" charset="0"/>
                <a:ea typeface="Times New Roman" pitchFamily="-92" charset="0"/>
                <a:cs typeface="Times New Roman" pitchFamily="-92" charset="0"/>
                <a:sym typeface="Times New Roman" pitchFamily="-92" charset="0"/>
              </a:rPr>
              <a:t> </a:t>
            </a:r>
            <a:r>
              <a:rPr lang="en-US" sz="1200"/>
              <a:t>a</a:t>
            </a:r>
            <a:r>
              <a:rPr lang="en-US" sz="1200">
                <a:latin typeface="Times New Roman" pitchFamily="-92" charset="0"/>
                <a:ea typeface="Times New Roman" pitchFamily="-92" charset="0"/>
                <a:cs typeface="Times New Roman" pitchFamily="-92" charset="0"/>
                <a:sym typeface="Times New Roman" pitchFamily="-92" charset="0"/>
              </a:rPr>
              <a:t> </a:t>
            </a:r>
            <a:r>
              <a:rPr lang="en-US" sz="1200"/>
              <a:t>report</a:t>
            </a:r>
            <a:r>
              <a:rPr lang="en-US" sz="1200">
                <a:latin typeface="Times New Roman" pitchFamily="-92" charset="0"/>
                <a:ea typeface="Times New Roman" pitchFamily="-92" charset="0"/>
                <a:cs typeface="Times New Roman" pitchFamily="-92" charset="0"/>
                <a:sym typeface="Times New Roman" pitchFamily="-92" charset="0"/>
              </a:rPr>
              <a:t> </a:t>
            </a:r>
            <a:r>
              <a:rPr lang="en-US" sz="1200"/>
              <a:t>on</a:t>
            </a:r>
            <a:r>
              <a:rPr lang="en-US" sz="1200">
                <a:latin typeface="Times New Roman" pitchFamily="-92" charset="0"/>
                <a:ea typeface="Times New Roman" pitchFamily="-92" charset="0"/>
                <a:cs typeface="Times New Roman" pitchFamily="-92" charset="0"/>
                <a:sym typeface="Times New Roman" pitchFamily="-92" charset="0"/>
              </a:rPr>
              <a:t> </a:t>
            </a:r>
            <a:r>
              <a:rPr lang="en-US" sz="1200"/>
              <a:t>the</a:t>
            </a:r>
            <a:r>
              <a:rPr lang="en-US" sz="1200">
                <a:latin typeface="Times New Roman" pitchFamily="-92" charset="0"/>
                <a:ea typeface="Times New Roman" pitchFamily="-92" charset="0"/>
                <a:cs typeface="Times New Roman" pitchFamily="-92" charset="0"/>
                <a:sym typeface="Times New Roman" pitchFamily="-92" charset="0"/>
              </a:rPr>
              <a:t> </a:t>
            </a:r>
            <a:r>
              <a:rPr lang="en-US" sz="1200"/>
              <a:t>following</a:t>
            </a:r>
            <a:r>
              <a:rPr lang="en-US" sz="1200">
                <a:latin typeface="Times New Roman" pitchFamily="-92" charset="0"/>
                <a:ea typeface="Times New Roman" pitchFamily="-92" charset="0"/>
                <a:cs typeface="Times New Roman" pitchFamily="-92" charset="0"/>
                <a:sym typeface="Times New Roman" pitchFamily="-92" charset="0"/>
              </a:rPr>
              <a:t> </a:t>
            </a:r>
            <a:r>
              <a:rPr lang="en-US" sz="1200"/>
              <a:t>items</a:t>
            </a:r>
            <a:r>
              <a:rPr lang="en-US" sz="1200">
                <a:latin typeface="Times New Roman" pitchFamily="-92" charset="0"/>
                <a:ea typeface="Times New Roman" pitchFamily="-92" charset="0"/>
                <a:cs typeface="Times New Roman" pitchFamily="-92" charset="0"/>
                <a:sym typeface="Times New Roman" pitchFamily="-92" charset="0"/>
              </a:rPr>
              <a:t> </a:t>
            </a:r>
            <a:r>
              <a:rPr lang="en-US" sz="1200"/>
              <a:t>to</a:t>
            </a:r>
            <a:r>
              <a:rPr lang="en-US" sz="1200">
                <a:latin typeface="Times New Roman" pitchFamily="-92" charset="0"/>
                <a:ea typeface="Times New Roman" pitchFamily="-92" charset="0"/>
                <a:cs typeface="Times New Roman" pitchFamily="-92" charset="0"/>
                <a:sym typeface="Times New Roman" pitchFamily="-92" charset="0"/>
              </a:rPr>
              <a:t> </a:t>
            </a:r>
            <a:r>
              <a:rPr lang="en-US" sz="1200"/>
              <a:t>the</a:t>
            </a:r>
            <a:r>
              <a:rPr lang="en-US" sz="1200">
                <a:latin typeface="Times New Roman" pitchFamily="-92" charset="0"/>
                <a:ea typeface="Times New Roman" pitchFamily="-92" charset="0"/>
                <a:cs typeface="Times New Roman" pitchFamily="-92" charset="0"/>
                <a:sym typeface="Times New Roman" pitchFamily="-92" charset="0"/>
              </a:rPr>
              <a:t> </a:t>
            </a:r>
            <a:r>
              <a:rPr lang="en-US" sz="1200"/>
              <a:t>EC:</a:t>
            </a:r>
          </a:p>
          <a:p>
            <a:pPr>
              <a:tabLst>
                <a:tab pos="101600" algn="l"/>
                <a:tab pos="368300" algn="l"/>
                <a:tab pos="406400" algn="l"/>
                <a:tab pos="647700" algn="l"/>
                <a:tab pos="698500" algn="l"/>
                <a:tab pos="914400" algn="l"/>
              </a:tabLst>
            </a:pPr>
            <a:r>
              <a:rPr lang="en-US" sz="1200">
                <a:latin typeface="Calibri" pitchFamily="-92" charset="0"/>
                <a:ea typeface="Calibri" pitchFamily="-92" charset="0"/>
                <a:cs typeface="Calibri" pitchFamily="-92" charset="0"/>
                <a:sym typeface="Calibri" pitchFamily="-92" charset="0"/>
              </a:rPr>
              <a:t>			</a:t>
            </a:r>
            <a:r>
              <a:rPr lang="en-US" sz="1200">
                <a:solidFill>
                  <a:schemeClr val="accent2"/>
                </a:solidFill>
              </a:rPr>
              <a:t>▫</a:t>
            </a:r>
            <a:r>
              <a:rPr lang="en-US" sz="1200">
                <a:latin typeface="Times New Roman" pitchFamily="-92" charset="0"/>
                <a:ea typeface="Times New Roman" pitchFamily="-92" charset="0"/>
                <a:cs typeface="Times New Roman" pitchFamily="-92" charset="0"/>
                <a:sym typeface="Times New Roman" pitchFamily="-92" charset="0"/>
              </a:rPr>
              <a:t>  </a:t>
            </a:r>
            <a:r>
              <a:rPr lang="en-US" sz="1200">
                <a:solidFill>
                  <a:schemeClr val="accent2"/>
                </a:solidFill>
              </a:rPr>
              <a:t>Costs</a:t>
            </a:r>
            <a:r>
              <a:rPr lang="en-US" sz="1200">
                <a:latin typeface="Times New Roman" pitchFamily="-92" charset="0"/>
                <a:ea typeface="Times New Roman" pitchFamily="-92" charset="0"/>
                <a:cs typeface="Times New Roman" pitchFamily="-92" charset="0"/>
                <a:sym typeface="Times New Roman" pitchFamily="-92" charset="0"/>
              </a:rPr>
              <a:t> </a:t>
            </a:r>
            <a:r>
              <a:rPr lang="en-US" sz="1200">
                <a:solidFill>
                  <a:schemeClr val="accent2"/>
                </a:solidFill>
              </a:rPr>
              <a:t>and</a:t>
            </a:r>
            <a:r>
              <a:rPr lang="en-US" sz="1200">
                <a:latin typeface="Times New Roman" pitchFamily="-92" charset="0"/>
                <a:ea typeface="Times New Roman" pitchFamily="-92" charset="0"/>
                <a:cs typeface="Times New Roman" pitchFamily="-92" charset="0"/>
                <a:sym typeface="Times New Roman" pitchFamily="-92" charset="0"/>
              </a:rPr>
              <a:t> </a:t>
            </a:r>
            <a:r>
              <a:rPr lang="en-US" sz="1200">
                <a:solidFill>
                  <a:schemeClr val="accent2"/>
                </a:solidFill>
              </a:rPr>
              <a:t>benefits</a:t>
            </a:r>
            <a:r>
              <a:rPr lang="en-US" sz="1200">
                <a:latin typeface="Times New Roman" pitchFamily="-92" charset="0"/>
                <a:ea typeface="Times New Roman" pitchFamily="-92" charset="0"/>
                <a:cs typeface="Times New Roman" pitchFamily="-92" charset="0"/>
                <a:sym typeface="Times New Roman" pitchFamily="-92" charset="0"/>
              </a:rPr>
              <a:t> </a:t>
            </a:r>
            <a:r>
              <a:rPr lang="en-US" sz="1200">
                <a:solidFill>
                  <a:schemeClr val="accent2"/>
                </a:solidFill>
              </a:rPr>
              <a:t>of</a:t>
            </a:r>
            <a:r>
              <a:rPr lang="en-US" sz="1200">
                <a:latin typeface="Times New Roman" pitchFamily="-92" charset="0"/>
                <a:ea typeface="Times New Roman" pitchFamily="-92" charset="0"/>
                <a:cs typeface="Times New Roman" pitchFamily="-92" charset="0"/>
                <a:sym typeface="Times New Roman" pitchFamily="-92" charset="0"/>
              </a:rPr>
              <a:t> </a:t>
            </a:r>
            <a:r>
              <a:rPr lang="en-US" sz="1200">
                <a:solidFill>
                  <a:schemeClr val="accent2"/>
                </a:solidFill>
              </a:rPr>
              <a:t>creating</a:t>
            </a:r>
            <a:r>
              <a:rPr lang="en-US" sz="1200">
                <a:latin typeface="Times New Roman" pitchFamily="-92" charset="0"/>
                <a:ea typeface="Times New Roman" pitchFamily="-92" charset="0"/>
                <a:cs typeface="Times New Roman" pitchFamily="-92" charset="0"/>
                <a:sym typeface="Times New Roman" pitchFamily="-92" charset="0"/>
              </a:rPr>
              <a:t> </a:t>
            </a:r>
            <a:r>
              <a:rPr lang="en-US" sz="1200">
                <a:solidFill>
                  <a:schemeClr val="accent2"/>
                </a:solidFill>
              </a:rPr>
              <a:t>an</a:t>
            </a:r>
            <a:r>
              <a:rPr lang="en-US" sz="1200">
                <a:latin typeface="Times New Roman" pitchFamily="-92" charset="0"/>
                <a:ea typeface="Times New Roman" pitchFamily="-92" charset="0"/>
                <a:cs typeface="Times New Roman" pitchFamily="-92" charset="0"/>
                <a:sym typeface="Times New Roman" pitchFamily="-92" charset="0"/>
              </a:rPr>
              <a:t> </a:t>
            </a:r>
            <a:r>
              <a:rPr lang="en-US" sz="1200">
                <a:solidFill>
                  <a:schemeClr val="accent2"/>
                </a:solidFill>
              </a:rPr>
              <a:t>IEEE</a:t>
            </a:r>
            <a:r>
              <a:rPr lang="en-US" sz="1200">
                <a:latin typeface="Times New Roman" pitchFamily="-92" charset="0"/>
                <a:ea typeface="Times New Roman" pitchFamily="-92" charset="0"/>
                <a:cs typeface="Times New Roman" pitchFamily="-92" charset="0"/>
                <a:sym typeface="Times New Roman" pitchFamily="-92" charset="0"/>
              </a:rPr>
              <a:t> </a:t>
            </a:r>
            <a:r>
              <a:rPr lang="en-US" sz="1200">
                <a:solidFill>
                  <a:schemeClr val="accent2"/>
                </a:solidFill>
              </a:rPr>
              <a:t>5G</a:t>
            </a:r>
            <a:r>
              <a:rPr lang="en-US" sz="1200">
                <a:latin typeface="Times New Roman" pitchFamily="-92" charset="0"/>
                <a:ea typeface="Times New Roman" pitchFamily="-92" charset="0"/>
                <a:cs typeface="Times New Roman" pitchFamily="-92" charset="0"/>
                <a:sym typeface="Times New Roman" pitchFamily="-92" charset="0"/>
              </a:rPr>
              <a:t> </a:t>
            </a:r>
            <a:r>
              <a:rPr lang="en-US" sz="1200">
                <a:solidFill>
                  <a:schemeClr val="accent2"/>
                </a:solidFill>
              </a:rPr>
              <a:t>specification</a:t>
            </a:r>
          </a:p>
          <a:p>
            <a:pPr>
              <a:tabLst>
                <a:tab pos="101600" algn="l"/>
                <a:tab pos="368300" algn="l"/>
                <a:tab pos="406400" algn="l"/>
                <a:tab pos="647700" algn="l"/>
                <a:tab pos="698500" algn="l"/>
                <a:tab pos="914400" algn="l"/>
              </a:tabLst>
            </a:pPr>
            <a:r>
              <a:rPr lang="en-US" sz="1200">
                <a:latin typeface="Calibri" pitchFamily="-92" charset="0"/>
                <a:ea typeface="Calibri" pitchFamily="-92" charset="0"/>
                <a:cs typeface="Calibri" pitchFamily="-92" charset="0"/>
                <a:sym typeface="Calibri" pitchFamily="-92" charset="0"/>
              </a:rPr>
              <a:t>			</a:t>
            </a:r>
            <a:r>
              <a:rPr lang="en-US" sz="1200">
                <a:solidFill>
                  <a:schemeClr val="accent2"/>
                </a:solidFill>
              </a:rPr>
              <a:t>▫</a:t>
            </a:r>
            <a:r>
              <a:rPr lang="en-US" sz="1200">
                <a:latin typeface="Times New Roman" pitchFamily="-92" charset="0"/>
                <a:ea typeface="Times New Roman" pitchFamily="-92" charset="0"/>
                <a:cs typeface="Times New Roman" pitchFamily="-92" charset="0"/>
                <a:sym typeface="Times New Roman" pitchFamily="-92" charset="0"/>
              </a:rPr>
              <a:t>  </a:t>
            </a:r>
            <a:r>
              <a:rPr lang="en-US" sz="1200">
                <a:solidFill>
                  <a:schemeClr val="accent2"/>
                </a:solidFill>
              </a:rPr>
              <a:t>Costs</a:t>
            </a:r>
            <a:r>
              <a:rPr lang="en-US" sz="1200">
                <a:latin typeface="Times New Roman" pitchFamily="-92" charset="0"/>
                <a:ea typeface="Times New Roman" pitchFamily="-92" charset="0"/>
                <a:cs typeface="Times New Roman" pitchFamily="-92" charset="0"/>
                <a:sym typeface="Times New Roman" pitchFamily="-92" charset="0"/>
              </a:rPr>
              <a:t> </a:t>
            </a:r>
            <a:r>
              <a:rPr lang="en-US" sz="1200">
                <a:solidFill>
                  <a:schemeClr val="accent2"/>
                </a:solidFill>
              </a:rPr>
              <a:t>and</a:t>
            </a:r>
            <a:r>
              <a:rPr lang="en-US" sz="1200">
                <a:latin typeface="Times New Roman" pitchFamily="-92" charset="0"/>
                <a:ea typeface="Times New Roman" pitchFamily="-92" charset="0"/>
                <a:cs typeface="Times New Roman" pitchFamily="-92" charset="0"/>
                <a:sym typeface="Times New Roman" pitchFamily="-92" charset="0"/>
              </a:rPr>
              <a:t> </a:t>
            </a:r>
            <a:r>
              <a:rPr lang="en-US" sz="1200">
                <a:solidFill>
                  <a:schemeClr val="accent2"/>
                </a:solidFill>
              </a:rPr>
              <a:t>benefits</a:t>
            </a:r>
            <a:r>
              <a:rPr lang="en-US" sz="1200">
                <a:latin typeface="Times New Roman" pitchFamily="-92" charset="0"/>
                <a:ea typeface="Times New Roman" pitchFamily="-92" charset="0"/>
                <a:cs typeface="Times New Roman" pitchFamily="-92" charset="0"/>
                <a:sym typeface="Times New Roman" pitchFamily="-92" charset="0"/>
              </a:rPr>
              <a:t> </a:t>
            </a:r>
            <a:r>
              <a:rPr lang="en-US" sz="1200">
                <a:solidFill>
                  <a:schemeClr val="accent2"/>
                </a:solidFill>
              </a:rPr>
              <a:t>of</a:t>
            </a:r>
            <a:r>
              <a:rPr lang="en-US" sz="1200">
                <a:latin typeface="Times New Roman" pitchFamily="-92" charset="0"/>
                <a:ea typeface="Times New Roman" pitchFamily="-92" charset="0"/>
                <a:cs typeface="Times New Roman" pitchFamily="-92" charset="0"/>
                <a:sym typeface="Times New Roman" pitchFamily="-92" charset="0"/>
              </a:rPr>
              <a:t> </a:t>
            </a:r>
            <a:r>
              <a:rPr lang="en-US" sz="1200">
                <a:solidFill>
                  <a:schemeClr val="accent2"/>
                </a:solidFill>
              </a:rPr>
              <a:t>providing</a:t>
            </a:r>
            <a:r>
              <a:rPr lang="en-US" sz="1200">
                <a:latin typeface="Times New Roman" pitchFamily="-92" charset="0"/>
                <a:ea typeface="Times New Roman" pitchFamily="-92" charset="0"/>
                <a:cs typeface="Times New Roman" pitchFamily="-92" charset="0"/>
                <a:sym typeface="Times New Roman" pitchFamily="-92" charset="0"/>
              </a:rPr>
              <a:t> </a:t>
            </a:r>
            <a:r>
              <a:rPr lang="en-US" sz="1200">
                <a:solidFill>
                  <a:schemeClr val="accent2"/>
                </a:solidFill>
              </a:rPr>
              <a:t>a</a:t>
            </a:r>
            <a:r>
              <a:rPr lang="en-US" sz="1200">
                <a:latin typeface="Times New Roman" pitchFamily="-92" charset="0"/>
                <a:ea typeface="Times New Roman" pitchFamily="-92" charset="0"/>
                <a:cs typeface="Times New Roman" pitchFamily="-92" charset="0"/>
                <a:sym typeface="Times New Roman" pitchFamily="-92" charset="0"/>
              </a:rPr>
              <a:t> </a:t>
            </a:r>
            <a:r>
              <a:rPr lang="en-US" sz="1200">
                <a:solidFill>
                  <a:schemeClr val="accent2"/>
                </a:solidFill>
              </a:rPr>
              <a:t>proposal</a:t>
            </a:r>
            <a:r>
              <a:rPr lang="en-US" sz="1200">
                <a:latin typeface="Times New Roman" pitchFamily="-92" charset="0"/>
                <a:ea typeface="Times New Roman" pitchFamily="-92" charset="0"/>
                <a:cs typeface="Times New Roman" pitchFamily="-92" charset="0"/>
                <a:sym typeface="Times New Roman" pitchFamily="-92" charset="0"/>
              </a:rPr>
              <a:t> </a:t>
            </a:r>
            <a:r>
              <a:rPr lang="en-US" sz="1200">
                <a:solidFill>
                  <a:schemeClr val="accent2"/>
                </a:solidFill>
              </a:rPr>
              <a:t>for</a:t>
            </a:r>
            <a:r>
              <a:rPr lang="en-US" sz="1200">
                <a:latin typeface="Times New Roman" pitchFamily="-92" charset="0"/>
                <a:ea typeface="Times New Roman" pitchFamily="-92" charset="0"/>
                <a:cs typeface="Times New Roman" pitchFamily="-92" charset="0"/>
                <a:sym typeface="Times New Roman" pitchFamily="-92" charset="0"/>
              </a:rPr>
              <a:t> </a:t>
            </a:r>
            <a:r>
              <a:rPr lang="en-US" sz="1200">
                <a:solidFill>
                  <a:schemeClr val="accent2"/>
                </a:solidFill>
              </a:rPr>
              <a:t>IMT-</a:t>
            </a:r>
          </a:p>
          <a:p>
            <a:pPr>
              <a:tabLst>
                <a:tab pos="101600" algn="l"/>
                <a:tab pos="368300" algn="l"/>
                <a:tab pos="406400" algn="l"/>
                <a:tab pos="647700" algn="l"/>
                <a:tab pos="698500" algn="l"/>
                <a:tab pos="914400" algn="l"/>
              </a:tabLst>
            </a:pPr>
            <a:r>
              <a:rPr lang="en-US" sz="1200">
                <a:latin typeface="Calibri" pitchFamily="-92" charset="0"/>
                <a:ea typeface="Calibri" pitchFamily="-92" charset="0"/>
                <a:cs typeface="Calibri" pitchFamily="-92" charset="0"/>
                <a:sym typeface="Calibri" pitchFamily="-92" charset="0"/>
              </a:rPr>
              <a:t>				</a:t>
            </a:r>
            <a:r>
              <a:rPr lang="en-US" sz="1200">
                <a:solidFill>
                  <a:schemeClr val="accent2"/>
                </a:solidFill>
              </a:rPr>
              <a:t>2020,</a:t>
            </a:r>
            <a:r>
              <a:rPr lang="en-US" sz="1200">
                <a:latin typeface="Times New Roman" pitchFamily="-92" charset="0"/>
                <a:ea typeface="Times New Roman" pitchFamily="-92" charset="0"/>
                <a:cs typeface="Times New Roman" pitchFamily="-92" charset="0"/>
                <a:sym typeface="Times New Roman" pitchFamily="-92" charset="0"/>
              </a:rPr>
              <a:t> </a:t>
            </a:r>
            <a:r>
              <a:rPr lang="en-US" sz="1200">
                <a:solidFill>
                  <a:schemeClr val="accent2"/>
                </a:solidFill>
              </a:rPr>
              <a:t>considering</a:t>
            </a:r>
            <a:r>
              <a:rPr lang="en-US" sz="1200">
                <a:latin typeface="Times New Roman" pitchFamily="-92" charset="0"/>
                <a:ea typeface="Times New Roman" pitchFamily="-92" charset="0"/>
                <a:cs typeface="Times New Roman" pitchFamily="-92" charset="0"/>
                <a:sym typeface="Times New Roman" pitchFamily="-92" charset="0"/>
              </a:rPr>
              <a:t> </a:t>
            </a:r>
            <a:r>
              <a:rPr lang="en-US" sz="1200">
                <a:solidFill>
                  <a:schemeClr val="accent2"/>
                </a:solidFill>
              </a:rPr>
              <a:t>possible</a:t>
            </a:r>
            <a:r>
              <a:rPr lang="en-US" sz="1200">
                <a:latin typeface="Times New Roman" pitchFamily="-92" charset="0"/>
                <a:ea typeface="Times New Roman" pitchFamily="-92" charset="0"/>
                <a:cs typeface="Times New Roman" pitchFamily="-92" charset="0"/>
                <a:sym typeface="Times New Roman" pitchFamily="-92" charset="0"/>
              </a:rPr>
              <a:t> </a:t>
            </a:r>
            <a:r>
              <a:rPr lang="en-US" sz="1200">
                <a:solidFill>
                  <a:schemeClr val="accent2"/>
                </a:solidFill>
              </a:rPr>
              <a:t>models</a:t>
            </a:r>
            <a:r>
              <a:rPr lang="en-US" sz="1200">
                <a:latin typeface="Times New Roman" pitchFamily="-92" charset="0"/>
                <a:ea typeface="Times New Roman" pitchFamily="-92" charset="0"/>
                <a:cs typeface="Times New Roman" pitchFamily="-92" charset="0"/>
                <a:sym typeface="Times New Roman" pitchFamily="-92" charset="0"/>
              </a:rPr>
              <a:t> </a:t>
            </a:r>
            <a:r>
              <a:rPr lang="en-US" sz="1200">
                <a:solidFill>
                  <a:schemeClr val="accent2"/>
                </a:solidFill>
              </a:rPr>
              <a:t>of</a:t>
            </a:r>
            <a:r>
              <a:rPr lang="en-US" sz="1200">
                <a:latin typeface="Times New Roman" pitchFamily="-92" charset="0"/>
                <a:ea typeface="Times New Roman" pitchFamily="-92" charset="0"/>
                <a:cs typeface="Times New Roman" pitchFamily="-92" charset="0"/>
                <a:sym typeface="Times New Roman" pitchFamily="-92" charset="0"/>
              </a:rPr>
              <a:t> </a:t>
            </a:r>
            <a:r>
              <a:rPr lang="en-US" sz="1200">
                <a:solidFill>
                  <a:schemeClr val="accent2"/>
                </a:solidFill>
              </a:rPr>
              <a:t>a</a:t>
            </a:r>
            <a:r>
              <a:rPr lang="en-US" sz="1200">
                <a:latin typeface="Times New Roman" pitchFamily="-92" charset="0"/>
                <a:ea typeface="Times New Roman" pitchFamily="-92" charset="0"/>
                <a:cs typeface="Times New Roman" pitchFamily="-92" charset="0"/>
                <a:sym typeface="Times New Roman" pitchFamily="-92" charset="0"/>
              </a:rPr>
              <a:t> </a:t>
            </a:r>
            <a:r>
              <a:rPr lang="en-US" sz="1200">
                <a:solidFill>
                  <a:schemeClr val="accent2"/>
                </a:solidFill>
              </a:rPr>
              <a:t>proposal:</a:t>
            </a:r>
          </a:p>
          <a:p>
            <a:pPr>
              <a:tabLst>
                <a:tab pos="101600" algn="l"/>
                <a:tab pos="368300" algn="l"/>
                <a:tab pos="406400" algn="l"/>
                <a:tab pos="647700" algn="l"/>
                <a:tab pos="698500" algn="l"/>
                <a:tab pos="914400" algn="l"/>
              </a:tabLst>
            </a:pPr>
            <a:r>
              <a:rPr lang="en-US" sz="1200">
                <a:latin typeface="Calibri" pitchFamily="-92" charset="0"/>
                <a:ea typeface="Calibri" pitchFamily="-92" charset="0"/>
                <a:cs typeface="Calibri" pitchFamily="-92" charset="0"/>
                <a:sym typeface="Calibri" pitchFamily="-92" charset="0"/>
              </a:rPr>
              <a:t>					</a:t>
            </a:r>
            <a:r>
              <a:rPr lang="en-US" sz="1200">
                <a:solidFill>
                  <a:schemeClr val="accent1"/>
                </a:solidFill>
                <a:latin typeface="Wingdings 2" pitchFamily="-92" charset="2"/>
                <a:ea typeface="Wingdings 2" pitchFamily="-92" charset="2"/>
                <a:cs typeface="Wingdings 2" pitchFamily="-92" charset="2"/>
                <a:sym typeface="Wingdings 2" pitchFamily="-92" charset="2"/>
              </a:rPr>
              <a:t>●</a:t>
            </a:r>
            <a:r>
              <a:rPr lang="en-US" sz="1200">
                <a:latin typeface="Times New Roman" pitchFamily="-92" charset="0"/>
                <a:ea typeface="Times New Roman" pitchFamily="-92" charset="0"/>
                <a:cs typeface="Times New Roman" pitchFamily="-92" charset="0"/>
                <a:sym typeface="Times New Roman" pitchFamily="-92" charset="0"/>
              </a:rPr>
              <a:t>  </a:t>
            </a:r>
            <a:r>
              <a:rPr lang="en-US" sz="1200">
                <a:solidFill>
                  <a:schemeClr val="accent1"/>
                </a:solidFill>
              </a:rPr>
              <a:t>as</a:t>
            </a:r>
            <a:r>
              <a:rPr lang="en-US" sz="1200">
                <a:latin typeface="Times New Roman" pitchFamily="-92" charset="0"/>
                <a:ea typeface="Times New Roman" pitchFamily="-92" charset="0"/>
                <a:cs typeface="Times New Roman" pitchFamily="-92" charset="0"/>
                <a:sym typeface="Times New Roman" pitchFamily="-92" charset="0"/>
              </a:rPr>
              <a:t> </a:t>
            </a:r>
            <a:r>
              <a:rPr lang="en-US" sz="1200">
                <a:solidFill>
                  <a:schemeClr val="accent1"/>
                </a:solidFill>
              </a:rPr>
              <a:t>a</a:t>
            </a:r>
            <a:r>
              <a:rPr lang="en-US" sz="1200">
                <a:latin typeface="Times New Roman" pitchFamily="-92" charset="0"/>
                <a:ea typeface="Times New Roman" pitchFamily="-92" charset="0"/>
                <a:cs typeface="Times New Roman" pitchFamily="-92" charset="0"/>
                <a:sym typeface="Times New Roman" pitchFamily="-92" charset="0"/>
              </a:rPr>
              <a:t> </a:t>
            </a:r>
            <a:r>
              <a:rPr lang="en-US" sz="1200">
                <a:solidFill>
                  <a:schemeClr val="accent1"/>
                </a:solidFill>
              </a:rPr>
              <a:t>single</a:t>
            </a:r>
            <a:r>
              <a:rPr lang="en-US" sz="1200">
                <a:latin typeface="Times New Roman" pitchFamily="-92" charset="0"/>
                <a:ea typeface="Times New Roman" pitchFamily="-92" charset="0"/>
                <a:cs typeface="Times New Roman" pitchFamily="-92" charset="0"/>
                <a:sym typeface="Times New Roman" pitchFamily="-92" charset="0"/>
              </a:rPr>
              <a:t> </a:t>
            </a:r>
            <a:r>
              <a:rPr lang="en-US" sz="1200">
                <a:solidFill>
                  <a:schemeClr val="accent1"/>
                </a:solidFill>
              </a:rPr>
              <a:t>technology,</a:t>
            </a:r>
          </a:p>
          <a:p>
            <a:pPr>
              <a:tabLst>
                <a:tab pos="101600" algn="l"/>
                <a:tab pos="368300" algn="l"/>
                <a:tab pos="406400" algn="l"/>
                <a:tab pos="647700" algn="l"/>
                <a:tab pos="698500" algn="l"/>
                <a:tab pos="914400" algn="l"/>
              </a:tabLst>
            </a:pPr>
            <a:r>
              <a:rPr lang="en-US" sz="1200">
                <a:latin typeface="Calibri" pitchFamily="-92" charset="0"/>
                <a:ea typeface="Calibri" pitchFamily="-92" charset="0"/>
                <a:cs typeface="Calibri" pitchFamily="-92" charset="0"/>
                <a:sym typeface="Calibri" pitchFamily="-92" charset="0"/>
              </a:rPr>
              <a:t>					</a:t>
            </a:r>
            <a:r>
              <a:rPr lang="en-US" sz="1200">
                <a:solidFill>
                  <a:schemeClr val="accent1"/>
                </a:solidFill>
                <a:latin typeface="Wingdings 2" pitchFamily="-92" charset="2"/>
                <a:ea typeface="Wingdings 2" pitchFamily="-92" charset="2"/>
                <a:cs typeface="Wingdings 2" pitchFamily="-92" charset="2"/>
                <a:sym typeface="Wingdings 2" pitchFamily="-92" charset="2"/>
              </a:rPr>
              <a:t>●</a:t>
            </a:r>
            <a:r>
              <a:rPr lang="en-US" sz="1200">
                <a:latin typeface="Times New Roman" pitchFamily="-92" charset="0"/>
                <a:ea typeface="Times New Roman" pitchFamily="-92" charset="0"/>
                <a:cs typeface="Times New Roman" pitchFamily="-92" charset="0"/>
                <a:sym typeface="Times New Roman" pitchFamily="-92" charset="0"/>
              </a:rPr>
              <a:t>  </a:t>
            </a:r>
            <a:r>
              <a:rPr lang="en-US" sz="1200">
                <a:solidFill>
                  <a:schemeClr val="accent1"/>
                </a:solidFill>
              </a:rPr>
              <a:t>as</a:t>
            </a:r>
            <a:r>
              <a:rPr lang="en-US" sz="1200">
                <a:latin typeface="Times New Roman" pitchFamily="-92" charset="0"/>
                <a:ea typeface="Times New Roman" pitchFamily="-92" charset="0"/>
                <a:cs typeface="Times New Roman" pitchFamily="-92" charset="0"/>
                <a:sym typeface="Times New Roman" pitchFamily="-92" charset="0"/>
              </a:rPr>
              <a:t> </a:t>
            </a:r>
            <a:r>
              <a:rPr lang="en-US" sz="1200">
                <a:solidFill>
                  <a:schemeClr val="accent1"/>
                </a:solidFill>
              </a:rPr>
              <a:t>a</a:t>
            </a:r>
            <a:r>
              <a:rPr lang="en-US" sz="1200">
                <a:latin typeface="Times New Roman" pitchFamily="-92" charset="0"/>
                <a:ea typeface="Times New Roman" pitchFamily="-92" charset="0"/>
                <a:cs typeface="Times New Roman" pitchFamily="-92" charset="0"/>
                <a:sym typeface="Times New Roman" pitchFamily="-92" charset="0"/>
              </a:rPr>
              <a:t> </a:t>
            </a:r>
            <a:r>
              <a:rPr lang="en-US" sz="1200">
                <a:solidFill>
                  <a:schemeClr val="accent1"/>
                </a:solidFill>
              </a:rPr>
              <a:t>set</a:t>
            </a:r>
            <a:r>
              <a:rPr lang="en-US" sz="1200">
                <a:latin typeface="Times New Roman" pitchFamily="-92" charset="0"/>
                <a:ea typeface="Times New Roman" pitchFamily="-92" charset="0"/>
                <a:cs typeface="Times New Roman" pitchFamily="-92" charset="0"/>
                <a:sym typeface="Times New Roman" pitchFamily="-92" charset="0"/>
              </a:rPr>
              <a:t> </a:t>
            </a:r>
            <a:r>
              <a:rPr lang="en-US" sz="1200">
                <a:solidFill>
                  <a:schemeClr val="accent1"/>
                </a:solidFill>
              </a:rPr>
              <a:t>of</a:t>
            </a:r>
            <a:r>
              <a:rPr lang="en-US" sz="1200">
                <a:latin typeface="Times New Roman" pitchFamily="-92" charset="0"/>
                <a:ea typeface="Times New Roman" pitchFamily="-92" charset="0"/>
                <a:cs typeface="Times New Roman" pitchFamily="-92" charset="0"/>
                <a:sym typeface="Times New Roman" pitchFamily="-92" charset="0"/>
              </a:rPr>
              <a:t> </a:t>
            </a:r>
            <a:r>
              <a:rPr lang="en-US" sz="1200">
                <a:solidFill>
                  <a:schemeClr val="accent1"/>
                </a:solidFill>
              </a:rPr>
              <a:t>technologies,</a:t>
            </a:r>
          </a:p>
          <a:p>
            <a:pPr>
              <a:tabLst>
                <a:tab pos="101600" algn="l"/>
                <a:tab pos="368300" algn="l"/>
                <a:tab pos="406400" algn="l"/>
                <a:tab pos="647700" algn="l"/>
                <a:tab pos="698500" algn="l"/>
                <a:tab pos="914400" algn="l"/>
              </a:tabLst>
            </a:pPr>
            <a:r>
              <a:rPr lang="en-US" sz="1200">
                <a:latin typeface="Calibri" pitchFamily="-92" charset="0"/>
                <a:ea typeface="Calibri" pitchFamily="-92" charset="0"/>
                <a:cs typeface="Calibri" pitchFamily="-92" charset="0"/>
                <a:sym typeface="Calibri" pitchFamily="-92" charset="0"/>
              </a:rPr>
              <a:t>					</a:t>
            </a:r>
            <a:r>
              <a:rPr lang="en-US" sz="1200">
                <a:solidFill>
                  <a:schemeClr val="accent1"/>
                </a:solidFill>
                <a:latin typeface="Wingdings 2" pitchFamily="-92" charset="2"/>
                <a:ea typeface="Wingdings 2" pitchFamily="-92" charset="2"/>
                <a:cs typeface="Wingdings 2" pitchFamily="-92" charset="2"/>
                <a:sym typeface="Wingdings 2" pitchFamily="-92" charset="2"/>
              </a:rPr>
              <a:t>●</a:t>
            </a:r>
            <a:r>
              <a:rPr lang="en-US" sz="1200">
                <a:latin typeface="Times New Roman" pitchFamily="-92" charset="0"/>
                <a:ea typeface="Times New Roman" pitchFamily="-92" charset="0"/>
                <a:cs typeface="Times New Roman" pitchFamily="-92" charset="0"/>
                <a:sym typeface="Times New Roman" pitchFamily="-92" charset="0"/>
              </a:rPr>
              <a:t>  </a:t>
            </a:r>
            <a:r>
              <a:rPr lang="en-US" sz="1200">
                <a:solidFill>
                  <a:schemeClr val="accent1"/>
                </a:solidFill>
              </a:rPr>
              <a:t>or</a:t>
            </a:r>
            <a:r>
              <a:rPr lang="en-US" sz="1200">
                <a:latin typeface="Times New Roman" pitchFamily="-92" charset="0"/>
                <a:ea typeface="Times New Roman" pitchFamily="-92" charset="0"/>
                <a:cs typeface="Times New Roman" pitchFamily="-92" charset="0"/>
                <a:sym typeface="Times New Roman" pitchFamily="-92" charset="0"/>
              </a:rPr>
              <a:t> </a:t>
            </a:r>
            <a:r>
              <a:rPr lang="en-US" sz="1200">
                <a:solidFill>
                  <a:schemeClr val="accent1"/>
                </a:solidFill>
              </a:rPr>
              <a:t>as</a:t>
            </a:r>
            <a:r>
              <a:rPr lang="en-US" sz="1200">
                <a:latin typeface="Times New Roman" pitchFamily="-92" charset="0"/>
                <a:ea typeface="Times New Roman" pitchFamily="-92" charset="0"/>
                <a:cs typeface="Times New Roman" pitchFamily="-92" charset="0"/>
                <a:sym typeface="Times New Roman" pitchFamily="-92" charset="0"/>
              </a:rPr>
              <a:t> </a:t>
            </a:r>
            <a:r>
              <a:rPr lang="en-US" sz="1200">
                <a:solidFill>
                  <a:schemeClr val="accent1"/>
                </a:solidFill>
              </a:rPr>
              <a:t>one</a:t>
            </a:r>
            <a:r>
              <a:rPr lang="en-US" sz="1200">
                <a:latin typeface="Times New Roman" pitchFamily="-92" charset="0"/>
                <a:ea typeface="Times New Roman" pitchFamily="-92" charset="0"/>
                <a:cs typeface="Times New Roman" pitchFamily="-92" charset="0"/>
                <a:sym typeface="Times New Roman" pitchFamily="-92" charset="0"/>
              </a:rPr>
              <a:t> </a:t>
            </a:r>
            <a:r>
              <a:rPr lang="en-US" sz="1200">
                <a:solidFill>
                  <a:schemeClr val="accent1"/>
                </a:solidFill>
              </a:rPr>
              <a:t>or</a:t>
            </a:r>
            <a:r>
              <a:rPr lang="en-US" sz="1200">
                <a:latin typeface="Times New Roman" pitchFamily="-92" charset="0"/>
                <a:ea typeface="Times New Roman" pitchFamily="-92" charset="0"/>
                <a:cs typeface="Times New Roman" pitchFamily="-92" charset="0"/>
                <a:sym typeface="Times New Roman" pitchFamily="-92" charset="0"/>
              </a:rPr>
              <a:t> </a:t>
            </a:r>
            <a:r>
              <a:rPr lang="en-US" sz="1200">
                <a:solidFill>
                  <a:schemeClr val="accent1"/>
                </a:solidFill>
              </a:rPr>
              <a:t>more</a:t>
            </a:r>
            <a:r>
              <a:rPr lang="en-US" sz="1200">
                <a:latin typeface="Times New Roman" pitchFamily="-92" charset="0"/>
                <a:ea typeface="Times New Roman" pitchFamily="-92" charset="0"/>
                <a:cs typeface="Times New Roman" pitchFamily="-92" charset="0"/>
                <a:sym typeface="Times New Roman" pitchFamily="-92" charset="0"/>
              </a:rPr>
              <a:t> </a:t>
            </a:r>
            <a:r>
              <a:rPr lang="en-US" sz="1200">
                <a:solidFill>
                  <a:schemeClr val="accent1"/>
                </a:solidFill>
              </a:rPr>
              <a:t>technologies</a:t>
            </a:r>
            <a:r>
              <a:rPr lang="en-US" sz="1200">
                <a:latin typeface="Times New Roman" pitchFamily="-92" charset="0"/>
                <a:ea typeface="Times New Roman" pitchFamily="-92" charset="0"/>
                <a:cs typeface="Times New Roman" pitchFamily="-92" charset="0"/>
                <a:sym typeface="Times New Roman" pitchFamily="-92" charset="0"/>
              </a:rPr>
              <a:t> </a:t>
            </a:r>
            <a:r>
              <a:rPr lang="en-US" sz="1200">
                <a:solidFill>
                  <a:schemeClr val="accent1"/>
                </a:solidFill>
              </a:rPr>
              <a:t>within</a:t>
            </a:r>
            <a:r>
              <a:rPr lang="en-US" sz="1200">
                <a:latin typeface="Times New Roman" pitchFamily="-92" charset="0"/>
                <a:ea typeface="Times New Roman" pitchFamily="-92" charset="0"/>
                <a:cs typeface="Times New Roman" pitchFamily="-92" charset="0"/>
                <a:sym typeface="Times New Roman" pitchFamily="-92" charset="0"/>
              </a:rPr>
              <a:t> </a:t>
            </a:r>
            <a:r>
              <a:rPr lang="en-US" sz="1200">
                <a:solidFill>
                  <a:schemeClr val="accent1"/>
                </a:solidFill>
              </a:rPr>
              <a:t>a</a:t>
            </a:r>
            <a:r>
              <a:rPr lang="en-US" sz="1200">
                <a:latin typeface="Times New Roman" pitchFamily="-92" charset="0"/>
                <a:ea typeface="Times New Roman" pitchFamily="-92" charset="0"/>
                <a:cs typeface="Times New Roman" pitchFamily="-92" charset="0"/>
                <a:sym typeface="Times New Roman" pitchFamily="-92" charset="0"/>
              </a:rPr>
              <a:t> </a:t>
            </a:r>
            <a:r>
              <a:rPr lang="en-US" sz="1200">
                <a:solidFill>
                  <a:schemeClr val="accent1"/>
                </a:solidFill>
              </a:rPr>
              <a:t>proposal</a:t>
            </a:r>
            <a:r>
              <a:rPr lang="en-US" sz="1200">
                <a:latin typeface="Times New Roman" pitchFamily="-92" charset="0"/>
                <a:ea typeface="Times New Roman" pitchFamily="-92" charset="0"/>
                <a:cs typeface="Times New Roman" pitchFamily="-92" charset="0"/>
                <a:sym typeface="Times New Roman" pitchFamily="-92" charset="0"/>
              </a:rPr>
              <a:t> </a:t>
            </a:r>
            <a:r>
              <a:rPr lang="en-US" sz="1200">
                <a:solidFill>
                  <a:schemeClr val="accent1"/>
                </a:solidFill>
              </a:rPr>
              <a:t>from</a:t>
            </a:r>
            <a:r>
              <a:rPr lang="en-US" sz="1200">
                <a:latin typeface="Times New Roman" pitchFamily="-92" charset="0"/>
                <a:ea typeface="Times New Roman" pitchFamily="-92" charset="0"/>
                <a:cs typeface="Times New Roman" pitchFamily="-92" charset="0"/>
                <a:sym typeface="Times New Roman" pitchFamily="-92" charset="0"/>
              </a:rPr>
              <a:t> </a:t>
            </a:r>
            <a:r>
              <a:rPr lang="en-US" sz="1200">
                <a:solidFill>
                  <a:schemeClr val="accent1"/>
                </a:solidFill>
              </a:rPr>
              <a:t>external bodies</a:t>
            </a:r>
            <a:r>
              <a:rPr lang="en-US" sz="1200">
                <a:latin typeface="Times New Roman" pitchFamily="-92" charset="0"/>
                <a:ea typeface="Times New Roman" pitchFamily="-92" charset="0"/>
                <a:cs typeface="Times New Roman" pitchFamily="-92" charset="0"/>
                <a:sym typeface="Times New Roman" pitchFamily="-92" charset="0"/>
              </a:rPr>
              <a:t> </a:t>
            </a:r>
            <a:r>
              <a:rPr lang="en-US" sz="1200">
                <a:solidFill>
                  <a:schemeClr val="accent1"/>
                </a:solidFill>
              </a:rPr>
              <a:t>(e.g.,</a:t>
            </a:r>
            <a:r>
              <a:rPr lang="en-US" sz="1200">
                <a:latin typeface="Times New Roman" pitchFamily="-92" charset="0"/>
                <a:ea typeface="Times New Roman" pitchFamily="-92" charset="0"/>
                <a:cs typeface="Times New Roman" pitchFamily="-92" charset="0"/>
                <a:sym typeface="Times New Roman" pitchFamily="-92" charset="0"/>
              </a:rPr>
              <a:t> </a:t>
            </a:r>
            <a:r>
              <a:rPr lang="en-US" sz="1200">
                <a:solidFill>
                  <a:schemeClr val="accent1"/>
                </a:solidFill>
              </a:rPr>
              <a:t>3GPP)</a:t>
            </a:r>
          </a:p>
          <a:p>
            <a:pPr>
              <a:tabLst>
                <a:tab pos="101600" algn="l"/>
                <a:tab pos="368300" algn="l"/>
                <a:tab pos="406400" algn="l"/>
                <a:tab pos="647700" algn="l"/>
                <a:tab pos="698500" algn="l"/>
                <a:tab pos="914400" algn="l"/>
              </a:tabLst>
            </a:pPr>
            <a:r>
              <a:rPr lang="en-US" sz="1200">
                <a:latin typeface="Calibri" pitchFamily="-92" charset="0"/>
                <a:ea typeface="Calibri" pitchFamily="-92" charset="0"/>
                <a:cs typeface="Calibri" pitchFamily="-92" charset="0"/>
                <a:sym typeface="Calibri" pitchFamily="-92" charset="0"/>
              </a:rPr>
              <a:t>	</a:t>
            </a:r>
            <a:r>
              <a:rPr lang="en-US" sz="1200">
                <a:solidFill>
                  <a:srgbClr val="A04DA3"/>
                </a:solidFill>
              </a:rPr>
              <a:t>•</a:t>
            </a:r>
            <a:r>
              <a:rPr lang="en-US" sz="1200">
                <a:latin typeface="Times New Roman" pitchFamily="-92" charset="0"/>
                <a:ea typeface="Times New Roman" pitchFamily="-92" charset="0"/>
                <a:cs typeface="Times New Roman" pitchFamily="-92" charset="0"/>
                <a:sym typeface="Times New Roman" pitchFamily="-92" charset="0"/>
              </a:rPr>
              <a:t>  </a:t>
            </a:r>
            <a:r>
              <a:rPr lang="en-US" sz="1200"/>
              <a:t>During</a:t>
            </a:r>
            <a:r>
              <a:rPr lang="en-US" sz="1200">
                <a:latin typeface="Times New Roman" pitchFamily="-92" charset="0"/>
                <a:ea typeface="Times New Roman" pitchFamily="-92" charset="0"/>
                <a:cs typeface="Times New Roman" pitchFamily="-92" charset="0"/>
                <a:sym typeface="Times New Roman" pitchFamily="-92" charset="0"/>
              </a:rPr>
              <a:t> </a:t>
            </a:r>
            <a:r>
              <a:rPr lang="en-US" sz="1200"/>
              <a:t>its</a:t>
            </a:r>
            <a:r>
              <a:rPr lang="en-US" sz="1200">
                <a:latin typeface="Times New Roman" pitchFamily="-92" charset="0"/>
                <a:ea typeface="Times New Roman" pitchFamily="-92" charset="0"/>
                <a:cs typeface="Times New Roman" pitchFamily="-92" charset="0"/>
                <a:sym typeface="Times New Roman" pitchFamily="-92" charset="0"/>
              </a:rPr>
              <a:t> </a:t>
            </a:r>
            <a:r>
              <a:rPr lang="en-US" sz="1200"/>
              <a:t>lifetime,</a:t>
            </a:r>
            <a:r>
              <a:rPr lang="en-US" sz="1200">
                <a:latin typeface="Times New Roman" pitchFamily="-92" charset="0"/>
                <a:ea typeface="Times New Roman" pitchFamily="-92" charset="0"/>
                <a:cs typeface="Times New Roman" pitchFamily="-92" charset="0"/>
                <a:sym typeface="Times New Roman" pitchFamily="-92" charset="0"/>
              </a:rPr>
              <a:t>  </a:t>
            </a:r>
            <a:r>
              <a:rPr lang="en-US" sz="1200"/>
              <a:t>to</a:t>
            </a:r>
            <a:r>
              <a:rPr lang="en-US" sz="1200">
                <a:latin typeface="Times New Roman" pitchFamily="-92" charset="0"/>
                <a:ea typeface="Times New Roman" pitchFamily="-92" charset="0"/>
                <a:cs typeface="Times New Roman" pitchFamily="-92" charset="0"/>
                <a:sym typeface="Times New Roman" pitchFamily="-92" charset="0"/>
              </a:rPr>
              <a:t> </a:t>
            </a:r>
            <a:r>
              <a:rPr lang="en-US" sz="1200"/>
              <a:t>act</a:t>
            </a:r>
            <a:r>
              <a:rPr lang="en-US" sz="1200">
                <a:latin typeface="Times New Roman" pitchFamily="-92" charset="0"/>
                <a:ea typeface="Times New Roman" pitchFamily="-92" charset="0"/>
                <a:cs typeface="Times New Roman" pitchFamily="-92" charset="0"/>
                <a:sym typeface="Times New Roman" pitchFamily="-92" charset="0"/>
              </a:rPr>
              <a:t> </a:t>
            </a:r>
            <a:r>
              <a:rPr lang="en-US" sz="1200"/>
              <a:t>as</a:t>
            </a:r>
            <a:r>
              <a:rPr lang="en-US" sz="1200">
                <a:latin typeface="Times New Roman" pitchFamily="-92" charset="0"/>
                <a:ea typeface="Times New Roman" pitchFamily="-92" charset="0"/>
                <a:cs typeface="Times New Roman" pitchFamily="-92" charset="0"/>
                <a:sym typeface="Times New Roman" pitchFamily="-92" charset="0"/>
              </a:rPr>
              <a:t> </a:t>
            </a:r>
            <a:r>
              <a:rPr lang="en-US" sz="1200"/>
              <a:t>the</a:t>
            </a:r>
            <a:r>
              <a:rPr lang="en-US" sz="1200">
                <a:latin typeface="Times New Roman" pitchFamily="-92" charset="0"/>
                <a:ea typeface="Times New Roman" pitchFamily="-92" charset="0"/>
                <a:cs typeface="Times New Roman" pitchFamily="-92" charset="0"/>
                <a:sym typeface="Times New Roman" pitchFamily="-92" charset="0"/>
              </a:rPr>
              <a:t> </a:t>
            </a:r>
            <a:r>
              <a:rPr lang="en-US" sz="1200"/>
              <a:t>communication</a:t>
            </a:r>
            <a:r>
              <a:rPr lang="en-US" sz="1200">
                <a:latin typeface="Times New Roman" pitchFamily="-92" charset="0"/>
                <a:ea typeface="Times New Roman" pitchFamily="-92" charset="0"/>
                <a:cs typeface="Times New Roman" pitchFamily="-92" charset="0"/>
                <a:sym typeface="Times New Roman" pitchFamily="-92" charset="0"/>
              </a:rPr>
              <a:t> </a:t>
            </a:r>
            <a:r>
              <a:rPr lang="en-US" sz="1200"/>
              <a:t>point</a:t>
            </a:r>
          </a:p>
          <a:p>
            <a:pPr>
              <a:tabLst>
                <a:tab pos="101600" algn="l"/>
                <a:tab pos="368300" algn="l"/>
                <a:tab pos="406400" algn="l"/>
                <a:tab pos="647700" algn="l"/>
                <a:tab pos="698500" algn="l"/>
                <a:tab pos="914400" algn="l"/>
              </a:tabLst>
            </a:pPr>
            <a:r>
              <a:rPr lang="en-US" sz="1200">
                <a:latin typeface="Calibri" pitchFamily="-92" charset="0"/>
                <a:ea typeface="Calibri" pitchFamily="-92" charset="0"/>
                <a:cs typeface="Calibri" pitchFamily="-92" charset="0"/>
                <a:sym typeface="Calibri" pitchFamily="-92" charset="0"/>
              </a:rPr>
              <a:t>		</a:t>
            </a:r>
            <a:r>
              <a:rPr lang="en-US" sz="1200"/>
              <a:t>with</a:t>
            </a:r>
            <a:r>
              <a:rPr lang="en-US" sz="1200">
                <a:latin typeface="Times New Roman" pitchFamily="-92" charset="0"/>
                <a:ea typeface="Times New Roman" pitchFamily="-92" charset="0"/>
                <a:cs typeface="Times New Roman" pitchFamily="-92" charset="0"/>
                <a:sym typeface="Times New Roman" pitchFamily="-92" charset="0"/>
              </a:rPr>
              <a:t> </a:t>
            </a:r>
            <a:r>
              <a:rPr lang="en-US" sz="1200"/>
              <a:t>other</a:t>
            </a:r>
            <a:r>
              <a:rPr lang="en-US" sz="1200">
                <a:latin typeface="Times New Roman" pitchFamily="-92" charset="0"/>
                <a:ea typeface="Times New Roman" pitchFamily="-92" charset="0"/>
                <a:cs typeface="Times New Roman" pitchFamily="-92" charset="0"/>
                <a:sym typeface="Times New Roman" pitchFamily="-92" charset="0"/>
              </a:rPr>
              <a:t> </a:t>
            </a:r>
            <a:r>
              <a:rPr lang="en-US" sz="1200"/>
              <a:t>IEEE</a:t>
            </a:r>
            <a:r>
              <a:rPr lang="en-US" sz="1200">
                <a:latin typeface="Times New Roman" pitchFamily="-92" charset="0"/>
                <a:ea typeface="Times New Roman" pitchFamily="-92" charset="0"/>
                <a:cs typeface="Times New Roman" pitchFamily="-92" charset="0"/>
                <a:sym typeface="Times New Roman" pitchFamily="-92" charset="0"/>
              </a:rPr>
              <a:t> </a:t>
            </a:r>
            <a:r>
              <a:rPr lang="en-US" sz="1200"/>
              <a:t>organizations</a:t>
            </a:r>
            <a:r>
              <a:rPr lang="en-US" sz="1200">
                <a:latin typeface="Times New Roman" pitchFamily="-92" charset="0"/>
                <a:ea typeface="Times New Roman" pitchFamily="-92" charset="0"/>
                <a:cs typeface="Times New Roman" pitchFamily="-92" charset="0"/>
                <a:sym typeface="Times New Roman" pitchFamily="-92" charset="0"/>
              </a:rPr>
              <a:t> </a:t>
            </a:r>
            <a:r>
              <a:rPr lang="en-US" sz="1200"/>
              <a:t>on</a:t>
            </a:r>
            <a:r>
              <a:rPr lang="en-US" sz="1200">
                <a:latin typeface="Times New Roman" pitchFamily="-92" charset="0"/>
                <a:ea typeface="Times New Roman" pitchFamily="-92" charset="0"/>
                <a:cs typeface="Times New Roman" pitchFamily="-92" charset="0"/>
                <a:sym typeface="Times New Roman" pitchFamily="-92" charset="0"/>
              </a:rPr>
              <a:t> </a:t>
            </a:r>
            <a:r>
              <a:rPr lang="en-US" sz="1200"/>
              <a:t>this</a:t>
            </a:r>
            <a:r>
              <a:rPr lang="en-US" sz="1200">
                <a:latin typeface="Times New Roman" pitchFamily="-92" charset="0"/>
                <a:ea typeface="Times New Roman" pitchFamily="-92" charset="0"/>
                <a:cs typeface="Times New Roman" pitchFamily="-92" charset="0"/>
                <a:sym typeface="Times New Roman" pitchFamily="-92" charset="0"/>
              </a:rPr>
              <a:t> </a:t>
            </a:r>
            <a:r>
              <a:rPr lang="en-US" sz="1200"/>
              <a:t>topic.</a:t>
            </a:r>
          </a:p>
          <a:p>
            <a:pPr>
              <a:tabLst>
                <a:tab pos="101600" algn="l"/>
                <a:tab pos="368300" algn="l"/>
                <a:tab pos="406400" algn="l"/>
                <a:tab pos="647700" algn="l"/>
                <a:tab pos="698500" algn="l"/>
                <a:tab pos="914400" algn="l"/>
              </a:tabLst>
            </a:pPr>
            <a:endParaRPr lang="en-US" sz="1200"/>
          </a:p>
          <a:p>
            <a:pPr>
              <a:tabLst>
                <a:tab pos="101600" algn="l"/>
                <a:tab pos="368300" algn="l"/>
                <a:tab pos="406400" algn="l"/>
                <a:tab pos="647700" algn="l"/>
                <a:tab pos="698500" algn="l"/>
                <a:tab pos="914400" algn="l"/>
              </a:tabLst>
            </a:pPr>
            <a:r>
              <a:rPr lang="en-US" sz="1200"/>
              <a:t>Organization: The committee is chartered for 6 months (i.e.,  due July 2016 at the 802 plenary) as an EC SC (type 2).  Any 802 WG voting member may participate as a voting member of the committee.</a:t>
            </a:r>
          </a:p>
          <a:p>
            <a:pPr>
              <a:tabLst>
                <a:tab pos="101600" algn="l"/>
                <a:tab pos="368300" algn="l"/>
                <a:tab pos="406400" algn="l"/>
                <a:tab pos="647700" algn="l"/>
                <a:tab pos="698500" algn="l"/>
                <a:tab pos="914400" algn="l"/>
              </a:tabLst>
            </a:pPr>
            <a:endParaRPr lang="en-US" sz="1200"/>
          </a:p>
          <a:p>
            <a:pPr>
              <a:tabLst>
                <a:tab pos="101600" algn="l"/>
                <a:tab pos="368300" algn="l"/>
                <a:tab pos="406400" algn="l"/>
                <a:tab pos="647700" algn="l"/>
                <a:tab pos="698500" algn="l"/>
                <a:tab pos="914400" algn="l"/>
              </a:tabLst>
            </a:pPr>
            <a:r>
              <a:rPr lang="en-US" sz="1200"/>
              <a:t>Start of ballot: Monday January 25, 2016</a:t>
            </a:r>
          </a:p>
          <a:p>
            <a:pPr>
              <a:tabLst>
                <a:tab pos="101600" algn="l"/>
                <a:tab pos="368300" algn="l"/>
                <a:tab pos="406400" algn="l"/>
                <a:tab pos="647700" algn="l"/>
                <a:tab pos="698500" algn="l"/>
                <a:tab pos="914400" algn="l"/>
              </a:tabLst>
            </a:pPr>
            <a:r>
              <a:rPr lang="en-US" sz="1200"/>
              <a:t>Close of ballot: February 4, 2016 11:59PM AOE</a:t>
            </a:r>
            <a:endParaRPr lang="en-US" sz="1200">
              <a:latin typeface="Calibri" pitchFamily="-92" charset="0"/>
              <a:ea typeface="Calibri" pitchFamily="-92" charset="0"/>
              <a:cs typeface="Calibri" pitchFamily="-92" charset="0"/>
              <a:sym typeface="Calibri" pitchFamily="-92" charset="0"/>
            </a:endParaRPr>
          </a:p>
        </p:txBody>
      </p:sp>
      <p:sp>
        <p:nvSpPr>
          <p:cNvPr id="23555" name="Rectangle 3"/>
          <p:cNvSpPr>
            <a:spLocks/>
          </p:cNvSpPr>
          <p:nvPr/>
        </p:nvSpPr>
        <p:spPr bwMode="auto">
          <a:xfrm>
            <a:off x="8577263" y="17463"/>
            <a:ext cx="358775" cy="349250"/>
          </a:xfrm>
          <a:prstGeom prst="rect">
            <a:avLst/>
          </a:prstGeom>
          <a:noFill/>
          <a:ln w="12700" cap="flat" cmpd="sng">
            <a:noFill/>
            <a:prstDash val="solid"/>
            <a:miter lim="400000"/>
            <a:headEnd type="none" w="med" len="med"/>
            <a:tailEnd type="none" w="med" len="med"/>
          </a:ln>
          <a:effectLst/>
        </p:spPr>
        <p:txBody>
          <a:bodyPr wrap="none" lIns="45720" rIns="45720" anchor="b">
            <a:prstTxWarp prst="textNoShape">
              <a:avLst/>
            </a:prstTxWarp>
            <a:spAutoFit/>
          </a:bodyPr>
          <a:lstStyle/>
          <a:p>
            <a:pPr algn="r"/>
            <a:fld id="{2B76A013-7DB0-E543-87B6-FC458E5F1E42}" type="slidenum">
              <a:rPr lang="en-US">
                <a:solidFill>
                  <a:srgbClr val="FFFFFF"/>
                </a:solidFill>
                <a:latin typeface="Arial" pitchFamily="-92" charset="0"/>
                <a:ea typeface="Arial" pitchFamily="-92" charset="0"/>
                <a:cs typeface="Arial" pitchFamily="-92" charset="0"/>
                <a:sym typeface="Arial" pitchFamily="-92" charset="0"/>
              </a:rPr>
              <a:pPr algn="r"/>
              <a:t>28</a:t>
            </a:fld>
            <a:endParaRPr lang="en-US">
              <a:solidFill>
                <a:srgbClr val="FFFFFF"/>
              </a:solidFill>
              <a:latin typeface="Arial" pitchFamily="-92" charset="0"/>
              <a:ea typeface="Arial" pitchFamily="-92" charset="0"/>
              <a:cs typeface="Arial" pitchFamily="-92" charset="0"/>
              <a:sym typeface="Arial" pitchFamily="-92" charset="0"/>
            </a:endParaRPr>
          </a:p>
        </p:txBody>
      </p:sp>
    </p:spTree>
  </p:cSld>
  <p:clrMapOvr>
    <a:masterClrMapping/>
  </p:clrMapOvr>
  <p:transition spd="med"/>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1"/>
          <p:cNvSpPr>
            <a:spLocks/>
          </p:cNvSpPr>
          <p:nvPr/>
        </p:nvSpPr>
        <p:spPr bwMode="auto">
          <a:xfrm>
            <a:off x="546100" y="1555750"/>
            <a:ext cx="7739063" cy="1168400"/>
          </a:xfrm>
          <a:prstGeom prst="rect">
            <a:avLst/>
          </a:prstGeom>
          <a:noFill/>
          <a:ln w="12700" cap="flat" cmpd="sng">
            <a:noFill/>
            <a:prstDash val="solid"/>
            <a:miter lim="400000"/>
            <a:headEnd type="none" w="med" len="med"/>
            <a:tailEnd type="none" w="med" len="med"/>
          </a:ln>
          <a:effectLst/>
        </p:spPr>
        <p:txBody>
          <a:bodyPr lIns="0" tIns="0" rIns="0" bIns="0">
            <a:prstTxWarp prst="textNoShape">
              <a:avLst/>
            </a:prstTxWarp>
            <a:spAutoFit/>
          </a:bodyPr>
          <a:lstStyle/>
          <a:p>
            <a:pPr>
              <a:tabLst>
                <a:tab pos="101600" algn="l"/>
                <a:tab pos="368300" algn="l"/>
                <a:tab pos="406400" algn="l"/>
                <a:tab pos="647700" algn="l"/>
                <a:tab pos="698500" algn="l"/>
                <a:tab pos="914400" algn="l"/>
              </a:tabLst>
            </a:pPr>
            <a:r>
              <a:rPr lang="en-US" sz="3900">
                <a:solidFill>
                  <a:srgbClr val="424456"/>
                </a:solidFill>
                <a:latin typeface="Trebuchet MS" pitchFamily="-92" charset="0"/>
                <a:ea typeface="Trebuchet MS" pitchFamily="-92" charset="0"/>
                <a:cs typeface="Trebuchet MS" pitchFamily="-92" charset="0"/>
                <a:sym typeface="Trebuchet MS" pitchFamily="-92" charset="0"/>
              </a:rPr>
              <a:t>Appendix 2:</a:t>
            </a:r>
          </a:p>
          <a:p>
            <a:pPr>
              <a:tabLst>
                <a:tab pos="101600" algn="l"/>
                <a:tab pos="368300" algn="l"/>
                <a:tab pos="406400" algn="l"/>
                <a:tab pos="647700" algn="l"/>
                <a:tab pos="698500" algn="l"/>
                <a:tab pos="914400" algn="l"/>
              </a:tabLst>
            </a:pPr>
            <a:r>
              <a:rPr lang="en-US" sz="3900">
                <a:solidFill>
                  <a:srgbClr val="424456"/>
                </a:solidFill>
                <a:latin typeface="Trebuchet MS" pitchFamily="-92" charset="0"/>
                <a:ea typeface="Trebuchet MS" pitchFamily="-92" charset="0"/>
                <a:cs typeface="Trebuchet MS" pitchFamily="-92" charset="0"/>
                <a:sym typeface="Trebuchet MS" pitchFamily="-92" charset="0"/>
              </a:rPr>
              <a:t>Meeting History</a:t>
            </a:r>
          </a:p>
        </p:txBody>
      </p:sp>
      <p:sp>
        <p:nvSpPr>
          <p:cNvPr id="24578" name="Rectangle 2"/>
          <p:cNvSpPr>
            <a:spLocks/>
          </p:cNvSpPr>
          <p:nvPr/>
        </p:nvSpPr>
        <p:spPr bwMode="auto">
          <a:xfrm>
            <a:off x="647700" y="2705100"/>
            <a:ext cx="447675" cy="3170238"/>
          </a:xfrm>
          <a:prstGeom prst="rect">
            <a:avLst/>
          </a:prstGeom>
          <a:noFill/>
          <a:ln w="12700" cap="flat" cmpd="sng">
            <a:noFill/>
            <a:prstDash val="solid"/>
            <a:miter lim="400000"/>
            <a:headEnd type="none" w="med" len="med"/>
            <a:tailEnd type="none" w="med" len="med"/>
          </a:ln>
          <a:effectLst/>
        </p:spPr>
        <p:txBody>
          <a:bodyPr wrap="none" lIns="0" tIns="0" rIns="0" bIns="0">
            <a:prstTxWarp prst="textNoShape">
              <a:avLst/>
            </a:prstTxWarp>
            <a:spAutoFit/>
          </a:bodyPr>
          <a:lstStyle/>
          <a:p>
            <a:pPr marL="44450" indent="-44450">
              <a:lnSpc>
                <a:spcPts val="3500"/>
              </a:lnSpc>
            </a:pPr>
            <a:r>
              <a:rPr lang="en-US" sz="2700">
                <a:solidFill>
                  <a:srgbClr val="A04DA3"/>
                </a:solidFill>
              </a:rPr>
              <a:t>•</a:t>
            </a:r>
          </a:p>
          <a:p>
            <a:pPr marL="44450" indent="-44450">
              <a:lnSpc>
                <a:spcPts val="3600"/>
              </a:lnSpc>
            </a:pPr>
            <a:r>
              <a:rPr lang="en-US" sz="2700">
                <a:solidFill>
                  <a:srgbClr val="A04DA3"/>
                </a:solidFill>
              </a:rPr>
              <a:t>•</a:t>
            </a:r>
          </a:p>
          <a:p>
            <a:pPr marL="44450" indent="-44450">
              <a:lnSpc>
                <a:spcPts val="3600"/>
              </a:lnSpc>
            </a:pPr>
            <a:r>
              <a:rPr lang="en-US" sz="2700">
                <a:solidFill>
                  <a:srgbClr val="A04DA3"/>
                </a:solidFill>
              </a:rPr>
              <a:t>•</a:t>
            </a:r>
          </a:p>
          <a:p>
            <a:pPr marL="44450" indent="-44450">
              <a:lnSpc>
                <a:spcPts val="3600"/>
              </a:lnSpc>
            </a:pPr>
            <a:r>
              <a:rPr lang="en-US" sz="2700">
                <a:solidFill>
                  <a:srgbClr val="A04DA3"/>
                </a:solidFill>
              </a:rPr>
              <a:t>•</a:t>
            </a:r>
          </a:p>
          <a:p>
            <a:pPr marL="44450" indent="-44450">
              <a:lnSpc>
                <a:spcPts val="3600"/>
              </a:lnSpc>
            </a:pPr>
            <a:r>
              <a:rPr lang="en-US" sz="2700">
                <a:solidFill>
                  <a:srgbClr val="A04DA3"/>
                </a:solidFill>
              </a:rPr>
              <a:t>•</a:t>
            </a:r>
          </a:p>
          <a:p>
            <a:pPr marL="44450" indent="-44450">
              <a:lnSpc>
                <a:spcPts val="3600"/>
              </a:lnSpc>
              <a:buSzPct val="100000"/>
              <a:buFontTx/>
              <a:buChar char="•"/>
            </a:pPr>
            <a:r>
              <a:rPr lang="en-US" sz="2700">
                <a:solidFill>
                  <a:srgbClr val="A04DA3"/>
                </a:solidFill>
              </a:rPr>
              <a:t> </a:t>
            </a:r>
          </a:p>
        </p:txBody>
      </p:sp>
      <p:sp>
        <p:nvSpPr>
          <p:cNvPr id="24579" name="Rectangle 3"/>
          <p:cNvSpPr>
            <a:spLocks/>
          </p:cNvSpPr>
          <p:nvPr/>
        </p:nvSpPr>
        <p:spPr bwMode="auto">
          <a:xfrm>
            <a:off x="960438" y="2743200"/>
            <a:ext cx="3602037" cy="3170238"/>
          </a:xfrm>
          <a:prstGeom prst="rect">
            <a:avLst/>
          </a:prstGeom>
          <a:noFill/>
          <a:ln w="12700" cap="flat" cmpd="sng">
            <a:noFill/>
            <a:prstDash val="solid"/>
            <a:miter lim="400000"/>
            <a:headEnd type="none" w="med" len="med"/>
            <a:tailEnd type="none" w="med" len="med"/>
          </a:ln>
          <a:effectLst/>
        </p:spPr>
        <p:txBody>
          <a:bodyPr wrap="none" lIns="0" tIns="0" rIns="0" bIns="0">
            <a:prstTxWarp prst="textNoShape">
              <a:avLst/>
            </a:prstTxWarp>
            <a:spAutoFit/>
          </a:bodyPr>
          <a:lstStyle/>
          <a:p>
            <a:pPr>
              <a:lnSpc>
                <a:spcPts val="3500"/>
              </a:lnSpc>
            </a:pPr>
            <a:r>
              <a:rPr lang="en-US" sz="2700"/>
              <a:t>March</a:t>
            </a:r>
            <a:r>
              <a:rPr lang="en-US" sz="2700">
                <a:latin typeface="Times New Roman" pitchFamily="-92" charset="0"/>
                <a:ea typeface="Times New Roman" pitchFamily="-92" charset="0"/>
                <a:cs typeface="Times New Roman" pitchFamily="-92" charset="0"/>
                <a:sym typeface="Times New Roman" pitchFamily="-92" charset="0"/>
              </a:rPr>
              <a:t> </a:t>
            </a:r>
            <a:r>
              <a:rPr lang="en-US" sz="2700"/>
              <a:t>30</a:t>
            </a:r>
            <a:r>
              <a:rPr lang="en-US" sz="2700">
                <a:latin typeface="Times New Roman" pitchFamily="-92" charset="0"/>
                <a:ea typeface="Times New Roman" pitchFamily="-92" charset="0"/>
                <a:cs typeface="Times New Roman" pitchFamily="-92" charset="0"/>
                <a:sym typeface="Times New Roman" pitchFamily="-92" charset="0"/>
              </a:rPr>
              <a:t> </a:t>
            </a:r>
            <a:r>
              <a:rPr lang="en-US" sz="2700"/>
              <a:t>–</a:t>
            </a:r>
            <a:r>
              <a:rPr lang="en-US" sz="2700">
                <a:latin typeface="Times New Roman" pitchFamily="-92" charset="0"/>
                <a:ea typeface="Times New Roman" pitchFamily="-92" charset="0"/>
                <a:cs typeface="Times New Roman" pitchFamily="-92" charset="0"/>
                <a:sym typeface="Times New Roman" pitchFamily="-92" charset="0"/>
              </a:rPr>
              <a:t> </a:t>
            </a:r>
            <a:r>
              <a:rPr lang="en-US" sz="2700"/>
              <a:t>10am</a:t>
            </a:r>
            <a:r>
              <a:rPr lang="en-US" sz="2700">
                <a:latin typeface="Times New Roman" pitchFamily="-92" charset="0"/>
                <a:ea typeface="Times New Roman" pitchFamily="-92" charset="0"/>
                <a:cs typeface="Times New Roman" pitchFamily="-92" charset="0"/>
                <a:sym typeface="Times New Roman" pitchFamily="-92" charset="0"/>
              </a:rPr>
              <a:t> </a:t>
            </a:r>
            <a:r>
              <a:rPr lang="en-US" sz="2700"/>
              <a:t>ET</a:t>
            </a:r>
          </a:p>
          <a:p>
            <a:pPr>
              <a:lnSpc>
                <a:spcPts val="3600"/>
              </a:lnSpc>
            </a:pPr>
            <a:r>
              <a:rPr lang="en-US" sz="2700"/>
              <a:t>April</a:t>
            </a:r>
            <a:r>
              <a:rPr lang="en-US" sz="2700">
                <a:latin typeface="Times New Roman" pitchFamily="-92" charset="0"/>
                <a:ea typeface="Times New Roman" pitchFamily="-92" charset="0"/>
                <a:cs typeface="Times New Roman" pitchFamily="-92" charset="0"/>
                <a:sym typeface="Times New Roman" pitchFamily="-92" charset="0"/>
              </a:rPr>
              <a:t> </a:t>
            </a:r>
            <a:r>
              <a:rPr lang="en-US" sz="2700"/>
              <a:t>13</a:t>
            </a:r>
            <a:r>
              <a:rPr lang="en-US" sz="2700">
                <a:latin typeface="Times New Roman" pitchFamily="-92" charset="0"/>
                <a:ea typeface="Times New Roman" pitchFamily="-92" charset="0"/>
                <a:cs typeface="Times New Roman" pitchFamily="-92" charset="0"/>
                <a:sym typeface="Times New Roman" pitchFamily="-92" charset="0"/>
              </a:rPr>
              <a:t> </a:t>
            </a:r>
            <a:r>
              <a:rPr lang="en-US" sz="2700"/>
              <a:t>-</a:t>
            </a:r>
            <a:r>
              <a:rPr lang="en-US" sz="2700">
                <a:latin typeface="Times New Roman" pitchFamily="-92" charset="0"/>
                <a:ea typeface="Times New Roman" pitchFamily="-92" charset="0"/>
                <a:cs typeface="Times New Roman" pitchFamily="-92" charset="0"/>
                <a:sym typeface="Times New Roman" pitchFamily="-92" charset="0"/>
              </a:rPr>
              <a:t> </a:t>
            </a:r>
            <a:r>
              <a:rPr lang="en-US" sz="2700"/>
              <a:t>10am</a:t>
            </a:r>
            <a:r>
              <a:rPr lang="en-US" sz="2700">
                <a:latin typeface="Times New Roman" pitchFamily="-92" charset="0"/>
                <a:ea typeface="Times New Roman" pitchFamily="-92" charset="0"/>
                <a:cs typeface="Times New Roman" pitchFamily="-92" charset="0"/>
                <a:sym typeface="Times New Roman" pitchFamily="-92" charset="0"/>
              </a:rPr>
              <a:t> </a:t>
            </a:r>
            <a:r>
              <a:rPr lang="en-US" sz="2700"/>
              <a:t>ET</a:t>
            </a:r>
          </a:p>
          <a:p>
            <a:pPr>
              <a:lnSpc>
                <a:spcPts val="3600"/>
              </a:lnSpc>
            </a:pPr>
            <a:r>
              <a:rPr lang="en-US" sz="2700"/>
              <a:t>April</a:t>
            </a:r>
            <a:r>
              <a:rPr lang="en-US" sz="2700">
                <a:latin typeface="Times New Roman" pitchFamily="-92" charset="0"/>
                <a:ea typeface="Times New Roman" pitchFamily="-92" charset="0"/>
                <a:cs typeface="Times New Roman" pitchFamily="-92" charset="0"/>
                <a:sym typeface="Times New Roman" pitchFamily="-92" charset="0"/>
              </a:rPr>
              <a:t> </a:t>
            </a:r>
            <a:r>
              <a:rPr lang="en-US" sz="2700"/>
              <a:t>20</a:t>
            </a:r>
            <a:r>
              <a:rPr lang="en-US" sz="2700">
                <a:latin typeface="Times New Roman" pitchFamily="-92" charset="0"/>
                <a:ea typeface="Times New Roman" pitchFamily="-92" charset="0"/>
                <a:cs typeface="Times New Roman" pitchFamily="-92" charset="0"/>
                <a:sym typeface="Times New Roman" pitchFamily="-92" charset="0"/>
              </a:rPr>
              <a:t> </a:t>
            </a:r>
            <a:r>
              <a:rPr lang="en-US" sz="2700"/>
              <a:t>–</a:t>
            </a:r>
            <a:r>
              <a:rPr lang="en-US" sz="2700">
                <a:latin typeface="Times New Roman" pitchFamily="-92" charset="0"/>
                <a:ea typeface="Times New Roman" pitchFamily="-92" charset="0"/>
                <a:cs typeface="Times New Roman" pitchFamily="-92" charset="0"/>
                <a:sym typeface="Times New Roman" pitchFamily="-92" charset="0"/>
              </a:rPr>
              <a:t> </a:t>
            </a:r>
            <a:r>
              <a:rPr lang="en-US" sz="2700"/>
              <a:t>6pm</a:t>
            </a:r>
            <a:r>
              <a:rPr lang="en-US" sz="2700">
                <a:latin typeface="Times New Roman" pitchFamily="-92" charset="0"/>
                <a:ea typeface="Times New Roman" pitchFamily="-92" charset="0"/>
                <a:cs typeface="Times New Roman" pitchFamily="-92" charset="0"/>
                <a:sym typeface="Times New Roman" pitchFamily="-92" charset="0"/>
              </a:rPr>
              <a:t> </a:t>
            </a:r>
            <a:r>
              <a:rPr lang="en-US" sz="2700"/>
              <a:t>ET</a:t>
            </a:r>
          </a:p>
          <a:p>
            <a:pPr>
              <a:lnSpc>
                <a:spcPts val="3600"/>
              </a:lnSpc>
            </a:pPr>
            <a:r>
              <a:rPr lang="en-US" sz="2700"/>
              <a:t>April</a:t>
            </a:r>
            <a:r>
              <a:rPr lang="en-US" sz="2700">
                <a:latin typeface="Times New Roman" pitchFamily="-92" charset="0"/>
                <a:ea typeface="Times New Roman" pitchFamily="-92" charset="0"/>
                <a:cs typeface="Times New Roman" pitchFamily="-92" charset="0"/>
                <a:sym typeface="Times New Roman" pitchFamily="-92" charset="0"/>
              </a:rPr>
              <a:t> </a:t>
            </a:r>
            <a:r>
              <a:rPr lang="en-US" sz="2700"/>
              <a:t>27</a:t>
            </a:r>
            <a:r>
              <a:rPr lang="en-US" sz="2700">
                <a:latin typeface="Times New Roman" pitchFamily="-92" charset="0"/>
                <a:ea typeface="Times New Roman" pitchFamily="-92" charset="0"/>
                <a:cs typeface="Times New Roman" pitchFamily="-92" charset="0"/>
                <a:sym typeface="Times New Roman" pitchFamily="-92" charset="0"/>
              </a:rPr>
              <a:t> </a:t>
            </a:r>
            <a:r>
              <a:rPr lang="en-US" sz="2700"/>
              <a:t>–</a:t>
            </a:r>
            <a:r>
              <a:rPr lang="en-US" sz="2700">
                <a:latin typeface="Times New Roman" pitchFamily="-92" charset="0"/>
                <a:ea typeface="Times New Roman" pitchFamily="-92" charset="0"/>
                <a:cs typeface="Times New Roman" pitchFamily="-92" charset="0"/>
                <a:sym typeface="Times New Roman" pitchFamily="-92" charset="0"/>
              </a:rPr>
              <a:t> </a:t>
            </a:r>
            <a:r>
              <a:rPr lang="en-US" sz="2700"/>
              <a:t>10am</a:t>
            </a:r>
            <a:r>
              <a:rPr lang="en-US" sz="2700">
                <a:latin typeface="Times New Roman" pitchFamily="-92" charset="0"/>
                <a:ea typeface="Times New Roman" pitchFamily="-92" charset="0"/>
                <a:cs typeface="Times New Roman" pitchFamily="-92" charset="0"/>
                <a:sym typeface="Times New Roman" pitchFamily="-92" charset="0"/>
              </a:rPr>
              <a:t> </a:t>
            </a:r>
            <a:r>
              <a:rPr lang="en-US" sz="2700"/>
              <a:t>ET</a:t>
            </a:r>
          </a:p>
          <a:p>
            <a:pPr>
              <a:lnSpc>
                <a:spcPts val="3600"/>
              </a:lnSpc>
            </a:pPr>
            <a:r>
              <a:rPr lang="en-US" sz="2700"/>
              <a:t>May</a:t>
            </a:r>
            <a:r>
              <a:rPr lang="en-US" sz="2700">
                <a:latin typeface="Times New Roman" pitchFamily="-92" charset="0"/>
                <a:ea typeface="Times New Roman" pitchFamily="-92" charset="0"/>
                <a:cs typeface="Times New Roman" pitchFamily="-92" charset="0"/>
                <a:sym typeface="Times New Roman" pitchFamily="-92" charset="0"/>
              </a:rPr>
              <a:t> </a:t>
            </a:r>
            <a:r>
              <a:rPr lang="en-US" sz="2700"/>
              <a:t>11</a:t>
            </a:r>
            <a:r>
              <a:rPr lang="en-US" sz="2700">
                <a:latin typeface="Times New Roman" pitchFamily="-92" charset="0"/>
                <a:ea typeface="Times New Roman" pitchFamily="-92" charset="0"/>
                <a:cs typeface="Times New Roman" pitchFamily="-92" charset="0"/>
                <a:sym typeface="Times New Roman" pitchFamily="-92" charset="0"/>
              </a:rPr>
              <a:t> </a:t>
            </a:r>
            <a:r>
              <a:rPr lang="en-US" sz="2700"/>
              <a:t>–</a:t>
            </a:r>
            <a:r>
              <a:rPr lang="en-US" sz="2700">
                <a:latin typeface="Times New Roman" pitchFamily="-92" charset="0"/>
                <a:ea typeface="Times New Roman" pitchFamily="-92" charset="0"/>
                <a:cs typeface="Times New Roman" pitchFamily="-92" charset="0"/>
                <a:sym typeface="Times New Roman" pitchFamily="-92" charset="0"/>
              </a:rPr>
              <a:t> </a:t>
            </a:r>
            <a:r>
              <a:rPr lang="en-US" sz="2700"/>
              <a:t>10am</a:t>
            </a:r>
            <a:r>
              <a:rPr lang="en-US" sz="2700">
                <a:latin typeface="Times New Roman" pitchFamily="-92" charset="0"/>
                <a:ea typeface="Times New Roman" pitchFamily="-92" charset="0"/>
                <a:cs typeface="Times New Roman" pitchFamily="-92" charset="0"/>
                <a:sym typeface="Times New Roman" pitchFamily="-92" charset="0"/>
              </a:rPr>
              <a:t> </a:t>
            </a:r>
            <a:r>
              <a:rPr lang="en-US" sz="2700"/>
              <a:t>ET</a:t>
            </a:r>
          </a:p>
          <a:p>
            <a:pPr>
              <a:lnSpc>
                <a:spcPts val="3600"/>
              </a:lnSpc>
            </a:pPr>
            <a:r>
              <a:rPr lang="en-US" sz="2700">
                <a:solidFill>
                  <a:srgbClr val="00B050"/>
                </a:solidFill>
              </a:rPr>
              <a:t>May</a:t>
            </a:r>
            <a:r>
              <a:rPr lang="en-US" sz="2700">
                <a:latin typeface="Times New Roman" pitchFamily="-92" charset="0"/>
                <a:ea typeface="Times New Roman" pitchFamily="-92" charset="0"/>
                <a:cs typeface="Times New Roman" pitchFamily="-92" charset="0"/>
                <a:sym typeface="Times New Roman" pitchFamily="-92" charset="0"/>
              </a:rPr>
              <a:t> </a:t>
            </a:r>
            <a:r>
              <a:rPr lang="en-US" sz="2700">
                <a:solidFill>
                  <a:srgbClr val="00B050"/>
                </a:solidFill>
              </a:rPr>
              <a:t>20</a:t>
            </a:r>
            <a:r>
              <a:rPr lang="en-US" sz="2700">
                <a:latin typeface="Times New Roman" pitchFamily="-92" charset="0"/>
                <a:ea typeface="Times New Roman" pitchFamily="-92" charset="0"/>
                <a:cs typeface="Times New Roman" pitchFamily="-92" charset="0"/>
                <a:sym typeface="Times New Roman" pitchFamily="-92" charset="0"/>
              </a:rPr>
              <a:t> </a:t>
            </a:r>
            <a:r>
              <a:rPr lang="en-US" sz="2700">
                <a:solidFill>
                  <a:srgbClr val="00B050"/>
                </a:solidFill>
              </a:rPr>
              <a:t>–</a:t>
            </a:r>
            <a:r>
              <a:rPr lang="en-US" sz="2700">
                <a:latin typeface="Times New Roman" pitchFamily="-92" charset="0"/>
                <a:ea typeface="Times New Roman" pitchFamily="-92" charset="0"/>
                <a:cs typeface="Times New Roman" pitchFamily="-92" charset="0"/>
                <a:sym typeface="Times New Roman" pitchFamily="-92" charset="0"/>
              </a:rPr>
              <a:t> </a:t>
            </a:r>
            <a:r>
              <a:rPr lang="en-US" sz="2700">
                <a:solidFill>
                  <a:srgbClr val="00B050"/>
                </a:solidFill>
              </a:rPr>
              <a:t>1-4pm</a:t>
            </a:r>
            <a:r>
              <a:rPr lang="en-US" sz="2700">
                <a:latin typeface="Times New Roman" pitchFamily="-92" charset="0"/>
                <a:ea typeface="Times New Roman" pitchFamily="-92" charset="0"/>
                <a:cs typeface="Times New Roman" pitchFamily="-92" charset="0"/>
                <a:sym typeface="Times New Roman" pitchFamily="-92" charset="0"/>
              </a:rPr>
              <a:t> </a:t>
            </a:r>
            <a:r>
              <a:rPr lang="en-US" sz="2700">
                <a:solidFill>
                  <a:srgbClr val="00B050"/>
                </a:solidFill>
              </a:rPr>
              <a:t>HAST</a:t>
            </a:r>
          </a:p>
          <a:p>
            <a:pPr>
              <a:lnSpc>
                <a:spcPts val="3600"/>
              </a:lnSpc>
            </a:pPr>
            <a:r>
              <a:rPr lang="en-US" sz="2700">
                <a:solidFill>
                  <a:srgbClr val="00B050"/>
                </a:solidFill>
              </a:rPr>
              <a:t>May</a:t>
            </a:r>
            <a:r>
              <a:rPr lang="en-US" sz="2700">
                <a:latin typeface="Times New Roman" pitchFamily="-92" charset="0"/>
                <a:ea typeface="Times New Roman" pitchFamily="-92" charset="0"/>
                <a:cs typeface="Times New Roman" pitchFamily="-92" charset="0"/>
                <a:sym typeface="Times New Roman" pitchFamily="-92" charset="0"/>
              </a:rPr>
              <a:t> </a:t>
            </a:r>
            <a:r>
              <a:rPr lang="en-US" sz="2700">
                <a:solidFill>
                  <a:srgbClr val="00B050"/>
                </a:solidFill>
              </a:rPr>
              <a:t>25</a:t>
            </a:r>
            <a:r>
              <a:rPr lang="en-US" sz="2700">
                <a:latin typeface="Times New Roman" pitchFamily="-92" charset="0"/>
                <a:ea typeface="Times New Roman" pitchFamily="-92" charset="0"/>
                <a:cs typeface="Times New Roman" pitchFamily="-92" charset="0"/>
                <a:sym typeface="Times New Roman" pitchFamily="-92" charset="0"/>
              </a:rPr>
              <a:t> </a:t>
            </a:r>
            <a:r>
              <a:rPr lang="en-US" sz="2700">
                <a:solidFill>
                  <a:srgbClr val="00B050"/>
                </a:solidFill>
              </a:rPr>
              <a:t>–</a:t>
            </a:r>
            <a:r>
              <a:rPr lang="en-US" sz="2700">
                <a:latin typeface="Times New Roman" pitchFamily="-92" charset="0"/>
                <a:ea typeface="Times New Roman" pitchFamily="-92" charset="0"/>
                <a:cs typeface="Times New Roman" pitchFamily="-92" charset="0"/>
                <a:sym typeface="Times New Roman" pitchFamily="-92" charset="0"/>
              </a:rPr>
              <a:t> </a:t>
            </a:r>
            <a:r>
              <a:rPr lang="en-US" sz="2700">
                <a:solidFill>
                  <a:srgbClr val="00B050"/>
                </a:solidFill>
              </a:rPr>
              <a:t>9-12</a:t>
            </a:r>
            <a:r>
              <a:rPr lang="en-US" sz="2700">
                <a:latin typeface="Times New Roman" pitchFamily="-92" charset="0"/>
                <a:ea typeface="Times New Roman" pitchFamily="-92" charset="0"/>
                <a:cs typeface="Times New Roman" pitchFamily="-92" charset="0"/>
                <a:sym typeface="Times New Roman" pitchFamily="-92" charset="0"/>
              </a:rPr>
              <a:t> </a:t>
            </a:r>
            <a:r>
              <a:rPr lang="en-US" sz="2700">
                <a:solidFill>
                  <a:srgbClr val="00B050"/>
                </a:solidFill>
              </a:rPr>
              <a:t>CEST</a:t>
            </a:r>
          </a:p>
        </p:txBody>
      </p:sp>
      <p:sp>
        <p:nvSpPr>
          <p:cNvPr id="24580" name="Rectangle 4"/>
          <p:cNvSpPr>
            <a:spLocks/>
          </p:cNvSpPr>
          <p:nvPr/>
        </p:nvSpPr>
        <p:spPr bwMode="auto">
          <a:xfrm>
            <a:off x="4838700" y="2514600"/>
            <a:ext cx="228600" cy="4084638"/>
          </a:xfrm>
          <a:prstGeom prst="rect">
            <a:avLst/>
          </a:prstGeom>
          <a:noFill/>
          <a:ln w="12700" cap="flat" cmpd="sng">
            <a:noFill/>
            <a:prstDash val="solid"/>
            <a:miter lim="400000"/>
            <a:headEnd type="none" w="med" len="med"/>
            <a:tailEnd type="none" w="med" len="med"/>
          </a:ln>
          <a:effectLst/>
        </p:spPr>
        <p:txBody>
          <a:bodyPr wrap="none" lIns="0" tIns="0" rIns="0" bIns="0">
            <a:prstTxWarp prst="textNoShape">
              <a:avLst/>
            </a:prstTxWarp>
            <a:spAutoFit/>
          </a:bodyPr>
          <a:lstStyle/>
          <a:p>
            <a:pPr>
              <a:lnSpc>
                <a:spcPts val="3500"/>
              </a:lnSpc>
            </a:pPr>
            <a:r>
              <a:rPr lang="en-US" sz="2700">
                <a:solidFill>
                  <a:srgbClr val="A04DA3"/>
                </a:solidFill>
              </a:rPr>
              <a:t>•</a:t>
            </a:r>
          </a:p>
          <a:p>
            <a:pPr>
              <a:lnSpc>
                <a:spcPts val="3600"/>
              </a:lnSpc>
            </a:pPr>
            <a:r>
              <a:rPr lang="en-US" sz="2700">
                <a:solidFill>
                  <a:srgbClr val="A04DA3"/>
                </a:solidFill>
              </a:rPr>
              <a:t>•</a:t>
            </a:r>
          </a:p>
          <a:p>
            <a:pPr>
              <a:lnSpc>
                <a:spcPts val="3600"/>
              </a:lnSpc>
            </a:pPr>
            <a:r>
              <a:rPr lang="en-US" sz="2700">
                <a:solidFill>
                  <a:srgbClr val="A04DA3"/>
                </a:solidFill>
              </a:rPr>
              <a:t>•</a:t>
            </a:r>
          </a:p>
          <a:p>
            <a:pPr>
              <a:lnSpc>
                <a:spcPts val="3600"/>
              </a:lnSpc>
            </a:pPr>
            <a:r>
              <a:rPr lang="en-US" sz="2700">
                <a:solidFill>
                  <a:srgbClr val="A04DA3"/>
                </a:solidFill>
              </a:rPr>
              <a:t>•</a:t>
            </a:r>
          </a:p>
          <a:p>
            <a:pPr>
              <a:lnSpc>
                <a:spcPts val="3600"/>
              </a:lnSpc>
            </a:pPr>
            <a:r>
              <a:rPr lang="en-US" sz="2700">
                <a:solidFill>
                  <a:srgbClr val="A04DA3"/>
                </a:solidFill>
              </a:rPr>
              <a:t>•</a:t>
            </a:r>
          </a:p>
          <a:p>
            <a:pPr>
              <a:lnSpc>
                <a:spcPts val="3600"/>
              </a:lnSpc>
            </a:pPr>
            <a:r>
              <a:rPr lang="en-US" sz="2700">
                <a:solidFill>
                  <a:srgbClr val="A04DA3"/>
                </a:solidFill>
              </a:rPr>
              <a:t>•</a:t>
            </a:r>
          </a:p>
          <a:p>
            <a:pPr>
              <a:lnSpc>
                <a:spcPts val="3600"/>
              </a:lnSpc>
            </a:pPr>
            <a:r>
              <a:rPr lang="en-US" sz="2700">
                <a:solidFill>
                  <a:srgbClr val="A04DA3"/>
                </a:solidFill>
              </a:rPr>
              <a:t>•</a:t>
            </a:r>
          </a:p>
          <a:p>
            <a:pPr>
              <a:lnSpc>
                <a:spcPts val="3600"/>
              </a:lnSpc>
            </a:pPr>
            <a:r>
              <a:rPr lang="en-US" sz="2700">
                <a:solidFill>
                  <a:srgbClr val="A04DA3"/>
                </a:solidFill>
              </a:rPr>
              <a:t>•</a:t>
            </a:r>
          </a:p>
          <a:p>
            <a:pPr>
              <a:lnSpc>
                <a:spcPts val="3600"/>
              </a:lnSpc>
            </a:pPr>
            <a:r>
              <a:rPr lang="en-US" sz="2700">
                <a:solidFill>
                  <a:srgbClr val="A04DA3"/>
                </a:solidFill>
              </a:rPr>
              <a:t>•</a:t>
            </a:r>
          </a:p>
        </p:txBody>
      </p:sp>
      <p:sp>
        <p:nvSpPr>
          <p:cNvPr id="24581" name="Rectangle 5"/>
          <p:cNvSpPr>
            <a:spLocks/>
          </p:cNvSpPr>
          <p:nvPr/>
        </p:nvSpPr>
        <p:spPr bwMode="auto">
          <a:xfrm>
            <a:off x="5092700" y="2514600"/>
            <a:ext cx="3000375" cy="4084638"/>
          </a:xfrm>
          <a:prstGeom prst="rect">
            <a:avLst/>
          </a:prstGeom>
          <a:noFill/>
          <a:ln w="12700" cap="flat" cmpd="sng">
            <a:noFill/>
            <a:prstDash val="solid"/>
            <a:miter lim="400000"/>
            <a:headEnd type="none" w="med" len="med"/>
            <a:tailEnd type="none" w="med" len="med"/>
          </a:ln>
          <a:effectLst/>
        </p:spPr>
        <p:txBody>
          <a:bodyPr wrap="none" lIns="0" tIns="0" rIns="0" bIns="0">
            <a:prstTxWarp prst="textNoShape">
              <a:avLst/>
            </a:prstTxWarp>
            <a:spAutoFit/>
          </a:bodyPr>
          <a:lstStyle/>
          <a:p>
            <a:pPr>
              <a:lnSpc>
                <a:spcPts val="3500"/>
              </a:lnSpc>
            </a:pPr>
            <a:r>
              <a:rPr lang="en-US" sz="2700"/>
              <a:t>June</a:t>
            </a:r>
            <a:r>
              <a:rPr lang="en-US" sz="2700">
                <a:latin typeface="Times New Roman" pitchFamily="-92" charset="0"/>
                <a:ea typeface="Times New Roman" pitchFamily="-92" charset="0"/>
                <a:cs typeface="Times New Roman" pitchFamily="-92" charset="0"/>
                <a:sym typeface="Times New Roman" pitchFamily="-92" charset="0"/>
              </a:rPr>
              <a:t> </a:t>
            </a:r>
            <a:r>
              <a:rPr lang="en-US" sz="2700"/>
              <a:t>1</a:t>
            </a:r>
            <a:r>
              <a:rPr lang="en-US" sz="2700">
                <a:latin typeface="Times New Roman" pitchFamily="-92" charset="0"/>
                <a:ea typeface="Times New Roman" pitchFamily="-92" charset="0"/>
                <a:cs typeface="Times New Roman" pitchFamily="-92" charset="0"/>
                <a:sym typeface="Times New Roman" pitchFamily="-92" charset="0"/>
              </a:rPr>
              <a:t> </a:t>
            </a:r>
            <a:r>
              <a:rPr lang="en-US" sz="2700"/>
              <a:t>–</a:t>
            </a:r>
            <a:r>
              <a:rPr lang="en-US" sz="2700">
                <a:latin typeface="Times New Roman" pitchFamily="-92" charset="0"/>
                <a:ea typeface="Times New Roman" pitchFamily="-92" charset="0"/>
                <a:cs typeface="Times New Roman" pitchFamily="-92" charset="0"/>
                <a:sym typeface="Times New Roman" pitchFamily="-92" charset="0"/>
              </a:rPr>
              <a:t> </a:t>
            </a:r>
            <a:r>
              <a:rPr lang="en-US" sz="2700"/>
              <a:t>10am</a:t>
            </a:r>
            <a:r>
              <a:rPr lang="en-US" sz="2700">
                <a:latin typeface="Times New Roman" pitchFamily="-92" charset="0"/>
                <a:ea typeface="Times New Roman" pitchFamily="-92" charset="0"/>
                <a:cs typeface="Times New Roman" pitchFamily="-92" charset="0"/>
                <a:sym typeface="Times New Roman" pitchFamily="-92" charset="0"/>
              </a:rPr>
              <a:t> </a:t>
            </a:r>
            <a:r>
              <a:rPr lang="en-US" sz="2700"/>
              <a:t>ET</a:t>
            </a:r>
          </a:p>
          <a:p>
            <a:pPr>
              <a:lnSpc>
                <a:spcPts val="3600"/>
              </a:lnSpc>
            </a:pPr>
            <a:r>
              <a:rPr lang="en-US" sz="2700"/>
              <a:t>June</a:t>
            </a:r>
            <a:r>
              <a:rPr lang="en-US" sz="2700">
                <a:latin typeface="Times New Roman" pitchFamily="-92" charset="0"/>
                <a:ea typeface="Times New Roman" pitchFamily="-92" charset="0"/>
                <a:cs typeface="Times New Roman" pitchFamily="-92" charset="0"/>
                <a:sym typeface="Times New Roman" pitchFamily="-92" charset="0"/>
              </a:rPr>
              <a:t> </a:t>
            </a:r>
            <a:r>
              <a:rPr lang="en-US" sz="2700"/>
              <a:t>8</a:t>
            </a:r>
            <a:r>
              <a:rPr lang="en-US" sz="2700">
                <a:latin typeface="Times New Roman" pitchFamily="-92" charset="0"/>
                <a:ea typeface="Times New Roman" pitchFamily="-92" charset="0"/>
                <a:cs typeface="Times New Roman" pitchFamily="-92" charset="0"/>
                <a:sym typeface="Times New Roman" pitchFamily="-92" charset="0"/>
              </a:rPr>
              <a:t>  </a:t>
            </a:r>
            <a:r>
              <a:rPr lang="en-US" sz="2700"/>
              <a:t>–</a:t>
            </a:r>
            <a:r>
              <a:rPr lang="en-US" sz="2700">
                <a:latin typeface="Times New Roman" pitchFamily="-92" charset="0"/>
                <a:ea typeface="Times New Roman" pitchFamily="-92" charset="0"/>
                <a:cs typeface="Times New Roman" pitchFamily="-92" charset="0"/>
                <a:sym typeface="Times New Roman" pitchFamily="-92" charset="0"/>
              </a:rPr>
              <a:t> </a:t>
            </a:r>
            <a:r>
              <a:rPr lang="en-US" sz="2700"/>
              <a:t>6pm</a:t>
            </a:r>
            <a:r>
              <a:rPr lang="en-US" sz="2700">
                <a:latin typeface="Times New Roman" pitchFamily="-92" charset="0"/>
                <a:ea typeface="Times New Roman" pitchFamily="-92" charset="0"/>
                <a:cs typeface="Times New Roman" pitchFamily="-92" charset="0"/>
                <a:sym typeface="Times New Roman" pitchFamily="-92" charset="0"/>
              </a:rPr>
              <a:t> </a:t>
            </a:r>
            <a:r>
              <a:rPr lang="en-US" sz="2700"/>
              <a:t>ET</a:t>
            </a:r>
          </a:p>
          <a:p>
            <a:pPr>
              <a:lnSpc>
                <a:spcPts val="3600"/>
              </a:lnSpc>
            </a:pPr>
            <a:r>
              <a:rPr lang="en-US" sz="2700"/>
              <a:t>June</a:t>
            </a:r>
            <a:r>
              <a:rPr lang="en-US" sz="2700">
                <a:latin typeface="Times New Roman" pitchFamily="-92" charset="0"/>
                <a:ea typeface="Times New Roman" pitchFamily="-92" charset="0"/>
                <a:cs typeface="Times New Roman" pitchFamily="-92" charset="0"/>
                <a:sym typeface="Times New Roman" pitchFamily="-92" charset="0"/>
              </a:rPr>
              <a:t> </a:t>
            </a:r>
            <a:r>
              <a:rPr lang="en-US" sz="2700"/>
              <a:t>15</a:t>
            </a:r>
            <a:r>
              <a:rPr lang="en-US" sz="2700">
                <a:latin typeface="Times New Roman" pitchFamily="-92" charset="0"/>
                <a:ea typeface="Times New Roman" pitchFamily="-92" charset="0"/>
                <a:cs typeface="Times New Roman" pitchFamily="-92" charset="0"/>
                <a:sym typeface="Times New Roman" pitchFamily="-92" charset="0"/>
              </a:rPr>
              <a:t> </a:t>
            </a:r>
            <a:r>
              <a:rPr lang="en-US" sz="2700"/>
              <a:t>–</a:t>
            </a:r>
            <a:r>
              <a:rPr lang="en-US" sz="2700">
                <a:latin typeface="Times New Roman" pitchFamily="-92" charset="0"/>
                <a:ea typeface="Times New Roman" pitchFamily="-92" charset="0"/>
                <a:cs typeface="Times New Roman" pitchFamily="-92" charset="0"/>
                <a:sym typeface="Times New Roman" pitchFamily="-92" charset="0"/>
              </a:rPr>
              <a:t> </a:t>
            </a:r>
            <a:r>
              <a:rPr lang="en-US" sz="2700"/>
              <a:t>10am</a:t>
            </a:r>
            <a:r>
              <a:rPr lang="en-US" sz="2700">
                <a:latin typeface="Times New Roman" pitchFamily="-92" charset="0"/>
                <a:ea typeface="Times New Roman" pitchFamily="-92" charset="0"/>
                <a:cs typeface="Times New Roman" pitchFamily="-92" charset="0"/>
                <a:sym typeface="Times New Roman" pitchFamily="-92" charset="0"/>
              </a:rPr>
              <a:t> </a:t>
            </a:r>
            <a:r>
              <a:rPr lang="en-US" sz="2700"/>
              <a:t>ET</a:t>
            </a:r>
          </a:p>
          <a:p>
            <a:pPr>
              <a:lnSpc>
                <a:spcPts val="3600"/>
              </a:lnSpc>
            </a:pPr>
            <a:r>
              <a:rPr lang="en-US" sz="2700">
                <a:solidFill>
                  <a:srgbClr val="00B050"/>
                </a:solidFill>
              </a:rPr>
              <a:t>June</a:t>
            </a:r>
            <a:r>
              <a:rPr lang="en-US" sz="2700">
                <a:latin typeface="Times New Roman" pitchFamily="-92" charset="0"/>
                <a:ea typeface="Times New Roman" pitchFamily="-92" charset="0"/>
                <a:cs typeface="Times New Roman" pitchFamily="-92" charset="0"/>
                <a:sym typeface="Times New Roman" pitchFamily="-92" charset="0"/>
              </a:rPr>
              <a:t> </a:t>
            </a:r>
            <a:r>
              <a:rPr lang="en-US" sz="2700">
                <a:solidFill>
                  <a:srgbClr val="00B050"/>
                </a:solidFill>
              </a:rPr>
              <a:t>24</a:t>
            </a:r>
            <a:r>
              <a:rPr lang="en-US" sz="2700">
                <a:latin typeface="Times New Roman" pitchFamily="-92" charset="0"/>
                <a:ea typeface="Times New Roman" pitchFamily="-92" charset="0"/>
                <a:cs typeface="Times New Roman" pitchFamily="-92" charset="0"/>
                <a:sym typeface="Times New Roman" pitchFamily="-92" charset="0"/>
              </a:rPr>
              <a:t> </a:t>
            </a:r>
            <a:r>
              <a:rPr lang="en-US" sz="2700">
                <a:solidFill>
                  <a:srgbClr val="00B050"/>
                </a:solidFill>
              </a:rPr>
              <a:t>–</a:t>
            </a:r>
            <a:r>
              <a:rPr lang="en-US" sz="2700">
                <a:latin typeface="Times New Roman" pitchFamily="-92" charset="0"/>
                <a:ea typeface="Times New Roman" pitchFamily="-92" charset="0"/>
                <a:cs typeface="Times New Roman" pitchFamily="-92" charset="0"/>
                <a:sym typeface="Times New Roman" pitchFamily="-92" charset="0"/>
              </a:rPr>
              <a:t> </a:t>
            </a:r>
            <a:r>
              <a:rPr lang="en-US" sz="2700">
                <a:solidFill>
                  <a:srgbClr val="00B050"/>
                </a:solidFill>
              </a:rPr>
              <a:t>9-12</a:t>
            </a:r>
            <a:r>
              <a:rPr lang="en-US" sz="2700">
                <a:latin typeface="Times New Roman" pitchFamily="-92" charset="0"/>
                <a:ea typeface="Times New Roman" pitchFamily="-92" charset="0"/>
                <a:cs typeface="Times New Roman" pitchFamily="-92" charset="0"/>
                <a:sym typeface="Times New Roman" pitchFamily="-92" charset="0"/>
              </a:rPr>
              <a:t> </a:t>
            </a:r>
            <a:r>
              <a:rPr lang="en-US" sz="2700">
                <a:solidFill>
                  <a:srgbClr val="00B050"/>
                </a:solidFill>
              </a:rPr>
              <a:t>ET</a:t>
            </a:r>
          </a:p>
          <a:p>
            <a:pPr>
              <a:lnSpc>
                <a:spcPts val="3600"/>
              </a:lnSpc>
            </a:pPr>
            <a:r>
              <a:rPr lang="en-US" sz="2700"/>
              <a:t>June</a:t>
            </a:r>
            <a:r>
              <a:rPr lang="en-US" sz="2700">
                <a:latin typeface="Times New Roman" pitchFamily="-92" charset="0"/>
                <a:ea typeface="Times New Roman" pitchFamily="-92" charset="0"/>
                <a:cs typeface="Times New Roman" pitchFamily="-92" charset="0"/>
                <a:sym typeface="Times New Roman" pitchFamily="-92" charset="0"/>
              </a:rPr>
              <a:t> </a:t>
            </a:r>
            <a:r>
              <a:rPr lang="en-US" sz="2700"/>
              <a:t>29</a:t>
            </a:r>
            <a:r>
              <a:rPr lang="en-US" sz="2700">
                <a:latin typeface="Times New Roman" pitchFamily="-92" charset="0"/>
                <a:ea typeface="Times New Roman" pitchFamily="-92" charset="0"/>
                <a:cs typeface="Times New Roman" pitchFamily="-92" charset="0"/>
                <a:sym typeface="Times New Roman" pitchFamily="-92" charset="0"/>
              </a:rPr>
              <a:t>  </a:t>
            </a:r>
            <a:r>
              <a:rPr lang="en-US" sz="2700"/>
              <a:t>–</a:t>
            </a:r>
            <a:r>
              <a:rPr lang="en-US" sz="2700">
                <a:latin typeface="Times New Roman" pitchFamily="-92" charset="0"/>
                <a:ea typeface="Times New Roman" pitchFamily="-92" charset="0"/>
                <a:cs typeface="Times New Roman" pitchFamily="-92" charset="0"/>
                <a:sym typeface="Times New Roman" pitchFamily="-92" charset="0"/>
              </a:rPr>
              <a:t> </a:t>
            </a:r>
            <a:r>
              <a:rPr lang="en-US" sz="2700"/>
              <a:t>6pm</a:t>
            </a:r>
            <a:r>
              <a:rPr lang="en-US" sz="2700">
                <a:latin typeface="Times New Roman" pitchFamily="-92" charset="0"/>
                <a:ea typeface="Times New Roman" pitchFamily="-92" charset="0"/>
                <a:cs typeface="Times New Roman" pitchFamily="-92" charset="0"/>
                <a:sym typeface="Times New Roman" pitchFamily="-92" charset="0"/>
              </a:rPr>
              <a:t> </a:t>
            </a:r>
            <a:r>
              <a:rPr lang="en-US" sz="2700"/>
              <a:t>ET</a:t>
            </a:r>
          </a:p>
          <a:p>
            <a:pPr>
              <a:lnSpc>
                <a:spcPts val="3600"/>
              </a:lnSpc>
            </a:pPr>
            <a:r>
              <a:rPr lang="en-US" sz="2700" i="1">
                <a:solidFill>
                  <a:srgbClr val="FF0000"/>
                </a:solidFill>
              </a:rPr>
              <a:t>July</a:t>
            </a:r>
            <a:r>
              <a:rPr lang="en-US" sz="2700">
                <a:latin typeface="Times New Roman" pitchFamily="-92" charset="0"/>
                <a:ea typeface="Times New Roman" pitchFamily="-92" charset="0"/>
                <a:cs typeface="Times New Roman" pitchFamily="-92" charset="0"/>
                <a:sym typeface="Times New Roman" pitchFamily="-92" charset="0"/>
              </a:rPr>
              <a:t> </a:t>
            </a:r>
            <a:r>
              <a:rPr lang="en-US" sz="2700" i="1">
                <a:solidFill>
                  <a:srgbClr val="FF0000"/>
                </a:solidFill>
              </a:rPr>
              <a:t>6</a:t>
            </a:r>
            <a:r>
              <a:rPr lang="en-US" sz="2700">
                <a:latin typeface="Times New Roman" pitchFamily="-92" charset="0"/>
                <a:ea typeface="Times New Roman" pitchFamily="-92" charset="0"/>
                <a:cs typeface="Times New Roman" pitchFamily="-92" charset="0"/>
                <a:sym typeface="Times New Roman" pitchFamily="-92" charset="0"/>
              </a:rPr>
              <a:t> </a:t>
            </a:r>
            <a:r>
              <a:rPr lang="en-US" sz="2700" i="1">
                <a:solidFill>
                  <a:srgbClr val="FF0000"/>
                </a:solidFill>
              </a:rPr>
              <a:t>–</a:t>
            </a:r>
            <a:r>
              <a:rPr lang="en-US" sz="2700">
                <a:latin typeface="Times New Roman" pitchFamily="-92" charset="0"/>
                <a:ea typeface="Times New Roman" pitchFamily="-92" charset="0"/>
                <a:cs typeface="Times New Roman" pitchFamily="-92" charset="0"/>
                <a:sym typeface="Times New Roman" pitchFamily="-92" charset="0"/>
              </a:rPr>
              <a:t> </a:t>
            </a:r>
            <a:r>
              <a:rPr lang="en-US" sz="2700" i="1">
                <a:solidFill>
                  <a:srgbClr val="FF0000"/>
                </a:solidFill>
              </a:rPr>
              <a:t>10am</a:t>
            </a:r>
            <a:r>
              <a:rPr lang="en-US" sz="2700">
                <a:latin typeface="Times New Roman" pitchFamily="-92" charset="0"/>
                <a:ea typeface="Times New Roman" pitchFamily="-92" charset="0"/>
                <a:cs typeface="Times New Roman" pitchFamily="-92" charset="0"/>
                <a:sym typeface="Times New Roman" pitchFamily="-92" charset="0"/>
              </a:rPr>
              <a:t> </a:t>
            </a:r>
            <a:r>
              <a:rPr lang="en-US" sz="2700" i="1">
                <a:solidFill>
                  <a:srgbClr val="FF0000"/>
                </a:solidFill>
              </a:rPr>
              <a:t>ET</a:t>
            </a:r>
          </a:p>
          <a:p>
            <a:pPr>
              <a:lnSpc>
                <a:spcPts val="3600"/>
              </a:lnSpc>
            </a:pPr>
            <a:r>
              <a:rPr lang="en-US" sz="2700" i="1">
                <a:solidFill>
                  <a:srgbClr val="FF0000"/>
                </a:solidFill>
              </a:rPr>
              <a:t>July</a:t>
            </a:r>
            <a:r>
              <a:rPr lang="en-US" sz="2700">
                <a:latin typeface="Times New Roman" pitchFamily="-92" charset="0"/>
                <a:ea typeface="Times New Roman" pitchFamily="-92" charset="0"/>
                <a:cs typeface="Times New Roman" pitchFamily="-92" charset="0"/>
                <a:sym typeface="Times New Roman" pitchFamily="-92" charset="0"/>
              </a:rPr>
              <a:t> </a:t>
            </a:r>
            <a:r>
              <a:rPr lang="en-US" sz="2700" i="1">
                <a:solidFill>
                  <a:srgbClr val="FF0000"/>
                </a:solidFill>
              </a:rPr>
              <a:t>13</a:t>
            </a:r>
            <a:r>
              <a:rPr lang="en-US" sz="2700">
                <a:latin typeface="Times New Roman" pitchFamily="-92" charset="0"/>
                <a:ea typeface="Times New Roman" pitchFamily="-92" charset="0"/>
                <a:cs typeface="Times New Roman" pitchFamily="-92" charset="0"/>
                <a:sym typeface="Times New Roman" pitchFamily="-92" charset="0"/>
              </a:rPr>
              <a:t>  </a:t>
            </a:r>
            <a:r>
              <a:rPr lang="en-US" sz="2700" i="1">
                <a:solidFill>
                  <a:srgbClr val="FF0000"/>
                </a:solidFill>
              </a:rPr>
              <a:t>–</a:t>
            </a:r>
            <a:r>
              <a:rPr lang="en-US" sz="2700">
                <a:latin typeface="Times New Roman" pitchFamily="-92" charset="0"/>
                <a:ea typeface="Times New Roman" pitchFamily="-92" charset="0"/>
                <a:cs typeface="Times New Roman" pitchFamily="-92" charset="0"/>
                <a:sym typeface="Times New Roman" pitchFamily="-92" charset="0"/>
              </a:rPr>
              <a:t> </a:t>
            </a:r>
            <a:r>
              <a:rPr lang="en-US" sz="2700" i="1">
                <a:solidFill>
                  <a:srgbClr val="FF0000"/>
                </a:solidFill>
              </a:rPr>
              <a:t>6pm</a:t>
            </a:r>
            <a:r>
              <a:rPr lang="en-US" sz="2700">
                <a:latin typeface="Times New Roman" pitchFamily="-92" charset="0"/>
                <a:ea typeface="Times New Roman" pitchFamily="-92" charset="0"/>
                <a:cs typeface="Times New Roman" pitchFamily="-92" charset="0"/>
                <a:sym typeface="Times New Roman" pitchFamily="-92" charset="0"/>
              </a:rPr>
              <a:t> </a:t>
            </a:r>
            <a:r>
              <a:rPr lang="en-US" sz="2700" i="1">
                <a:solidFill>
                  <a:srgbClr val="FF0000"/>
                </a:solidFill>
              </a:rPr>
              <a:t>ET</a:t>
            </a:r>
          </a:p>
          <a:p>
            <a:pPr>
              <a:lnSpc>
                <a:spcPts val="3600"/>
              </a:lnSpc>
            </a:pPr>
            <a:r>
              <a:rPr lang="en-US" sz="2700"/>
              <a:t>July</a:t>
            </a:r>
            <a:r>
              <a:rPr lang="en-US" sz="2700">
                <a:latin typeface="Times New Roman" pitchFamily="-92" charset="0"/>
                <a:ea typeface="Times New Roman" pitchFamily="-92" charset="0"/>
                <a:cs typeface="Times New Roman" pitchFamily="-92" charset="0"/>
                <a:sym typeface="Times New Roman" pitchFamily="-92" charset="0"/>
              </a:rPr>
              <a:t> </a:t>
            </a:r>
            <a:r>
              <a:rPr lang="en-US" sz="2700"/>
              <a:t>20</a:t>
            </a:r>
            <a:r>
              <a:rPr lang="en-US" sz="2700">
                <a:latin typeface="Times New Roman" pitchFamily="-92" charset="0"/>
                <a:ea typeface="Times New Roman" pitchFamily="-92" charset="0"/>
                <a:cs typeface="Times New Roman" pitchFamily="-92" charset="0"/>
                <a:sym typeface="Times New Roman" pitchFamily="-92" charset="0"/>
              </a:rPr>
              <a:t> </a:t>
            </a:r>
            <a:r>
              <a:rPr lang="en-US" sz="2700"/>
              <a:t>–</a:t>
            </a:r>
            <a:r>
              <a:rPr lang="en-US" sz="2700">
                <a:latin typeface="Times New Roman" pitchFamily="-92" charset="0"/>
                <a:ea typeface="Times New Roman" pitchFamily="-92" charset="0"/>
                <a:cs typeface="Times New Roman" pitchFamily="-92" charset="0"/>
                <a:sym typeface="Times New Roman" pitchFamily="-92" charset="0"/>
              </a:rPr>
              <a:t> </a:t>
            </a:r>
            <a:r>
              <a:rPr lang="en-US" sz="2700"/>
              <a:t>10am</a:t>
            </a:r>
            <a:r>
              <a:rPr lang="en-US" sz="2700">
                <a:latin typeface="Times New Roman" pitchFamily="-92" charset="0"/>
                <a:ea typeface="Times New Roman" pitchFamily="-92" charset="0"/>
                <a:cs typeface="Times New Roman" pitchFamily="-92" charset="0"/>
                <a:sym typeface="Times New Roman" pitchFamily="-92" charset="0"/>
              </a:rPr>
              <a:t> </a:t>
            </a:r>
            <a:r>
              <a:rPr lang="en-US" sz="2700"/>
              <a:t>ET</a:t>
            </a:r>
          </a:p>
          <a:p>
            <a:pPr>
              <a:lnSpc>
                <a:spcPts val="3600"/>
              </a:lnSpc>
            </a:pPr>
            <a:r>
              <a:rPr lang="en-US" sz="2700">
                <a:solidFill>
                  <a:srgbClr val="00B050"/>
                </a:solidFill>
              </a:rPr>
              <a:t>July</a:t>
            </a:r>
            <a:r>
              <a:rPr lang="en-US" sz="2700">
                <a:latin typeface="Times New Roman" pitchFamily="-92" charset="0"/>
                <a:ea typeface="Times New Roman" pitchFamily="-92" charset="0"/>
                <a:cs typeface="Times New Roman" pitchFamily="-92" charset="0"/>
                <a:sym typeface="Times New Roman" pitchFamily="-92" charset="0"/>
              </a:rPr>
              <a:t> </a:t>
            </a:r>
            <a:r>
              <a:rPr lang="en-US" sz="2700">
                <a:solidFill>
                  <a:srgbClr val="00B050"/>
                </a:solidFill>
              </a:rPr>
              <a:t>25</a:t>
            </a:r>
            <a:r>
              <a:rPr lang="en-US" sz="2700">
                <a:latin typeface="Times New Roman" pitchFamily="-92" charset="0"/>
                <a:ea typeface="Times New Roman" pitchFamily="-92" charset="0"/>
                <a:cs typeface="Times New Roman" pitchFamily="-92" charset="0"/>
                <a:sym typeface="Times New Roman" pitchFamily="-92" charset="0"/>
              </a:rPr>
              <a:t> </a:t>
            </a:r>
            <a:r>
              <a:rPr lang="en-US" sz="2700">
                <a:solidFill>
                  <a:srgbClr val="00B050"/>
                </a:solidFill>
              </a:rPr>
              <a:t>&amp;</a:t>
            </a:r>
            <a:r>
              <a:rPr lang="en-US" sz="2700">
                <a:latin typeface="Times New Roman" pitchFamily="-92" charset="0"/>
                <a:ea typeface="Times New Roman" pitchFamily="-92" charset="0"/>
                <a:cs typeface="Times New Roman" pitchFamily="-92" charset="0"/>
                <a:sym typeface="Times New Roman" pitchFamily="-92" charset="0"/>
              </a:rPr>
              <a:t> </a:t>
            </a:r>
            <a:r>
              <a:rPr lang="en-US" sz="2700">
                <a:solidFill>
                  <a:srgbClr val="00B050"/>
                </a:solidFill>
              </a:rPr>
              <a:t>26</a:t>
            </a:r>
          </a:p>
        </p:txBody>
      </p:sp>
      <p:sp>
        <p:nvSpPr>
          <p:cNvPr id="24582" name="Rectangle 6"/>
          <p:cNvSpPr>
            <a:spLocks/>
          </p:cNvSpPr>
          <p:nvPr/>
        </p:nvSpPr>
        <p:spPr bwMode="auto">
          <a:xfrm>
            <a:off x="8577263" y="17463"/>
            <a:ext cx="358775" cy="349250"/>
          </a:xfrm>
          <a:prstGeom prst="rect">
            <a:avLst/>
          </a:prstGeom>
          <a:noFill/>
          <a:ln w="12700" cap="flat" cmpd="sng">
            <a:noFill/>
            <a:prstDash val="solid"/>
            <a:miter lim="400000"/>
            <a:headEnd type="none" w="med" len="med"/>
            <a:tailEnd type="none" w="med" len="med"/>
          </a:ln>
          <a:effectLst/>
        </p:spPr>
        <p:txBody>
          <a:bodyPr wrap="none" lIns="45720" rIns="45720" anchor="b">
            <a:prstTxWarp prst="textNoShape">
              <a:avLst/>
            </a:prstTxWarp>
            <a:spAutoFit/>
          </a:bodyPr>
          <a:lstStyle/>
          <a:p>
            <a:pPr algn="r"/>
            <a:fld id="{8D3FDAB8-8CEB-EC4F-843F-25B0E1661D5B}" type="slidenum">
              <a:rPr lang="en-US">
                <a:solidFill>
                  <a:srgbClr val="FFFFFF"/>
                </a:solidFill>
                <a:latin typeface="Arial" pitchFamily="-92" charset="0"/>
                <a:ea typeface="Arial" pitchFamily="-92" charset="0"/>
                <a:cs typeface="Arial" pitchFamily="-92" charset="0"/>
                <a:sym typeface="Arial" pitchFamily="-92" charset="0"/>
              </a:rPr>
              <a:pPr algn="r"/>
              <a:t>29</a:t>
            </a:fld>
            <a:endParaRPr lang="en-US">
              <a:solidFill>
                <a:srgbClr val="FFFFFF"/>
              </a:solidFill>
              <a:latin typeface="Arial" pitchFamily="-92" charset="0"/>
              <a:ea typeface="Arial" pitchFamily="-92" charset="0"/>
              <a:cs typeface="Arial" pitchFamily="-92" charset="0"/>
              <a:sym typeface="Arial" pitchFamily="-92" charset="0"/>
            </a:endParaRP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p:cNvSpPr>
          <p:nvPr/>
        </p:nvSpPr>
        <p:spPr bwMode="auto">
          <a:xfrm>
            <a:off x="5181600" y="4191000"/>
            <a:ext cx="2193925" cy="215444"/>
          </a:xfrm>
          <a:prstGeom prst="rect">
            <a:avLst/>
          </a:prstGeom>
          <a:noFill/>
          <a:ln w="12700" cap="flat" cmpd="sng">
            <a:noFill/>
            <a:prstDash val="solid"/>
            <a:miter lim="400000"/>
            <a:headEnd type="none" w="med" len="med"/>
            <a:tailEnd type="none" w="med" len="med"/>
          </a:ln>
          <a:effectLst/>
        </p:spPr>
        <p:txBody>
          <a:bodyPr wrap="square" lIns="45720" rIns="45720">
            <a:prstTxWarp prst="textNoShape">
              <a:avLst/>
            </a:prstTxWarp>
            <a:spAutoFit/>
          </a:bodyPr>
          <a:lstStyle/>
          <a:p>
            <a:pPr algn="r"/>
            <a:r>
              <a:rPr lang="en-US" sz="800" dirty="0" smtClean="0">
                <a:solidFill>
                  <a:schemeClr val="accent2"/>
                </a:solidFill>
                <a:latin typeface="Arial" pitchFamily="-92" charset="0"/>
                <a:ea typeface="Arial" pitchFamily="-92" charset="0"/>
                <a:cs typeface="Arial" pitchFamily="-92" charset="0"/>
                <a:sym typeface="Arial" pitchFamily="-92" charset="0"/>
              </a:rPr>
              <a:t>IEEE 802</a:t>
            </a:r>
            <a:r>
              <a:rPr lang="en-US" sz="800" dirty="0">
                <a:solidFill>
                  <a:schemeClr val="accent2"/>
                </a:solidFill>
                <a:latin typeface="Arial" pitchFamily="-92" charset="0"/>
                <a:ea typeface="Arial" pitchFamily="-92" charset="0"/>
                <a:cs typeface="Arial" pitchFamily="-92" charset="0"/>
                <a:sym typeface="Arial" pitchFamily="-92" charset="0"/>
              </a:rPr>
              <a:t>-EC-16</a:t>
            </a:r>
            <a:r>
              <a:rPr lang="en-US" sz="800" dirty="0" smtClean="0">
                <a:solidFill>
                  <a:schemeClr val="accent2"/>
                </a:solidFill>
                <a:latin typeface="Arial" pitchFamily="-92" charset="0"/>
                <a:ea typeface="Arial" pitchFamily="-92" charset="0"/>
                <a:cs typeface="Arial" pitchFamily="-92" charset="0"/>
                <a:sym typeface="Arial" pitchFamily="-92" charset="0"/>
              </a:rPr>
              <a:t>-0094-04-</a:t>
            </a:r>
            <a:r>
              <a:rPr lang="en-US" sz="800" dirty="0">
                <a:solidFill>
                  <a:schemeClr val="accent2"/>
                </a:solidFill>
                <a:latin typeface="Arial" pitchFamily="-92" charset="0"/>
                <a:ea typeface="Arial" pitchFamily="-92" charset="0"/>
                <a:cs typeface="Arial" pitchFamily="-92" charset="0"/>
                <a:sym typeface="Arial" pitchFamily="-92" charset="0"/>
              </a:rPr>
              <a:t>5GSG</a:t>
            </a:r>
          </a:p>
        </p:txBody>
      </p:sp>
      <p:sp>
        <p:nvSpPr>
          <p:cNvPr id="6146" name="Rectangle 2"/>
          <p:cNvSpPr>
            <a:spLocks noGrp="1" noChangeArrowheads="1"/>
          </p:cNvSpPr>
          <p:nvPr>
            <p:ph type="ctrTitle"/>
          </p:nvPr>
        </p:nvSpPr>
        <p:spPr>
          <a:xfrm>
            <a:off x="457200" y="2246313"/>
            <a:ext cx="8458200" cy="1470025"/>
          </a:xfrm>
        </p:spPr>
        <p:txBody>
          <a:bodyPr/>
          <a:lstStyle/>
          <a:p>
            <a:pPr>
              <a:lnSpc>
                <a:spcPts val="5300"/>
              </a:lnSpc>
            </a:pPr>
            <a:r>
              <a:rPr lang="en-US" sz="4400">
                <a:solidFill>
                  <a:srgbClr val="FFFFFF"/>
                </a:solidFill>
              </a:rPr>
              <a:t>Proposed Draft</a:t>
            </a:r>
            <a:r>
              <a:rPr lang="en-US" sz="4400">
                <a:solidFill>
                  <a:srgbClr val="000000"/>
                </a:solidFill>
                <a:latin typeface="Times New Roman" pitchFamily="-92" charset="0"/>
                <a:ea typeface="Times New Roman" pitchFamily="-92" charset="0"/>
                <a:cs typeface="Times New Roman" pitchFamily="-92" charset="0"/>
                <a:sym typeface="Times New Roman" pitchFamily="-92" charset="0"/>
              </a:rPr>
              <a:t> </a:t>
            </a:r>
            <a:r>
              <a:rPr lang="en-US" sz="4400">
                <a:solidFill>
                  <a:srgbClr val="FFFFFF"/>
                </a:solidFill>
              </a:rPr>
              <a:t>Report:</a:t>
            </a:r>
            <a:br>
              <a:rPr lang="en-US" sz="4400">
                <a:solidFill>
                  <a:srgbClr val="FFFFFF"/>
                </a:solidFill>
              </a:rPr>
            </a:br>
            <a:r>
              <a:rPr lang="en-US" sz="4400">
                <a:solidFill>
                  <a:srgbClr val="FFFFFF"/>
                </a:solidFill>
              </a:rPr>
              <a:t>IEEE</a:t>
            </a:r>
            <a:r>
              <a:rPr lang="en-US" sz="4400">
                <a:solidFill>
                  <a:srgbClr val="000000"/>
                </a:solidFill>
                <a:latin typeface="Times New Roman" pitchFamily="-92" charset="0"/>
                <a:ea typeface="Times New Roman" pitchFamily="-92" charset="0"/>
                <a:cs typeface="Times New Roman" pitchFamily="-92" charset="0"/>
                <a:sym typeface="Times New Roman" pitchFamily="-92" charset="0"/>
              </a:rPr>
              <a:t> </a:t>
            </a:r>
            <a:r>
              <a:rPr lang="en-US" sz="4400">
                <a:solidFill>
                  <a:srgbClr val="FFFFFF"/>
                </a:solidFill>
              </a:rPr>
              <a:t>802</a:t>
            </a:r>
            <a:r>
              <a:rPr lang="en-US" sz="4400">
                <a:solidFill>
                  <a:srgbClr val="000000"/>
                </a:solidFill>
                <a:latin typeface="Times New Roman" pitchFamily="-92" charset="0"/>
                <a:ea typeface="Times New Roman" pitchFamily="-92" charset="0"/>
                <a:cs typeface="Times New Roman" pitchFamily="-92" charset="0"/>
                <a:sym typeface="Times New Roman" pitchFamily="-92" charset="0"/>
              </a:rPr>
              <a:t> </a:t>
            </a:r>
            <a:r>
              <a:rPr lang="en-US" sz="4400">
                <a:solidFill>
                  <a:srgbClr val="FFFFFF"/>
                </a:solidFill>
              </a:rPr>
              <a:t>EC</a:t>
            </a:r>
            <a:r>
              <a:rPr lang="en-US" sz="4400">
                <a:solidFill>
                  <a:srgbClr val="000000"/>
                </a:solidFill>
                <a:latin typeface="Times New Roman" pitchFamily="-92" charset="0"/>
                <a:ea typeface="Times New Roman" pitchFamily="-92" charset="0"/>
                <a:cs typeface="Times New Roman" pitchFamily="-92" charset="0"/>
                <a:sym typeface="Times New Roman" pitchFamily="-92" charset="0"/>
              </a:rPr>
              <a:t> </a:t>
            </a:r>
            <a:r>
              <a:rPr lang="en-US" sz="4400">
                <a:solidFill>
                  <a:srgbClr val="FFFFFF"/>
                </a:solidFill>
              </a:rPr>
              <a:t>5G/IMT-2020</a:t>
            </a:r>
            <a:r>
              <a:rPr lang="en-US" sz="4400">
                <a:solidFill>
                  <a:srgbClr val="000000"/>
                </a:solidFill>
                <a:latin typeface="Times New Roman" pitchFamily="-92" charset="0"/>
                <a:ea typeface="Times New Roman" pitchFamily="-92" charset="0"/>
                <a:cs typeface="Times New Roman" pitchFamily="-92" charset="0"/>
                <a:sym typeface="Times New Roman" pitchFamily="-92" charset="0"/>
              </a:rPr>
              <a:t> </a:t>
            </a:r>
            <a:r>
              <a:rPr lang="en-US" sz="4400">
                <a:solidFill>
                  <a:srgbClr val="FFFFFF"/>
                </a:solidFill>
              </a:rPr>
              <a:t>SC</a:t>
            </a:r>
          </a:p>
        </p:txBody>
      </p:sp>
      <p:sp>
        <p:nvSpPr>
          <p:cNvPr id="6147" name="Rectangle 3"/>
          <p:cNvSpPr>
            <a:spLocks noGrp="1" noChangeArrowheads="1"/>
          </p:cNvSpPr>
          <p:nvPr>
            <p:ph type="subTitle" sz="quarter" idx="1"/>
          </p:nvPr>
        </p:nvSpPr>
        <p:spPr>
          <a:xfrm>
            <a:off x="395288" y="3933825"/>
            <a:ext cx="4953000" cy="1752600"/>
          </a:xfrm>
        </p:spPr>
        <p:txBody>
          <a:bodyPr/>
          <a:lstStyle/>
          <a:p>
            <a:pPr indent="61913" algn="l" defTabSz="895350">
              <a:lnSpc>
                <a:spcPct val="70000"/>
              </a:lnSpc>
              <a:spcBef>
                <a:spcPts val="200"/>
              </a:spcBef>
              <a:buClrTx/>
              <a:buSzTx/>
              <a:buFontTx/>
              <a:buNone/>
            </a:pPr>
            <a:r>
              <a:rPr lang="en-US" sz="2300" dirty="0">
                <a:solidFill>
                  <a:srgbClr val="424456"/>
                </a:solidFill>
              </a:rPr>
              <a:t>Roger Marks</a:t>
            </a:r>
            <a:r>
              <a:rPr lang="en-US" sz="2300" dirty="0">
                <a:latin typeface="Times New Roman" pitchFamily="-92" charset="0"/>
                <a:ea typeface="Times New Roman" pitchFamily="-92" charset="0"/>
                <a:cs typeface="Times New Roman" pitchFamily="-92" charset="0"/>
                <a:sym typeface="Times New Roman" pitchFamily="-92" charset="0"/>
              </a:rPr>
              <a:t> </a:t>
            </a:r>
            <a:r>
              <a:rPr lang="en-US" sz="2300" dirty="0">
                <a:solidFill>
                  <a:srgbClr val="424456"/>
                </a:solidFill>
              </a:rPr>
              <a:t>-</a:t>
            </a:r>
            <a:r>
              <a:rPr lang="en-US" sz="2300" dirty="0">
                <a:latin typeface="Times New Roman" pitchFamily="-92" charset="0"/>
                <a:ea typeface="Times New Roman" pitchFamily="-92" charset="0"/>
                <a:cs typeface="Times New Roman" pitchFamily="-92" charset="0"/>
                <a:sym typeface="Times New Roman" pitchFamily="-92" charset="0"/>
              </a:rPr>
              <a:t> </a:t>
            </a:r>
            <a:r>
              <a:rPr lang="en-US" sz="2300" dirty="0" err="1">
                <a:solidFill>
                  <a:srgbClr val="424456"/>
                </a:solidFill>
              </a:rPr>
              <a:t>EthAirNet</a:t>
            </a:r>
            <a:r>
              <a:rPr lang="en-US" sz="2300" dirty="0">
                <a:solidFill>
                  <a:srgbClr val="424456"/>
                </a:solidFill>
              </a:rPr>
              <a:t> Associates</a:t>
            </a:r>
          </a:p>
          <a:p>
            <a:pPr marL="0" lvl="1" indent="447675" algn="l" defTabSz="895350">
              <a:lnSpc>
                <a:spcPct val="70000"/>
              </a:lnSpc>
              <a:spcBef>
                <a:spcPts val="200"/>
              </a:spcBef>
              <a:buClrTx/>
              <a:buSzTx/>
              <a:buFontTx/>
              <a:buNone/>
            </a:pPr>
            <a:endParaRPr lang="en-US" sz="1900" dirty="0">
              <a:solidFill>
                <a:schemeClr val="accent2"/>
              </a:solidFill>
            </a:endParaRPr>
          </a:p>
          <a:p>
            <a:pPr indent="61913" algn="l" defTabSz="895350">
              <a:lnSpc>
                <a:spcPct val="70000"/>
              </a:lnSpc>
              <a:spcBef>
                <a:spcPts val="200"/>
              </a:spcBef>
              <a:buClrTx/>
              <a:buSzTx/>
              <a:buFontTx/>
              <a:buNone/>
            </a:pPr>
            <a:r>
              <a:rPr lang="en-US" sz="1700" u="sng" dirty="0">
                <a:solidFill>
                  <a:srgbClr val="0000FF"/>
                </a:solidFill>
                <a:hlinkClick r:id="rId3"/>
              </a:rPr>
              <a:t>roger@ethair.net</a:t>
            </a:r>
            <a:r>
              <a:rPr lang="en-US" sz="1700" dirty="0">
                <a:solidFill>
                  <a:srgbClr val="424456"/>
                </a:solidFill>
              </a:rPr>
              <a:t/>
            </a:r>
            <a:br>
              <a:rPr lang="en-US" sz="1700" dirty="0">
                <a:solidFill>
                  <a:srgbClr val="424456"/>
                </a:solidFill>
              </a:rPr>
            </a:br>
            <a:r>
              <a:rPr lang="en-US" sz="1500" dirty="0">
                <a:solidFill>
                  <a:srgbClr val="424456"/>
                </a:solidFill>
              </a:rPr>
              <a:t>+1 </a:t>
            </a:r>
            <a:r>
              <a:rPr lang="en-US" sz="1700" dirty="0">
                <a:solidFill>
                  <a:srgbClr val="424456"/>
                </a:solidFill>
              </a:rPr>
              <a:t>802</a:t>
            </a:r>
            <a:r>
              <a:rPr lang="en-US" sz="1700" dirty="0">
                <a:latin typeface="Times New Roman" pitchFamily="-92" charset="0"/>
                <a:ea typeface="Times New Roman" pitchFamily="-92" charset="0"/>
                <a:cs typeface="Times New Roman" pitchFamily="-92" charset="0"/>
                <a:sym typeface="Times New Roman" pitchFamily="-92" charset="0"/>
              </a:rPr>
              <a:t> </a:t>
            </a:r>
            <a:r>
              <a:rPr lang="en-US" sz="1700" dirty="0">
                <a:solidFill>
                  <a:srgbClr val="424456"/>
                </a:solidFill>
              </a:rPr>
              <a:t>227</a:t>
            </a:r>
            <a:r>
              <a:rPr lang="en-US" sz="1700" dirty="0">
                <a:latin typeface="Times New Roman" pitchFamily="-92" charset="0"/>
                <a:ea typeface="Times New Roman" pitchFamily="-92" charset="0"/>
                <a:cs typeface="Times New Roman" pitchFamily="-92" charset="0"/>
                <a:sym typeface="Times New Roman" pitchFamily="-92" charset="0"/>
              </a:rPr>
              <a:t> </a:t>
            </a:r>
            <a:r>
              <a:rPr lang="en-US" sz="1700" dirty="0">
                <a:solidFill>
                  <a:srgbClr val="424456"/>
                </a:solidFill>
              </a:rPr>
              <a:t>2253</a:t>
            </a:r>
            <a:endParaRPr lang="en-US" sz="1500" dirty="0">
              <a:solidFill>
                <a:srgbClr val="424456"/>
              </a:solidFill>
            </a:endParaRPr>
          </a:p>
          <a:p>
            <a:pPr indent="61913" algn="l" defTabSz="895350">
              <a:lnSpc>
                <a:spcPct val="70000"/>
              </a:lnSpc>
              <a:spcBef>
                <a:spcPts val="200"/>
              </a:spcBef>
              <a:buClrTx/>
              <a:buSzTx/>
              <a:buFontTx/>
              <a:buNone/>
            </a:pPr>
            <a:endParaRPr lang="en-US" sz="1500" dirty="0">
              <a:solidFill>
                <a:srgbClr val="424456"/>
              </a:solidFill>
            </a:endParaRPr>
          </a:p>
          <a:p>
            <a:pPr indent="61913" algn="l" defTabSz="895350">
              <a:lnSpc>
                <a:spcPct val="70000"/>
              </a:lnSpc>
              <a:spcBef>
                <a:spcPts val="200"/>
              </a:spcBef>
              <a:buClrTx/>
              <a:buSzTx/>
              <a:buFontTx/>
              <a:buNone/>
            </a:pPr>
            <a:r>
              <a:rPr lang="en-US" sz="2300" dirty="0" smtClean="0">
                <a:solidFill>
                  <a:srgbClr val="424456"/>
                </a:solidFill>
              </a:rPr>
              <a:t>29 </a:t>
            </a:r>
            <a:r>
              <a:rPr lang="en-US" sz="2300" dirty="0">
                <a:solidFill>
                  <a:srgbClr val="424456"/>
                </a:solidFill>
              </a:rPr>
              <a:t>June</a:t>
            </a:r>
            <a:r>
              <a:rPr lang="en-US" sz="2300" dirty="0">
                <a:latin typeface="Times New Roman" pitchFamily="-92" charset="0"/>
                <a:ea typeface="Times New Roman" pitchFamily="-92" charset="0"/>
                <a:cs typeface="Times New Roman" pitchFamily="-92" charset="0"/>
                <a:sym typeface="Times New Roman" pitchFamily="-92" charset="0"/>
              </a:rPr>
              <a:t> </a:t>
            </a:r>
            <a:r>
              <a:rPr lang="en-US" sz="2300" dirty="0">
                <a:solidFill>
                  <a:srgbClr val="424456"/>
                </a:solidFill>
              </a:rPr>
              <a:t>2016</a:t>
            </a:r>
          </a:p>
        </p:txBody>
      </p:sp>
      <p:pic>
        <p:nvPicPr>
          <p:cNvPr id="6148" name="Picture 4" descr="https://encrypted-tbn3.gstatic.com/images?q=tbn:ANd9GcS2OeDDz4S3NME0m7I9GDAhNV1zLpK7XjFi-44fBUJ55qOqrhtz"/>
          <p:cNvPicPr>
            <a:picLocks noChangeAspect="1"/>
          </p:cNvPicPr>
          <p:nvPr/>
        </p:nvPicPr>
        <p:blipFill>
          <a:blip r:embed="rId4"/>
          <a:srcRect/>
          <a:stretch>
            <a:fillRect/>
          </a:stretch>
        </p:blipFill>
        <p:spPr bwMode="auto">
          <a:xfrm>
            <a:off x="611188" y="417513"/>
            <a:ext cx="1439862" cy="1498600"/>
          </a:xfrm>
          <a:prstGeom prst="rect">
            <a:avLst/>
          </a:prstGeom>
          <a:noFill/>
          <a:ln w="12700" cap="flat" cmpd="sng">
            <a:noFill/>
            <a:prstDash val="solid"/>
            <a:miter lim="400000"/>
            <a:headEnd type="none" w="med" len="med"/>
            <a:tailEnd type="none" w="med" len="med"/>
          </a:ln>
          <a:effectLst/>
        </p:spPr>
      </p:pic>
      <p:sp>
        <p:nvSpPr>
          <p:cNvPr id="6149" name="Rectangle 5"/>
          <p:cNvSpPr>
            <a:spLocks/>
          </p:cNvSpPr>
          <p:nvPr/>
        </p:nvSpPr>
        <p:spPr bwMode="auto">
          <a:xfrm>
            <a:off x="8836025" y="15875"/>
            <a:ext cx="231775" cy="350838"/>
          </a:xfrm>
          <a:prstGeom prst="rect">
            <a:avLst/>
          </a:prstGeom>
          <a:noFill/>
          <a:ln w="12700" cap="flat" cmpd="sng">
            <a:noFill/>
            <a:prstDash val="solid"/>
            <a:miter lim="400000"/>
            <a:headEnd type="none" w="med" len="med"/>
            <a:tailEnd type="none" w="med" len="med"/>
          </a:ln>
          <a:effectLst/>
        </p:spPr>
        <p:txBody>
          <a:bodyPr wrap="none" lIns="45720" rIns="45720" anchor="b">
            <a:prstTxWarp prst="textNoShape">
              <a:avLst/>
            </a:prstTxWarp>
            <a:spAutoFit/>
          </a:bodyPr>
          <a:lstStyle/>
          <a:p>
            <a:pPr algn="r"/>
            <a:fld id="{DC4DEDAA-C31C-7848-8F5E-6A35F9991F6F}" type="slidenum">
              <a:rPr lang="en-US">
                <a:solidFill>
                  <a:srgbClr val="FFFFFF"/>
                </a:solidFill>
                <a:latin typeface="Arial" pitchFamily="-92" charset="0"/>
                <a:ea typeface="Arial" pitchFamily="-92" charset="0"/>
                <a:cs typeface="Arial" pitchFamily="-92" charset="0"/>
                <a:sym typeface="Arial" pitchFamily="-92" charset="0"/>
              </a:rPr>
              <a:pPr algn="r"/>
              <a:t>3</a:t>
            </a:fld>
            <a:endParaRPr lang="en-US">
              <a:solidFill>
                <a:srgbClr val="FFFFFF"/>
              </a:solidFill>
              <a:latin typeface="Arial" pitchFamily="-92" charset="0"/>
              <a:ea typeface="Arial" pitchFamily="-92" charset="0"/>
              <a:cs typeface="Arial" pitchFamily="-92" charset="0"/>
              <a:sym typeface="Arial" pitchFamily="-92" charset="0"/>
            </a:endParaRPr>
          </a:p>
        </p:txBody>
      </p:sp>
      <p:sp>
        <p:nvSpPr>
          <p:cNvPr id="6150" name="Rectangle 6"/>
          <p:cNvSpPr>
            <a:spLocks/>
          </p:cNvSpPr>
          <p:nvPr/>
        </p:nvSpPr>
        <p:spPr bwMode="auto">
          <a:xfrm>
            <a:off x="7539038" y="4191000"/>
            <a:ext cx="960437" cy="215444"/>
          </a:xfrm>
          <a:prstGeom prst="rect">
            <a:avLst/>
          </a:prstGeom>
          <a:noFill/>
          <a:ln w="12700" cap="flat" cmpd="sng">
            <a:noFill/>
            <a:prstDash val="solid"/>
            <a:miter lim="400000"/>
            <a:headEnd type="none" w="med" len="med"/>
            <a:tailEnd type="none" w="med" len="med"/>
          </a:ln>
          <a:effectLst/>
        </p:spPr>
        <p:txBody>
          <a:bodyPr wrap="square" lIns="45720" rIns="45720">
            <a:prstTxWarp prst="textNoShape">
              <a:avLst/>
            </a:prstTxWarp>
            <a:spAutoFit/>
          </a:bodyPr>
          <a:lstStyle/>
          <a:p>
            <a:r>
              <a:rPr lang="en-US" sz="800" dirty="0" smtClean="0">
                <a:solidFill>
                  <a:schemeClr val="accent2"/>
                </a:solidFill>
                <a:latin typeface="Arial" pitchFamily="-92" charset="0"/>
                <a:ea typeface="Arial" pitchFamily="-92" charset="0"/>
                <a:cs typeface="Arial" pitchFamily="-92" charset="0"/>
                <a:sym typeface="Arial" pitchFamily="-92" charset="0"/>
              </a:rPr>
              <a:t>2016-06-28</a:t>
            </a:r>
            <a:endParaRPr lang="en-US" sz="800" dirty="0">
              <a:solidFill>
                <a:schemeClr val="accent2"/>
              </a:solidFill>
              <a:latin typeface="Arial" pitchFamily="-92" charset="0"/>
              <a:ea typeface="Arial" pitchFamily="-92" charset="0"/>
              <a:cs typeface="Arial" pitchFamily="-92" charset="0"/>
              <a:sym typeface="Arial" pitchFamily="-92" charset="0"/>
            </a:endParaRPr>
          </a:p>
        </p:txBody>
      </p:sp>
    </p:spTree>
  </p:cSld>
  <p:clrMapOvr>
    <a:masterClrMapping/>
  </p:clrMapOvr>
  <p:transition spd="med"/>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1"/>
          <p:cNvSpPr>
            <a:spLocks/>
          </p:cNvSpPr>
          <p:nvPr/>
        </p:nvSpPr>
        <p:spPr bwMode="auto">
          <a:xfrm>
            <a:off x="533400" y="990600"/>
            <a:ext cx="7739063" cy="600164"/>
          </a:xfrm>
          <a:prstGeom prst="rect">
            <a:avLst/>
          </a:prstGeom>
          <a:noFill/>
          <a:ln w="12700" cap="flat" cmpd="sng">
            <a:noFill/>
            <a:prstDash val="solid"/>
            <a:miter lim="400000"/>
            <a:headEnd type="none" w="med" len="med"/>
            <a:tailEnd type="none" w="med" len="med"/>
          </a:ln>
          <a:effectLst/>
        </p:spPr>
        <p:txBody>
          <a:bodyPr lIns="0" tIns="0" rIns="0" bIns="0">
            <a:prstTxWarp prst="textNoShape">
              <a:avLst/>
            </a:prstTxWarp>
            <a:spAutoFit/>
          </a:bodyPr>
          <a:lstStyle/>
          <a:p>
            <a:pPr>
              <a:tabLst>
                <a:tab pos="101600" algn="l"/>
                <a:tab pos="368300" algn="l"/>
                <a:tab pos="406400" algn="l"/>
                <a:tab pos="647700" algn="l"/>
                <a:tab pos="698500" algn="l"/>
                <a:tab pos="914400" algn="l"/>
              </a:tabLst>
            </a:pPr>
            <a:r>
              <a:rPr lang="en-US" sz="3900" dirty="0">
                <a:solidFill>
                  <a:srgbClr val="424456"/>
                </a:solidFill>
                <a:latin typeface="Trebuchet MS" pitchFamily="-92" charset="0"/>
                <a:ea typeface="Trebuchet MS" pitchFamily="-92" charset="0"/>
                <a:cs typeface="Trebuchet MS" pitchFamily="-92" charset="0"/>
                <a:sym typeface="Trebuchet MS" pitchFamily="-92" charset="0"/>
              </a:rPr>
              <a:t>Appendix</a:t>
            </a:r>
            <a:r>
              <a:rPr lang="en-US" sz="3900" dirty="0" smtClean="0">
                <a:solidFill>
                  <a:srgbClr val="424456"/>
                </a:solidFill>
                <a:latin typeface="Trebuchet MS" pitchFamily="-92" charset="0"/>
                <a:ea typeface="Trebuchet MS" pitchFamily="-92" charset="0"/>
                <a:cs typeface="Trebuchet MS" pitchFamily="-92" charset="0"/>
                <a:sym typeface="Trebuchet MS" pitchFamily="-92" charset="0"/>
              </a:rPr>
              <a:t> 3: Process</a:t>
            </a:r>
            <a:endParaRPr lang="en-US" sz="3900" dirty="0">
              <a:solidFill>
                <a:srgbClr val="424456"/>
              </a:solidFill>
              <a:latin typeface="Trebuchet MS" pitchFamily="-92" charset="0"/>
              <a:ea typeface="Trebuchet MS" pitchFamily="-92" charset="0"/>
              <a:cs typeface="Trebuchet MS" pitchFamily="-92" charset="0"/>
              <a:sym typeface="Trebuchet MS" pitchFamily="-92" charset="0"/>
            </a:endParaRPr>
          </a:p>
        </p:txBody>
      </p:sp>
      <p:sp>
        <p:nvSpPr>
          <p:cNvPr id="24582" name="Rectangle 6"/>
          <p:cNvSpPr>
            <a:spLocks/>
          </p:cNvSpPr>
          <p:nvPr/>
        </p:nvSpPr>
        <p:spPr bwMode="auto">
          <a:xfrm>
            <a:off x="8577263" y="17463"/>
            <a:ext cx="358775" cy="349250"/>
          </a:xfrm>
          <a:prstGeom prst="rect">
            <a:avLst/>
          </a:prstGeom>
          <a:noFill/>
          <a:ln w="12700" cap="flat" cmpd="sng">
            <a:noFill/>
            <a:prstDash val="solid"/>
            <a:miter lim="400000"/>
            <a:headEnd type="none" w="med" len="med"/>
            <a:tailEnd type="none" w="med" len="med"/>
          </a:ln>
          <a:effectLst/>
        </p:spPr>
        <p:txBody>
          <a:bodyPr wrap="none" lIns="45720" rIns="45720" anchor="b">
            <a:prstTxWarp prst="textNoShape">
              <a:avLst/>
            </a:prstTxWarp>
            <a:spAutoFit/>
          </a:bodyPr>
          <a:lstStyle/>
          <a:p>
            <a:pPr algn="r"/>
            <a:fld id="{8D3FDAB8-8CEB-EC4F-843F-25B0E1661D5B}" type="slidenum">
              <a:rPr lang="en-US">
                <a:solidFill>
                  <a:srgbClr val="FFFFFF"/>
                </a:solidFill>
                <a:latin typeface="Arial" pitchFamily="-92" charset="0"/>
                <a:ea typeface="Arial" pitchFamily="-92" charset="0"/>
                <a:cs typeface="Arial" pitchFamily="-92" charset="0"/>
                <a:sym typeface="Arial" pitchFamily="-92" charset="0"/>
              </a:rPr>
              <a:pPr algn="r"/>
              <a:t>30</a:t>
            </a:fld>
            <a:endParaRPr lang="en-US">
              <a:solidFill>
                <a:srgbClr val="FFFFFF"/>
              </a:solidFill>
              <a:latin typeface="Arial" pitchFamily="-92" charset="0"/>
              <a:ea typeface="Arial" pitchFamily="-92" charset="0"/>
              <a:cs typeface="Arial" pitchFamily="-92" charset="0"/>
              <a:sym typeface="Arial" pitchFamily="-92" charset="0"/>
            </a:endParaRPr>
          </a:p>
        </p:txBody>
      </p:sp>
      <p:sp>
        <p:nvSpPr>
          <p:cNvPr id="7" name="Content Placeholder 2"/>
          <p:cNvSpPr>
            <a:spLocks noGrp="1"/>
          </p:cNvSpPr>
          <p:nvPr/>
        </p:nvSpPr>
        <p:spPr bwMode="auto">
          <a:xfrm>
            <a:off x="304800" y="1905000"/>
            <a:ext cx="8229600" cy="432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65125" indent="-255588" algn="l" rtl="0" eaLnBrk="0" fontAlgn="base" hangingPunct="0">
              <a:spcBef>
                <a:spcPts val="300"/>
              </a:spcBef>
              <a:spcAft>
                <a:spcPct val="0"/>
              </a:spcAft>
              <a:buClr>
                <a:srgbClr val="A04DA3"/>
              </a:buClr>
              <a:buFont typeface="Georgia" pitchFamily="18" charset="0"/>
              <a:buChar char="•"/>
              <a:defRPr sz="2800" kern="1200">
                <a:solidFill>
                  <a:schemeClr val="tx1"/>
                </a:solidFill>
                <a:latin typeface="+mn-lt"/>
                <a:ea typeface="+mn-ea"/>
                <a:cs typeface="+mn-cs"/>
              </a:defRPr>
            </a:lvl1pPr>
            <a:lvl2pPr marL="657225" indent="-246063" algn="l" rtl="0" eaLnBrk="0" fontAlgn="base" hangingPunct="0">
              <a:spcBef>
                <a:spcPts val="300"/>
              </a:spcBef>
              <a:spcAft>
                <a:spcPct val="0"/>
              </a:spcAft>
              <a:buClr>
                <a:schemeClr val="accent2"/>
              </a:buClr>
              <a:buFont typeface="Georgia" pitchFamily="18" charset="0"/>
              <a:buChar char="▫"/>
              <a:defRPr sz="2600" kern="1200">
                <a:solidFill>
                  <a:schemeClr val="accent2"/>
                </a:solidFill>
                <a:latin typeface="+mn-lt"/>
                <a:ea typeface="+mn-ea"/>
                <a:cs typeface="+mn-cs"/>
              </a:defRPr>
            </a:lvl2pPr>
            <a:lvl3pPr marL="922338" indent="-219075" algn="l" rtl="0" eaLnBrk="0" fontAlgn="base" hangingPunct="0">
              <a:spcBef>
                <a:spcPts val="300"/>
              </a:spcBef>
              <a:spcAft>
                <a:spcPct val="0"/>
              </a:spcAft>
              <a:buClr>
                <a:schemeClr val="accent1"/>
              </a:buClr>
              <a:buFont typeface="Wingdings 2" pitchFamily="18" charset="2"/>
              <a:buChar char=""/>
              <a:defRPr sz="2400" kern="1200">
                <a:solidFill>
                  <a:schemeClr val="accent1"/>
                </a:solidFill>
                <a:latin typeface="+mn-lt"/>
                <a:ea typeface="+mn-ea"/>
                <a:cs typeface="+mn-cs"/>
              </a:defRPr>
            </a:lvl3pPr>
            <a:lvl4pPr marL="1179513" indent="-200025" algn="l" rtl="0" eaLnBrk="0" fontAlgn="base" hangingPunct="0">
              <a:spcBef>
                <a:spcPts val="300"/>
              </a:spcBef>
              <a:spcAft>
                <a:spcPct val="0"/>
              </a:spcAft>
              <a:buClr>
                <a:schemeClr val="accent1"/>
              </a:buClr>
              <a:buFont typeface="Wingdings 2" pitchFamily="18" charset="2"/>
              <a:buChar char=""/>
              <a:defRPr sz="2200" kern="1200">
                <a:solidFill>
                  <a:schemeClr val="accent1"/>
                </a:solidFill>
                <a:latin typeface="+mn-lt"/>
                <a:ea typeface="+mn-ea"/>
                <a:cs typeface="+mn-cs"/>
              </a:defRPr>
            </a:lvl4pPr>
            <a:lvl5pPr marL="1389063" indent="-182563" algn="l" rtl="0" eaLnBrk="0" fontAlgn="base" hangingPunct="0">
              <a:spcBef>
                <a:spcPts val="300"/>
              </a:spcBef>
              <a:spcAft>
                <a:spcPct val="0"/>
              </a:spcAft>
              <a:buClr>
                <a:srgbClr val="A04DA3"/>
              </a:buClr>
              <a:buFont typeface="Georgia" pitchFamily="18" charset="0"/>
              <a:buChar char="▫"/>
              <a:defRPr sz="2000" kern="1200">
                <a:solidFill>
                  <a:srgbClr val="A04DA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r>
              <a:rPr lang="en-US" altLang="en-US" dirty="0" smtClean="0"/>
              <a:t>Discuss options</a:t>
            </a:r>
          </a:p>
          <a:p>
            <a:pPr lvl="1"/>
            <a:r>
              <a:rPr lang="en-US" altLang="en-US" dirty="0" smtClean="0"/>
              <a:t>Applicable to the four actions to be analyzed</a:t>
            </a:r>
          </a:p>
          <a:p>
            <a:r>
              <a:rPr lang="en-US" altLang="en-US" dirty="0" smtClean="0"/>
              <a:t>Include and describe at least one Candidate Approach to each proposed action</a:t>
            </a:r>
          </a:p>
          <a:p>
            <a:r>
              <a:rPr lang="en-US" altLang="en-US" dirty="0" smtClean="0"/>
              <a:t>Expand cost/benefit for each</a:t>
            </a:r>
          </a:p>
          <a:p>
            <a:r>
              <a:rPr lang="en-US" altLang="en-US" dirty="0" smtClean="0"/>
              <a:t>Standing Committee conclusions</a:t>
            </a:r>
          </a:p>
          <a:p>
            <a:pPr lvl="1"/>
            <a:r>
              <a:rPr lang="en-US" altLang="en-US" dirty="0" smtClean="0"/>
              <a:t>Straw-poll views on the possible actions</a:t>
            </a:r>
          </a:p>
          <a:p>
            <a:pPr lvl="1"/>
            <a:r>
              <a:rPr lang="en-US" altLang="en-US" dirty="0" smtClean="0"/>
              <a:t>Recommend way forward for preference</a:t>
            </a:r>
          </a:p>
          <a:p>
            <a:pPr lvl="1"/>
            <a:r>
              <a:rPr lang="en-US" altLang="en-US" dirty="0" smtClean="0"/>
              <a:t>Consensus sought</a:t>
            </a:r>
          </a:p>
        </p:txBody>
      </p:sp>
    </p:spTree>
  </p:cSld>
  <p:clrMapOvr>
    <a:masterClrMapping/>
  </p:clrMapOvr>
  <p:transition spd="med"/>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1"/>
          <p:cNvSpPr>
            <a:spLocks/>
          </p:cNvSpPr>
          <p:nvPr/>
        </p:nvSpPr>
        <p:spPr bwMode="auto">
          <a:xfrm>
            <a:off x="228600" y="990600"/>
            <a:ext cx="8458200" cy="600164"/>
          </a:xfrm>
          <a:prstGeom prst="rect">
            <a:avLst/>
          </a:prstGeom>
          <a:noFill/>
          <a:ln w="12700" cap="flat" cmpd="sng">
            <a:noFill/>
            <a:prstDash val="solid"/>
            <a:miter lim="400000"/>
            <a:headEnd type="none" w="med" len="med"/>
            <a:tailEnd type="none" w="med" len="med"/>
          </a:ln>
          <a:effectLst/>
        </p:spPr>
        <p:txBody>
          <a:bodyPr wrap="square" lIns="0" tIns="0" rIns="0" bIns="0">
            <a:prstTxWarp prst="textNoShape">
              <a:avLst/>
            </a:prstTxWarp>
            <a:spAutoFit/>
          </a:bodyPr>
          <a:lstStyle/>
          <a:p>
            <a:pPr>
              <a:tabLst>
                <a:tab pos="101600" algn="l"/>
                <a:tab pos="368300" algn="l"/>
                <a:tab pos="406400" algn="l"/>
                <a:tab pos="647700" algn="l"/>
                <a:tab pos="698500" algn="l"/>
                <a:tab pos="914400" algn="l"/>
              </a:tabLst>
            </a:pPr>
            <a:r>
              <a:rPr lang="en-US" sz="3900" dirty="0">
                <a:solidFill>
                  <a:srgbClr val="424456"/>
                </a:solidFill>
                <a:latin typeface="Trebuchet MS" pitchFamily="-92" charset="0"/>
                <a:ea typeface="Trebuchet MS" pitchFamily="-92" charset="0"/>
                <a:cs typeface="Trebuchet MS" pitchFamily="-92" charset="0"/>
                <a:sym typeface="Trebuchet MS" pitchFamily="-92" charset="0"/>
              </a:rPr>
              <a:t>Appendix</a:t>
            </a:r>
            <a:r>
              <a:rPr lang="en-US" sz="3900" dirty="0" smtClean="0">
                <a:solidFill>
                  <a:srgbClr val="424456"/>
                </a:solidFill>
                <a:latin typeface="Trebuchet MS" pitchFamily="-92" charset="0"/>
                <a:ea typeface="Trebuchet MS" pitchFamily="-92" charset="0"/>
                <a:cs typeface="Trebuchet MS" pitchFamily="-92" charset="0"/>
                <a:sym typeface="Trebuchet MS" pitchFamily="-92" charset="0"/>
              </a:rPr>
              <a:t> 4: Cost/Benefit Approach</a:t>
            </a:r>
            <a:endParaRPr lang="en-US" sz="3900" dirty="0">
              <a:solidFill>
                <a:srgbClr val="424456"/>
              </a:solidFill>
              <a:latin typeface="Trebuchet MS" pitchFamily="-92" charset="0"/>
              <a:ea typeface="Trebuchet MS" pitchFamily="-92" charset="0"/>
              <a:cs typeface="Trebuchet MS" pitchFamily="-92" charset="0"/>
              <a:sym typeface="Trebuchet MS" pitchFamily="-92" charset="0"/>
            </a:endParaRPr>
          </a:p>
        </p:txBody>
      </p:sp>
      <p:sp>
        <p:nvSpPr>
          <p:cNvPr id="24582" name="Rectangle 6"/>
          <p:cNvSpPr>
            <a:spLocks/>
          </p:cNvSpPr>
          <p:nvPr/>
        </p:nvSpPr>
        <p:spPr bwMode="auto">
          <a:xfrm>
            <a:off x="8577263" y="17463"/>
            <a:ext cx="358775" cy="349250"/>
          </a:xfrm>
          <a:prstGeom prst="rect">
            <a:avLst/>
          </a:prstGeom>
          <a:noFill/>
          <a:ln w="12700" cap="flat" cmpd="sng">
            <a:noFill/>
            <a:prstDash val="solid"/>
            <a:miter lim="400000"/>
            <a:headEnd type="none" w="med" len="med"/>
            <a:tailEnd type="none" w="med" len="med"/>
          </a:ln>
          <a:effectLst/>
        </p:spPr>
        <p:txBody>
          <a:bodyPr wrap="none" lIns="45720" rIns="45720" anchor="b">
            <a:prstTxWarp prst="textNoShape">
              <a:avLst/>
            </a:prstTxWarp>
            <a:spAutoFit/>
          </a:bodyPr>
          <a:lstStyle/>
          <a:p>
            <a:pPr algn="r"/>
            <a:fld id="{8D3FDAB8-8CEB-EC4F-843F-25B0E1661D5B}" type="slidenum">
              <a:rPr lang="en-US">
                <a:solidFill>
                  <a:srgbClr val="FFFFFF"/>
                </a:solidFill>
                <a:latin typeface="Arial" pitchFamily="-92" charset="0"/>
                <a:ea typeface="Arial" pitchFamily="-92" charset="0"/>
                <a:cs typeface="Arial" pitchFamily="-92" charset="0"/>
                <a:sym typeface="Arial" pitchFamily="-92" charset="0"/>
              </a:rPr>
              <a:pPr algn="r"/>
              <a:t>31</a:t>
            </a:fld>
            <a:endParaRPr lang="en-US">
              <a:solidFill>
                <a:srgbClr val="FFFFFF"/>
              </a:solidFill>
              <a:latin typeface="Arial" pitchFamily="-92" charset="0"/>
              <a:ea typeface="Arial" pitchFamily="-92" charset="0"/>
              <a:cs typeface="Arial" pitchFamily="-92" charset="0"/>
              <a:sym typeface="Arial" pitchFamily="-92" charset="0"/>
            </a:endParaRPr>
          </a:p>
        </p:txBody>
      </p:sp>
      <p:sp>
        <p:nvSpPr>
          <p:cNvPr id="5" name="Content Placeholder 2"/>
          <p:cNvSpPr>
            <a:spLocks noGrp="1"/>
          </p:cNvSpPr>
          <p:nvPr/>
        </p:nvSpPr>
        <p:spPr bwMode="auto">
          <a:xfrm>
            <a:off x="381000" y="2133600"/>
            <a:ext cx="8229600" cy="432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65125" indent="-255588" algn="l" rtl="0" eaLnBrk="0" fontAlgn="base" hangingPunct="0">
              <a:spcBef>
                <a:spcPts val="300"/>
              </a:spcBef>
              <a:spcAft>
                <a:spcPct val="0"/>
              </a:spcAft>
              <a:buClr>
                <a:srgbClr val="A04DA3"/>
              </a:buClr>
              <a:buFont typeface="Georgia" pitchFamily="18" charset="0"/>
              <a:buChar char="•"/>
              <a:defRPr sz="2800" kern="1200">
                <a:solidFill>
                  <a:schemeClr val="tx1"/>
                </a:solidFill>
                <a:latin typeface="+mn-lt"/>
                <a:ea typeface="+mn-ea"/>
                <a:cs typeface="+mn-cs"/>
              </a:defRPr>
            </a:lvl1pPr>
            <a:lvl2pPr marL="657225" indent="-246063" algn="l" rtl="0" eaLnBrk="0" fontAlgn="base" hangingPunct="0">
              <a:spcBef>
                <a:spcPts val="300"/>
              </a:spcBef>
              <a:spcAft>
                <a:spcPct val="0"/>
              </a:spcAft>
              <a:buClr>
                <a:schemeClr val="accent2"/>
              </a:buClr>
              <a:buFont typeface="Georgia" pitchFamily="18" charset="0"/>
              <a:buChar char="▫"/>
              <a:defRPr sz="2600" kern="1200">
                <a:solidFill>
                  <a:schemeClr val="accent2"/>
                </a:solidFill>
                <a:latin typeface="+mn-lt"/>
                <a:ea typeface="+mn-ea"/>
                <a:cs typeface="+mn-cs"/>
              </a:defRPr>
            </a:lvl2pPr>
            <a:lvl3pPr marL="922338" indent="-219075" algn="l" rtl="0" eaLnBrk="0" fontAlgn="base" hangingPunct="0">
              <a:spcBef>
                <a:spcPts val="300"/>
              </a:spcBef>
              <a:spcAft>
                <a:spcPct val="0"/>
              </a:spcAft>
              <a:buClr>
                <a:schemeClr val="accent1"/>
              </a:buClr>
              <a:buFont typeface="Wingdings 2" pitchFamily="18" charset="2"/>
              <a:buChar char=""/>
              <a:defRPr sz="2400" kern="1200">
                <a:solidFill>
                  <a:schemeClr val="accent1"/>
                </a:solidFill>
                <a:latin typeface="+mn-lt"/>
                <a:ea typeface="+mn-ea"/>
                <a:cs typeface="+mn-cs"/>
              </a:defRPr>
            </a:lvl3pPr>
            <a:lvl4pPr marL="1179513" indent="-200025" algn="l" rtl="0" eaLnBrk="0" fontAlgn="base" hangingPunct="0">
              <a:spcBef>
                <a:spcPts val="300"/>
              </a:spcBef>
              <a:spcAft>
                <a:spcPct val="0"/>
              </a:spcAft>
              <a:buClr>
                <a:schemeClr val="accent1"/>
              </a:buClr>
              <a:buFont typeface="Wingdings 2" pitchFamily="18" charset="2"/>
              <a:buChar char=""/>
              <a:defRPr sz="2200" kern="1200">
                <a:solidFill>
                  <a:schemeClr val="accent1"/>
                </a:solidFill>
                <a:latin typeface="+mn-lt"/>
                <a:ea typeface="+mn-ea"/>
                <a:cs typeface="+mn-cs"/>
              </a:defRPr>
            </a:lvl4pPr>
            <a:lvl5pPr marL="1389063" indent="-182563" algn="l" rtl="0" eaLnBrk="0" fontAlgn="base" hangingPunct="0">
              <a:spcBef>
                <a:spcPts val="300"/>
              </a:spcBef>
              <a:spcAft>
                <a:spcPct val="0"/>
              </a:spcAft>
              <a:buClr>
                <a:srgbClr val="A04DA3"/>
              </a:buClr>
              <a:buFont typeface="Georgia" pitchFamily="18" charset="0"/>
              <a:buChar char="▫"/>
              <a:defRPr sz="2000" kern="1200">
                <a:solidFill>
                  <a:srgbClr val="A04DA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r>
              <a:rPr lang="en-US" altLang="en-US" dirty="0" smtClean="0"/>
              <a:t>Provide requested cost-benefit analysis</a:t>
            </a:r>
          </a:p>
          <a:p>
            <a:pPr lvl="1"/>
            <a:r>
              <a:rPr lang="en-US" altLang="en-US" dirty="0" smtClean="0"/>
              <a:t>But without monetary cost, only relative costs</a:t>
            </a:r>
          </a:p>
          <a:p>
            <a:pPr lvl="1"/>
            <a:r>
              <a:rPr lang="en-US" altLang="en-US" dirty="0" smtClean="0"/>
              <a:t>quantitative pros vs cons</a:t>
            </a:r>
          </a:p>
          <a:p>
            <a:pPr lvl="1"/>
            <a:r>
              <a:rPr lang="en-US" altLang="en-US" dirty="0" smtClean="0"/>
              <a:t>Strengths, Weaknesses, Opportunities and Threats</a:t>
            </a:r>
          </a:p>
          <a:p>
            <a:r>
              <a:rPr lang="en-US" altLang="en-US" dirty="0" smtClean="0"/>
              <a:t>Brainstorm all costs and benefits</a:t>
            </a:r>
          </a:p>
          <a:p>
            <a:pPr lvl="1"/>
            <a:r>
              <a:rPr lang="en-US" altLang="en-US" dirty="0" smtClean="0"/>
              <a:t>e.g., resource cost, standards development cost, installation cost, operational cost, energy cost, etc.</a:t>
            </a:r>
          </a:p>
          <a:p>
            <a:pPr lvl="1"/>
            <a:r>
              <a:rPr lang="en-US" altLang="en-US" dirty="0" smtClean="0"/>
              <a:t>Are there unexpected costs? </a:t>
            </a:r>
          </a:p>
          <a:p>
            <a:pPr lvl="1"/>
            <a:r>
              <a:rPr lang="en-US" altLang="en-US" dirty="0" smtClean="0"/>
              <a:t>Are there unanticipated benefits?</a:t>
            </a:r>
          </a:p>
          <a:p>
            <a:r>
              <a:rPr lang="en-US" altLang="en-US" dirty="0" smtClean="0"/>
              <a:t>Estimate value relative to a </a:t>
            </a:r>
            <a:r>
              <a:rPr lang="en-US" altLang="en-US" dirty="0" err="1" smtClean="0"/>
              <a:t>baselin</a:t>
            </a:r>
            <a:endParaRPr lang="en-US" altLang="en-US" dirty="0" smtClean="0"/>
          </a:p>
          <a:p>
            <a:endParaRPr lang="en-US" altLang="en-US" dirty="0" smtClean="0"/>
          </a:p>
        </p:txBody>
      </p:sp>
    </p:spTree>
  </p:cSld>
  <p:clrMapOvr>
    <a:masterClrMapping/>
  </p:clrMapOvr>
  <p:transition spd="med"/>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1"/>
          <p:cNvSpPr>
            <a:spLocks/>
          </p:cNvSpPr>
          <p:nvPr/>
        </p:nvSpPr>
        <p:spPr bwMode="auto">
          <a:xfrm>
            <a:off x="533400" y="990600"/>
            <a:ext cx="7739063" cy="1200329"/>
          </a:xfrm>
          <a:prstGeom prst="rect">
            <a:avLst/>
          </a:prstGeom>
          <a:noFill/>
          <a:ln w="12700" cap="flat" cmpd="sng">
            <a:noFill/>
            <a:prstDash val="solid"/>
            <a:miter lim="400000"/>
            <a:headEnd type="none" w="med" len="med"/>
            <a:tailEnd type="none" w="med" len="med"/>
          </a:ln>
          <a:effectLst/>
        </p:spPr>
        <p:txBody>
          <a:bodyPr lIns="0" tIns="0" rIns="0" bIns="0">
            <a:prstTxWarp prst="textNoShape">
              <a:avLst/>
            </a:prstTxWarp>
            <a:spAutoFit/>
          </a:bodyPr>
          <a:lstStyle/>
          <a:p>
            <a:pPr>
              <a:tabLst>
                <a:tab pos="101600" algn="l"/>
                <a:tab pos="368300" algn="l"/>
                <a:tab pos="406400" algn="l"/>
                <a:tab pos="647700" algn="l"/>
                <a:tab pos="698500" algn="l"/>
                <a:tab pos="914400" algn="l"/>
              </a:tabLst>
            </a:pPr>
            <a:r>
              <a:rPr lang="en-US" sz="3900" dirty="0">
                <a:solidFill>
                  <a:srgbClr val="424456"/>
                </a:solidFill>
                <a:latin typeface="Trebuchet MS" pitchFamily="-92" charset="0"/>
                <a:ea typeface="Trebuchet MS" pitchFamily="-92" charset="0"/>
                <a:cs typeface="Trebuchet MS" pitchFamily="-92" charset="0"/>
                <a:sym typeface="Trebuchet MS" pitchFamily="-92" charset="0"/>
              </a:rPr>
              <a:t>Appendix</a:t>
            </a:r>
            <a:r>
              <a:rPr lang="en-US" sz="3900" dirty="0" smtClean="0">
                <a:solidFill>
                  <a:srgbClr val="424456"/>
                </a:solidFill>
                <a:latin typeface="Trebuchet MS" pitchFamily="-92" charset="0"/>
                <a:ea typeface="Trebuchet MS" pitchFamily="-92" charset="0"/>
                <a:cs typeface="Trebuchet MS" pitchFamily="-92" charset="0"/>
                <a:sym typeface="Trebuchet MS" pitchFamily="-92" charset="0"/>
              </a:rPr>
              <a:t> 5: IEEE 802 Standards or Projects of Possible Relevance</a:t>
            </a:r>
            <a:endParaRPr lang="en-US" sz="3900" dirty="0">
              <a:solidFill>
                <a:srgbClr val="424456"/>
              </a:solidFill>
              <a:latin typeface="Trebuchet MS" pitchFamily="-92" charset="0"/>
              <a:ea typeface="Trebuchet MS" pitchFamily="-92" charset="0"/>
              <a:cs typeface="Trebuchet MS" pitchFamily="-92" charset="0"/>
              <a:sym typeface="Trebuchet MS" pitchFamily="-92" charset="0"/>
            </a:endParaRPr>
          </a:p>
        </p:txBody>
      </p:sp>
      <p:sp>
        <p:nvSpPr>
          <p:cNvPr id="24582" name="Rectangle 6"/>
          <p:cNvSpPr>
            <a:spLocks/>
          </p:cNvSpPr>
          <p:nvPr/>
        </p:nvSpPr>
        <p:spPr bwMode="auto">
          <a:xfrm>
            <a:off x="8577263" y="17463"/>
            <a:ext cx="358775" cy="349250"/>
          </a:xfrm>
          <a:prstGeom prst="rect">
            <a:avLst/>
          </a:prstGeom>
          <a:noFill/>
          <a:ln w="12700" cap="flat" cmpd="sng">
            <a:noFill/>
            <a:prstDash val="solid"/>
            <a:miter lim="400000"/>
            <a:headEnd type="none" w="med" len="med"/>
            <a:tailEnd type="none" w="med" len="med"/>
          </a:ln>
          <a:effectLst/>
        </p:spPr>
        <p:txBody>
          <a:bodyPr wrap="none" lIns="45720" rIns="45720" anchor="b">
            <a:prstTxWarp prst="textNoShape">
              <a:avLst/>
            </a:prstTxWarp>
            <a:spAutoFit/>
          </a:bodyPr>
          <a:lstStyle/>
          <a:p>
            <a:pPr algn="r"/>
            <a:fld id="{8D3FDAB8-8CEB-EC4F-843F-25B0E1661D5B}" type="slidenum">
              <a:rPr lang="en-US">
                <a:solidFill>
                  <a:srgbClr val="FFFFFF"/>
                </a:solidFill>
                <a:latin typeface="Arial" pitchFamily="-92" charset="0"/>
                <a:ea typeface="Arial" pitchFamily="-92" charset="0"/>
                <a:cs typeface="Arial" pitchFamily="-92" charset="0"/>
                <a:sym typeface="Arial" pitchFamily="-92" charset="0"/>
              </a:rPr>
              <a:pPr algn="r"/>
              <a:t>32</a:t>
            </a:fld>
            <a:endParaRPr lang="en-US">
              <a:solidFill>
                <a:srgbClr val="FFFFFF"/>
              </a:solidFill>
              <a:latin typeface="Arial" pitchFamily="-92" charset="0"/>
              <a:ea typeface="Arial" pitchFamily="-92" charset="0"/>
              <a:cs typeface="Arial" pitchFamily="-92" charset="0"/>
              <a:sym typeface="Arial" pitchFamily="-92" charset="0"/>
            </a:endParaRPr>
          </a:p>
        </p:txBody>
      </p:sp>
      <p:sp>
        <p:nvSpPr>
          <p:cNvPr id="9" name="Content Placeholder 1"/>
          <p:cNvSpPr>
            <a:spLocks noGrp="1"/>
          </p:cNvSpPr>
          <p:nvPr>
            <p:ph sz="half" idx="4294967295"/>
          </p:nvPr>
        </p:nvSpPr>
        <p:spPr>
          <a:xfrm>
            <a:off x="457200" y="2286000"/>
            <a:ext cx="7620000" cy="4203912"/>
          </a:xfrm>
          <a:prstGeom prst="rect">
            <a:avLst/>
          </a:prstGeom>
        </p:spPr>
        <p:txBody>
          <a:bodyPr numCol="2"/>
          <a:lstStyle/>
          <a:p>
            <a:r>
              <a:rPr lang="en-US" altLang="en-US" sz="1800" dirty="0"/>
              <a:t>802.1</a:t>
            </a:r>
          </a:p>
          <a:p>
            <a:pPr lvl="1"/>
            <a:r>
              <a:rPr lang="en-US" altLang="en-US" sz="1400" dirty="0"/>
              <a:t>P802.1CF – </a:t>
            </a:r>
            <a:r>
              <a:rPr lang="en-US" altLang="en-US" sz="1400" dirty="0" err="1"/>
              <a:t>OmniRAN</a:t>
            </a:r>
            <a:r>
              <a:rPr lang="en-US" altLang="en-US" sz="1400" dirty="0"/>
              <a:t> architecture</a:t>
            </a:r>
          </a:p>
          <a:p>
            <a:pPr lvl="1"/>
            <a:r>
              <a:rPr lang="en-US" altLang="en-US" sz="1400" dirty="0"/>
              <a:t>P802.1CM – TSN for </a:t>
            </a:r>
            <a:r>
              <a:rPr lang="en-US" altLang="en-US" sz="1400" dirty="0" err="1"/>
              <a:t>Fronthaul</a:t>
            </a:r>
            <a:endParaRPr lang="en-US" altLang="en-US" sz="1400" dirty="0"/>
          </a:p>
          <a:p>
            <a:r>
              <a:rPr lang="en-US" altLang="en-US" sz="1800" dirty="0"/>
              <a:t>802.3</a:t>
            </a:r>
          </a:p>
          <a:p>
            <a:r>
              <a:rPr lang="en-US" altLang="en-US" sz="1800" dirty="0"/>
              <a:t>802.11</a:t>
            </a:r>
          </a:p>
          <a:p>
            <a:pPr lvl="1"/>
            <a:r>
              <a:rPr lang="en-US" altLang="en-US" sz="1400" dirty="0"/>
              <a:t>P802.11ax – high aggregate throughput.  High density of </a:t>
            </a:r>
            <a:r>
              <a:rPr lang="en-US" altLang="en-US" sz="1400" dirty="0" smtClean="0"/>
              <a:t>users.</a:t>
            </a:r>
          </a:p>
          <a:p>
            <a:pPr lvl="1"/>
            <a:r>
              <a:rPr lang="en-US" altLang="en-US" sz="1400" dirty="0"/>
              <a:t>IEEE Std 802.11ad – high individual throughput,  short </a:t>
            </a:r>
            <a:r>
              <a:rPr lang="en-US" altLang="en-US" sz="1400" dirty="0" smtClean="0"/>
              <a:t>range</a:t>
            </a:r>
          </a:p>
          <a:p>
            <a:pPr lvl="1"/>
            <a:r>
              <a:rPr lang="en-US" altLang="en-US" sz="1400" dirty="0"/>
              <a:t>P802.11ay – next generation of </a:t>
            </a:r>
            <a:r>
              <a:rPr lang="en-US" altLang="en-US" sz="1400" dirty="0" smtClean="0"/>
              <a:t>802.11ad</a:t>
            </a:r>
          </a:p>
          <a:p>
            <a:pPr lvl="1"/>
            <a:r>
              <a:rPr lang="en-US" altLang="en-US" sz="1400" dirty="0"/>
              <a:t>P802.11ah - &lt;1 GHz for </a:t>
            </a:r>
            <a:r>
              <a:rPr lang="en-US" altLang="en-US" sz="1400" dirty="0" err="1"/>
              <a:t>IoT</a:t>
            </a:r>
            <a:r>
              <a:rPr lang="en-US" altLang="en-US" sz="1400" dirty="0"/>
              <a:t> </a:t>
            </a:r>
            <a:r>
              <a:rPr lang="en-US" altLang="en-US" sz="1400" dirty="0" smtClean="0"/>
              <a:t>requirements</a:t>
            </a:r>
          </a:p>
          <a:p>
            <a:endParaRPr lang="en-US" altLang="en-US" sz="1800" dirty="0" smtClean="0"/>
          </a:p>
          <a:p>
            <a:endParaRPr lang="en-US" altLang="en-US" sz="1800" dirty="0" smtClean="0"/>
          </a:p>
          <a:p>
            <a:r>
              <a:rPr lang="en-US" altLang="en-US" sz="1800" dirty="0" smtClean="0"/>
              <a:t>802.15</a:t>
            </a:r>
            <a:endParaRPr lang="en-US" altLang="en-US" sz="1800" dirty="0"/>
          </a:p>
          <a:p>
            <a:pPr lvl="1"/>
            <a:r>
              <a:rPr lang="en-US" altLang="en-US" sz="1400" dirty="0"/>
              <a:t>P802.15.3d</a:t>
            </a:r>
          </a:p>
          <a:p>
            <a:pPr lvl="1"/>
            <a:r>
              <a:rPr lang="en-US" altLang="en-US" sz="1400" dirty="0"/>
              <a:t>100Gb/s THz project</a:t>
            </a:r>
          </a:p>
          <a:p>
            <a:pPr lvl="1"/>
            <a:r>
              <a:rPr lang="en-US" altLang="en-US" sz="1400" dirty="0"/>
              <a:t>P802.15.7 </a:t>
            </a:r>
            <a:r>
              <a:rPr lang="en-US" altLang="en-US" sz="1400" dirty="0" err="1"/>
              <a:t>REVa</a:t>
            </a:r>
            <a:r>
              <a:rPr lang="en-US" altLang="en-US" sz="1400" dirty="0"/>
              <a:t>, Optical Wireless </a:t>
            </a:r>
            <a:r>
              <a:rPr lang="en-US" altLang="en-US" sz="1400" dirty="0" smtClean="0"/>
              <a:t>Communications </a:t>
            </a:r>
            <a:endParaRPr lang="en-US" altLang="en-US" sz="1400" dirty="0"/>
          </a:p>
          <a:p>
            <a:pPr lvl="1"/>
            <a:r>
              <a:rPr lang="en-US" altLang="en-US" sz="1400" dirty="0"/>
              <a:t>P802.15.4 </a:t>
            </a:r>
            <a:r>
              <a:rPr lang="en-US" altLang="en-US" sz="1400" dirty="0" smtClean="0"/>
              <a:t>family </a:t>
            </a:r>
            <a:r>
              <a:rPr lang="en-US" altLang="en-US" sz="1400" dirty="0"/>
              <a:t> </a:t>
            </a:r>
          </a:p>
          <a:p>
            <a:r>
              <a:rPr lang="en-US" altLang="en-US" sz="1800" dirty="0"/>
              <a:t>802.16</a:t>
            </a:r>
            <a:endParaRPr lang="en-US" altLang="en-US" sz="1800" dirty="0" smtClean="0"/>
          </a:p>
          <a:p>
            <a:pPr lvl="1"/>
            <a:r>
              <a:rPr lang="en-US" altLang="en-US" sz="1400" dirty="0" smtClean="0"/>
              <a:t>802.16</a:t>
            </a:r>
          </a:p>
          <a:p>
            <a:pPr lvl="1"/>
            <a:r>
              <a:rPr lang="en-US" altLang="en-US" sz="1400" dirty="0" smtClean="0"/>
              <a:t>802.16.1</a:t>
            </a:r>
            <a:endParaRPr lang="en-US" altLang="en-US" sz="1400" dirty="0"/>
          </a:p>
          <a:p>
            <a:r>
              <a:rPr lang="en-US" altLang="en-US" sz="1800" dirty="0"/>
              <a:t>802.21</a:t>
            </a:r>
          </a:p>
          <a:p>
            <a:pPr lvl="1"/>
            <a:r>
              <a:rPr lang="en-US" altLang="en-US" sz="1400" dirty="0"/>
              <a:t>P802.21.1</a:t>
            </a:r>
          </a:p>
          <a:p>
            <a:pPr>
              <a:buNone/>
            </a:pPr>
            <a:endParaRPr lang="en-US" sz="1800" dirty="0"/>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p:cNvSpPr>
          <p:nvPr/>
        </p:nvSpPr>
        <p:spPr bwMode="auto">
          <a:xfrm>
            <a:off x="8704263" y="17463"/>
            <a:ext cx="231775" cy="349250"/>
          </a:xfrm>
          <a:prstGeom prst="rect">
            <a:avLst/>
          </a:prstGeom>
          <a:noFill/>
          <a:ln w="12700" cap="flat" cmpd="sng">
            <a:noFill/>
            <a:prstDash val="solid"/>
            <a:miter lim="400000"/>
            <a:headEnd type="none" w="med" len="med"/>
            <a:tailEnd type="none" w="med" len="med"/>
          </a:ln>
          <a:effectLst/>
        </p:spPr>
        <p:txBody>
          <a:bodyPr wrap="none" lIns="45720" rIns="45720" anchor="b">
            <a:prstTxWarp prst="textNoShape">
              <a:avLst/>
            </a:prstTxWarp>
            <a:spAutoFit/>
          </a:bodyPr>
          <a:lstStyle/>
          <a:p>
            <a:pPr algn="r"/>
            <a:fld id="{DAE075B0-B39A-3043-88CB-CB67581640D5}" type="slidenum">
              <a:rPr lang="en-US">
                <a:solidFill>
                  <a:srgbClr val="FFFFFF"/>
                </a:solidFill>
                <a:latin typeface="Arial" pitchFamily="-92" charset="0"/>
                <a:ea typeface="Arial" pitchFamily="-92" charset="0"/>
                <a:cs typeface="Arial" pitchFamily="-92" charset="0"/>
                <a:sym typeface="Arial" pitchFamily="-92" charset="0"/>
              </a:rPr>
              <a:pPr algn="r"/>
              <a:t>4</a:t>
            </a:fld>
            <a:endParaRPr lang="en-US">
              <a:solidFill>
                <a:srgbClr val="FFFFFF"/>
              </a:solidFill>
              <a:latin typeface="Arial" pitchFamily="-92" charset="0"/>
              <a:ea typeface="Arial" pitchFamily="-92" charset="0"/>
              <a:cs typeface="Arial" pitchFamily="-92" charset="0"/>
              <a:sym typeface="Arial" pitchFamily="-92" charset="0"/>
            </a:endParaRPr>
          </a:p>
        </p:txBody>
      </p:sp>
      <p:sp>
        <p:nvSpPr>
          <p:cNvPr id="7170" name="Rectangle 2"/>
          <p:cNvSpPr>
            <a:spLocks/>
          </p:cNvSpPr>
          <p:nvPr/>
        </p:nvSpPr>
        <p:spPr bwMode="auto">
          <a:xfrm>
            <a:off x="647700" y="2133600"/>
            <a:ext cx="5785558" cy="4488408"/>
          </a:xfrm>
          <a:prstGeom prst="rect">
            <a:avLst/>
          </a:prstGeom>
          <a:noFill/>
          <a:ln w="12700" cap="flat" cmpd="sng">
            <a:noFill/>
            <a:prstDash val="solid"/>
            <a:miter lim="400000"/>
            <a:headEnd type="none" w="med" len="med"/>
            <a:tailEnd type="none" w="med" len="med"/>
          </a:ln>
          <a:effectLst/>
        </p:spPr>
        <p:txBody>
          <a:bodyPr wrap="none" lIns="0" tIns="0" rIns="0" bIns="0">
            <a:prstTxWarp prst="textNoShape">
              <a:avLst/>
            </a:prstTxWarp>
            <a:spAutoFit/>
          </a:bodyPr>
          <a:lstStyle/>
          <a:p>
            <a:pPr marL="112713" indent="-112713">
              <a:lnSpc>
                <a:spcPts val="2200"/>
              </a:lnSpc>
              <a:buSzPct val="100000"/>
              <a:buFontTx/>
              <a:buChar char="•"/>
              <a:tabLst>
                <a:tab pos="304800" algn="l"/>
                <a:tab pos="596900" algn="l"/>
              </a:tabLst>
            </a:pPr>
            <a:r>
              <a:rPr lang="en-US" dirty="0"/>
              <a:t>Introduction</a:t>
            </a:r>
          </a:p>
          <a:p>
            <a:pPr marL="112713" indent="-112713">
              <a:lnSpc>
                <a:spcPts val="2200"/>
              </a:lnSpc>
              <a:buSzPct val="100000"/>
              <a:buFontTx/>
              <a:buChar char="•"/>
              <a:tabLst>
                <a:tab pos="304800" algn="l"/>
                <a:tab pos="596900" algn="l"/>
              </a:tabLst>
            </a:pPr>
            <a:r>
              <a:rPr lang="en-US" dirty="0"/>
              <a:t>Authorized Scope</a:t>
            </a:r>
          </a:p>
          <a:p>
            <a:pPr marL="112713" indent="-112713">
              <a:lnSpc>
                <a:spcPts val="2200"/>
              </a:lnSpc>
              <a:buSzPct val="100000"/>
              <a:buFontTx/>
              <a:buChar char="•"/>
              <a:tabLst>
                <a:tab pos="304800" algn="l"/>
                <a:tab pos="596900" algn="l"/>
              </a:tabLst>
            </a:pPr>
            <a:r>
              <a:rPr lang="en-US" dirty="0"/>
              <a:t>Views of 5G</a:t>
            </a:r>
            <a:r>
              <a:rPr lang="en-US" dirty="0">
                <a:latin typeface="Times New Roman" pitchFamily="-92" charset="0"/>
                <a:ea typeface="Times New Roman" pitchFamily="-92" charset="0"/>
                <a:cs typeface="Times New Roman" pitchFamily="-92" charset="0"/>
                <a:sym typeface="Times New Roman" pitchFamily="-92" charset="0"/>
              </a:rPr>
              <a:t> </a:t>
            </a:r>
          </a:p>
          <a:p>
            <a:pPr marL="112713" indent="-112713">
              <a:lnSpc>
                <a:spcPts val="2000"/>
              </a:lnSpc>
              <a:buSzPct val="100000"/>
              <a:buFontTx/>
              <a:buChar char="•"/>
              <a:tabLst>
                <a:tab pos="304800" algn="l"/>
                <a:tab pos="596900" algn="l"/>
              </a:tabLst>
            </a:pPr>
            <a:r>
              <a:rPr lang="en-US" dirty="0"/>
              <a:t>Actions</a:t>
            </a:r>
            <a:r>
              <a:rPr lang="en-US" dirty="0">
                <a:latin typeface="Times New Roman" pitchFamily="-92" charset="0"/>
                <a:ea typeface="Times New Roman" pitchFamily="-92" charset="0"/>
                <a:cs typeface="Times New Roman" pitchFamily="-92" charset="0"/>
                <a:sym typeface="Times New Roman" pitchFamily="-92" charset="0"/>
              </a:rPr>
              <a:t> </a:t>
            </a:r>
            <a:r>
              <a:rPr lang="en-US" dirty="0"/>
              <a:t>Considered</a:t>
            </a:r>
          </a:p>
          <a:p>
            <a:pPr marL="112713" indent="-112713">
              <a:lnSpc>
                <a:spcPts val="1800"/>
              </a:lnSpc>
              <a:tabLst>
                <a:tab pos="304800" algn="l"/>
                <a:tab pos="596900" algn="l"/>
              </a:tabLst>
            </a:pPr>
            <a:r>
              <a:rPr lang="en-US" dirty="0">
                <a:latin typeface="Calibri" pitchFamily="-92" charset="0"/>
                <a:ea typeface="Calibri" pitchFamily="-92" charset="0"/>
                <a:cs typeface="Calibri" pitchFamily="-92" charset="0"/>
                <a:sym typeface="Calibri" pitchFamily="-92" charset="0"/>
              </a:rPr>
              <a:t>	</a:t>
            </a:r>
            <a:r>
              <a:rPr lang="en-US" sz="1500" dirty="0">
                <a:solidFill>
                  <a:schemeClr val="accent2"/>
                </a:solidFill>
              </a:rPr>
              <a:t>A.</a:t>
            </a:r>
            <a:r>
              <a:rPr lang="en-US" sz="1500" dirty="0">
                <a:latin typeface="Times New Roman" pitchFamily="-92" charset="0"/>
                <a:ea typeface="Times New Roman" pitchFamily="-92" charset="0"/>
                <a:cs typeface="Times New Roman" pitchFamily="-92" charset="0"/>
                <a:sym typeface="Times New Roman" pitchFamily="-92" charset="0"/>
              </a:rPr>
              <a:t>    </a:t>
            </a:r>
            <a:r>
              <a:rPr lang="en-US" sz="1500" dirty="0">
                <a:solidFill>
                  <a:schemeClr val="accent2"/>
                </a:solidFill>
              </a:rPr>
              <a:t>IEEE</a:t>
            </a:r>
            <a:r>
              <a:rPr lang="en-US" sz="1500" dirty="0">
                <a:latin typeface="Times New Roman" pitchFamily="-92" charset="0"/>
                <a:ea typeface="Times New Roman" pitchFamily="-92" charset="0"/>
                <a:cs typeface="Times New Roman" pitchFamily="-92" charset="0"/>
                <a:sym typeface="Times New Roman" pitchFamily="-92" charset="0"/>
              </a:rPr>
              <a:t> </a:t>
            </a:r>
            <a:r>
              <a:rPr lang="en-US" sz="1500" dirty="0" smtClean="0">
                <a:latin typeface="Times New Roman" pitchFamily="-92" charset="0"/>
                <a:ea typeface="Times New Roman" pitchFamily="-92" charset="0"/>
                <a:cs typeface="Times New Roman" pitchFamily="-92" charset="0"/>
                <a:sym typeface="Times New Roman" pitchFamily="-92" charset="0"/>
              </a:rPr>
              <a:t>“</a:t>
            </a:r>
            <a:r>
              <a:rPr lang="en-US" sz="1500" dirty="0" smtClean="0">
                <a:solidFill>
                  <a:schemeClr val="accent2"/>
                </a:solidFill>
              </a:rPr>
              <a:t>5G”</a:t>
            </a:r>
            <a:endParaRPr lang="en-US" sz="1500" dirty="0">
              <a:solidFill>
                <a:schemeClr val="accent2"/>
              </a:solidFill>
            </a:endParaRPr>
          </a:p>
          <a:p>
            <a:pPr marL="112713" indent="-112713">
              <a:lnSpc>
                <a:spcPts val="1600"/>
              </a:lnSpc>
              <a:tabLst>
                <a:tab pos="304800" algn="l"/>
                <a:tab pos="596900" algn="l"/>
              </a:tabLst>
            </a:pPr>
            <a:r>
              <a:rPr lang="en-US" dirty="0">
                <a:latin typeface="Calibri" pitchFamily="-92" charset="0"/>
                <a:ea typeface="Calibri" pitchFamily="-92" charset="0"/>
                <a:cs typeface="Calibri" pitchFamily="-92" charset="0"/>
                <a:sym typeface="Calibri" pitchFamily="-92" charset="0"/>
              </a:rPr>
              <a:t>	</a:t>
            </a:r>
            <a:r>
              <a:rPr lang="en-US" sz="1500" dirty="0">
                <a:solidFill>
                  <a:schemeClr val="accent2"/>
                </a:solidFill>
              </a:rPr>
              <a:t>B1.</a:t>
            </a:r>
            <a:r>
              <a:rPr lang="en-US" sz="1500" dirty="0">
                <a:latin typeface="Times New Roman" pitchFamily="-92" charset="0"/>
                <a:ea typeface="Times New Roman" pitchFamily="-92" charset="0"/>
                <a:cs typeface="Times New Roman" pitchFamily="-92" charset="0"/>
                <a:sym typeface="Times New Roman" pitchFamily="-92" charset="0"/>
              </a:rPr>
              <a:t>   </a:t>
            </a:r>
            <a:r>
              <a:rPr lang="en-US" sz="1500" dirty="0">
                <a:solidFill>
                  <a:schemeClr val="accent2"/>
                </a:solidFill>
              </a:rPr>
              <a:t>IMT-2020</a:t>
            </a:r>
            <a:r>
              <a:rPr lang="en-US" sz="1500" dirty="0">
                <a:latin typeface="Times New Roman" pitchFamily="-92" charset="0"/>
                <a:ea typeface="Times New Roman" pitchFamily="-92" charset="0"/>
                <a:cs typeface="Times New Roman" pitchFamily="-92" charset="0"/>
                <a:sym typeface="Times New Roman" pitchFamily="-92" charset="0"/>
              </a:rPr>
              <a:t> </a:t>
            </a:r>
            <a:r>
              <a:rPr lang="en-US" sz="1500" dirty="0">
                <a:solidFill>
                  <a:schemeClr val="accent2"/>
                </a:solidFill>
              </a:rPr>
              <a:t>–</a:t>
            </a:r>
            <a:r>
              <a:rPr lang="en-US" sz="1500" dirty="0">
                <a:latin typeface="Times New Roman" pitchFamily="-92" charset="0"/>
                <a:ea typeface="Times New Roman" pitchFamily="-92" charset="0"/>
                <a:cs typeface="Times New Roman" pitchFamily="-92" charset="0"/>
                <a:sym typeface="Times New Roman" pitchFamily="-92" charset="0"/>
              </a:rPr>
              <a:t> </a:t>
            </a:r>
            <a:r>
              <a:rPr lang="en-US" sz="1500" dirty="0">
                <a:solidFill>
                  <a:schemeClr val="accent2"/>
                </a:solidFill>
              </a:rPr>
              <a:t>single</a:t>
            </a:r>
            <a:r>
              <a:rPr lang="en-US" sz="1500" dirty="0">
                <a:latin typeface="Times New Roman" pitchFamily="-92" charset="0"/>
                <a:ea typeface="Times New Roman" pitchFamily="-92" charset="0"/>
                <a:cs typeface="Times New Roman" pitchFamily="-92" charset="0"/>
                <a:sym typeface="Times New Roman" pitchFamily="-92" charset="0"/>
              </a:rPr>
              <a:t> </a:t>
            </a:r>
            <a:r>
              <a:rPr lang="en-US" sz="1500" dirty="0">
                <a:solidFill>
                  <a:schemeClr val="accent2"/>
                </a:solidFill>
              </a:rPr>
              <a:t>technology</a:t>
            </a:r>
          </a:p>
          <a:p>
            <a:pPr marL="112713" indent="-112713">
              <a:lnSpc>
                <a:spcPts val="1600"/>
              </a:lnSpc>
              <a:tabLst>
                <a:tab pos="304800" algn="l"/>
                <a:tab pos="596900" algn="l"/>
              </a:tabLst>
            </a:pPr>
            <a:r>
              <a:rPr lang="en-US" dirty="0">
                <a:latin typeface="Calibri" pitchFamily="-92" charset="0"/>
                <a:ea typeface="Calibri" pitchFamily="-92" charset="0"/>
                <a:cs typeface="Calibri" pitchFamily="-92" charset="0"/>
                <a:sym typeface="Calibri" pitchFamily="-92" charset="0"/>
              </a:rPr>
              <a:t>	</a:t>
            </a:r>
            <a:r>
              <a:rPr lang="en-US" sz="1500" dirty="0">
                <a:solidFill>
                  <a:schemeClr val="accent2"/>
                </a:solidFill>
              </a:rPr>
              <a:t>B2.</a:t>
            </a:r>
            <a:r>
              <a:rPr lang="en-US" sz="1500" dirty="0">
                <a:latin typeface="Times New Roman" pitchFamily="-92" charset="0"/>
                <a:ea typeface="Times New Roman" pitchFamily="-92" charset="0"/>
                <a:cs typeface="Times New Roman" pitchFamily="-92" charset="0"/>
                <a:sym typeface="Times New Roman" pitchFamily="-92" charset="0"/>
              </a:rPr>
              <a:t>   </a:t>
            </a:r>
            <a:r>
              <a:rPr lang="en-US" sz="1500" dirty="0">
                <a:solidFill>
                  <a:schemeClr val="accent2"/>
                </a:solidFill>
              </a:rPr>
              <a:t>IMT-2020</a:t>
            </a:r>
            <a:r>
              <a:rPr lang="en-US" sz="1500" dirty="0">
                <a:latin typeface="Times New Roman" pitchFamily="-92" charset="0"/>
                <a:ea typeface="Times New Roman" pitchFamily="-92" charset="0"/>
                <a:cs typeface="Times New Roman" pitchFamily="-92" charset="0"/>
                <a:sym typeface="Times New Roman" pitchFamily="-92" charset="0"/>
              </a:rPr>
              <a:t> </a:t>
            </a:r>
            <a:r>
              <a:rPr lang="en-US" sz="1500" dirty="0">
                <a:solidFill>
                  <a:schemeClr val="accent2"/>
                </a:solidFill>
              </a:rPr>
              <a:t>–</a:t>
            </a:r>
            <a:r>
              <a:rPr lang="en-US" sz="1500" dirty="0">
                <a:latin typeface="Times New Roman" pitchFamily="-92" charset="0"/>
                <a:ea typeface="Times New Roman" pitchFamily="-92" charset="0"/>
                <a:cs typeface="Times New Roman" pitchFamily="-92" charset="0"/>
                <a:sym typeface="Times New Roman" pitchFamily="-92" charset="0"/>
              </a:rPr>
              <a:t> </a:t>
            </a:r>
            <a:r>
              <a:rPr lang="en-US" sz="1500" dirty="0">
                <a:solidFill>
                  <a:schemeClr val="accent2"/>
                </a:solidFill>
              </a:rPr>
              <a:t>set</a:t>
            </a:r>
            <a:r>
              <a:rPr lang="en-US" sz="1500" dirty="0">
                <a:latin typeface="Times New Roman" pitchFamily="-92" charset="0"/>
                <a:ea typeface="Times New Roman" pitchFamily="-92" charset="0"/>
                <a:cs typeface="Times New Roman" pitchFamily="-92" charset="0"/>
                <a:sym typeface="Times New Roman" pitchFamily="-92" charset="0"/>
              </a:rPr>
              <a:t> </a:t>
            </a:r>
            <a:r>
              <a:rPr lang="en-US" sz="1500" dirty="0">
                <a:solidFill>
                  <a:schemeClr val="accent2"/>
                </a:solidFill>
              </a:rPr>
              <a:t>of</a:t>
            </a:r>
            <a:r>
              <a:rPr lang="en-US" sz="1500" dirty="0">
                <a:latin typeface="Times New Roman" pitchFamily="-92" charset="0"/>
                <a:ea typeface="Times New Roman" pitchFamily="-92" charset="0"/>
                <a:cs typeface="Times New Roman" pitchFamily="-92" charset="0"/>
                <a:sym typeface="Times New Roman" pitchFamily="-92" charset="0"/>
              </a:rPr>
              <a:t> </a:t>
            </a:r>
            <a:r>
              <a:rPr lang="en-US" sz="1500" dirty="0">
                <a:solidFill>
                  <a:schemeClr val="accent2"/>
                </a:solidFill>
              </a:rPr>
              <a:t>technologies</a:t>
            </a:r>
          </a:p>
          <a:p>
            <a:pPr marL="112713" indent="-112713">
              <a:lnSpc>
                <a:spcPts val="1600"/>
              </a:lnSpc>
              <a:tabLst>
                <a:tab pos="304800" algn="l"/>
                <a:tab pos="596900" algn="l"/>
              </a:tabLst>
            </a:pPr>
            <a:r>
              <a:rPr lang="en-US" dirty="0">
                <a:latin typeface="Calibri" pitchFamily="-92" charset="0"/>
                <a:ea typeface="Calibri" pitchFamily="-92" charset="0"/>
                <a:cs typeface="Calibri" pitchFamily="-92" charset="0"/>
                <a:sym typeface="Calibri" pitchFamily="-92" charset="0"/>
              </a:rPr>
              <a:t>	</a:t>
            </a:r>
            <a:r>
              <a:rPr lang="en-US" sz="1500" dirty="0">
                <a:solidFill>
                  <a:schemeClr val="accent2"/>
                </a:solidFill>
              </a:rPr>
              <a:t>B3.</a:t>
            </a:r>
            <a:r>
              <a:rPr lang="en-US" sz="1500" dirty="0">
                <a:latin typeface="Times New Roman" pitchFamily="-92" charset="0"/>
                <a:ea typeface="Times New Roman" pitchFamily="-92" charset="0"/>
                <a:cs typeface="Times New Roman" pitchFamily="-92" charset="0"/>
                <a:sym typeface="Times New Roman" pitchFamily="-92" charset="0"/>
              </a:rPr>
              <a:t>   </a:t>
            </a:r>
            <a:r>
              <a:rPr lang="en-US" sz="1500" dirty="0">
                <a:solidFill>
                  <a:schemeClr val="accent2"/>
                </a:solidFill>
              </a:rPr>
              <a:t>IMT-2020</a:t>
            </a:r>
            <a:r>
              <a:rPr lang="en-US" sz="1500" dirty="0">
                <a:latin typeface="Times New Roman" pitchFamily="-92" charset="0"/>
                <a:ea typeface="Times New Roman" pitchFamily="-92" charset="0"/>
                <a:cs typeface="Times New Roman" pitchFamily="-92" charset="0"/>
                <a:sym typeface="Times New Roman" pitchFamily="-92" charset="0"/>
              </a:rPr>
              <a:t> </a:t>
            </a:r>
            <a:r>
              <a:rPr lang="en-US" sz="1500" dirty="0">
                <a:solidFill>
                  <a:schemeClr val="accent2"/>
                </a:solidFill>
              </a:rPr>
              <a:t>–</a:t>
            </a:r>
            <a:r>
              <a:rPr lang="en-US" sz="1500" dirty="0">
                <a:latin typeface="Times New Roman" pitchFamily="-92" charset="0"/>
                <a:ea typeface="Times New Roman" pitchFamily="-92" charset="0"/>
                <a:cs typeface="Times New Roman" pitchFamily="-92" charset="0"/>
                <a:sym typeface="Times New Roman" pitchFamily="-92" charset="0"/>
              </a:rPr>
              <a:t> </a:t>
            </a:r>
            <a:r>
              <a:rPr lang="en-US" sz="1500" dirty="0">
                <a:solidFill>
                  <a:schemeClr val="accent2"/>
                </a:solidFill>
              </a:rPr>
              <a:t>external</a:t>
            </a:r>
            <a:r>
              <a:rPr lang="en-US" sz="1500" dirty="0">
                <a:latin typeface="Times New Roman" pitchFamily="-92" charset="0"/>
                <a:ea typeface="Times New Roman" pitchFamily="-92" charset="0"/>
                <a:cs typeface="Times New Roman" pitchFamily="-92" charset="0"/>
                <a:sym typeface="Times New Roman" pitchFamily="-92" charset="0"/>
              </a:rPr>
              <a:t> </a:t>
            </a:r>
            <a:r>
              <a:rPr lang="en-US" sz="1500" dirty="0">
                <a:solidFill>
                  <a:schemeClr val="accent2"/>
                </a:solidFill>
              </a:rPr>
              <a:t>proposal</a:t>
            </a:r>
            <a:endParaRPr lang="en-US" dirty="0">
              <a:latin typeface="Calibri" pitchFamily="-92" charset="0"/>
              <a:ea typeface="Calibri" pitchFamily="-92" charset="0"/>
              <a:cs typeface="Calibri" pitchFamily="-92" charset="0"/>
              <a:sym typeface="Calibri" pitchFamily="-92" charset="0"/>
            </a:endParaRPr>
          </a:p>
          <a:p>
            <a:pPr marL="112713" indent="-112713">
              <a:lnSpc>
                <a:spcPts val="2200"/>
              </a:lnSpc>
              <a:buSzPct val="100000"/>
              <a:buFontTx/>
              <a:buChar char="•"/>
              <a:tabLst>
                <a:tab pos="304800" algn="l"/>
                <a:tab pos="596900" algn="l"/>
              </a:tabLst>
            </a:pPr>
            <a:r>
              <a:rPr lang="en-US" dirty="0">
                <a:solidFill>
                  <a:schemeClr val="tx1"/>
                </a:solidFill>
              </a:rPr>
              <a:t>Conclusions</a:t>
            </a:r>
            <a:endParaRPr lang="en-US" dirty="0" smtClean="0">
              <a:solidFill>
                <a:schemeClr val="tx1"/>
              </a:solidFill>
            </a:endParaRPr>
          </a:p>
          <a:p>
            <a:pPr marL="112713" indent="-112713">
              <a:lnSpc>
                <a:spcPts val="2200"/>
              </a:lnSpc>
              <a:buSzPct val="100000"/>
              <a:buFontTx/>
              <a:buChar char="•"/>
              <a:tabLst>
                <a:tab pos="304800" algn="l"/>
                <a:tab pos="596900" algn="l"/>
              </a:tabLst>
            </a:pPr>
            <a:r>
              <a:rPr lang="en-US" dirty="0" smtClean="0">
                <a:solidFill>
                  <a:schemeClr val="tx1"/>
                </a:solidFill>
              </a:rPr>
              <a:t>Next Steps</a:t>
            </a:r>
          </a:p>
          <a:p>
            <a:pPr marL="112713" indent="-112713">
              <a:lnSpc>
                <a:spcPts val="2200"/>
              </a:lnSpc>
              <a:buSzPct val="100000"/>
              <a:buFontTx/>
              <a:buChar char="•"/>
              <a:tabLst>
                <a:tab pos="304800" algn="l"/>
                <a:tab pos="596900" algn="l"/>
              </a:tabLst>
            </a:pPr>
            <a:r>
              <a:rPr lang="en-US" dirty="0" smtClean="0">
                <a:solidFill>
                  <a:schemeClr val="tx1"/>
                </a:solidFill>
              </a:rPr>
              <a:t>Appendix </a:t>
            </a:r>
            <a:r>
              <a:rPr lang="en-US" dirty="0">
                <a:solidFill>
                  <a:schemeClr val="tx1"/>
                </a:solidFill>
              </a:rPr>
              <a:t>1: Authorization by EC Ballot</a:t>
            </a:r>
          </a:p>
          <a:p>
            <a:pPr marL="112713" indent="-112713">
              <a:lnSpc>
                <a:spcPts val="2200"/>
              </a:lnSpc>
              <a:buSzPct val="100000"/>
              <a:buFontTx/>
              <a:buChar char="•"/>
              <a:tabLst>
                <a:tab pos="304800" algn="l"/>
                <a:tab pos="596900" algn="l"/>
              </a:tabLst>
            </a:pPr>
            <a:r>
              <a:rPr lang="en-US" dirty="0">
                <a:solidFill>
                  <a:schemeClr val="tx1"/>
                </a:solidFill>
              </a:rPr>
              <a:t>Appendix 2: Meeting </a:t>
            </a:r>
            <a:r>
              <a:rPr lang="en-US" dirty="0" smtClean="0">
                <a:solidFill>
                  <a:schemeClr val="tx1"/>
                </a:solidFill>
              </a:rPr>
              <a:t>History</a:t>
            </a:r>
          </a:p>
          <a:p>
            <a:pPr marL="112713" indent="-112713">
              <a:lnSpc>
                <a:spcPts val="2200"/>
              </a:lnSpc>
              <a:buSzPct val="100000"/>
              <a:buFontTx/>
              <a:buChar char="•"/>
              <a:tabLst>
                <a:tab pos="304800" algn="l"/>
                <a:tab pos="596900" algn="l"/>
              </a:tabLst>
            </a:pPr>
            <a:r>
              <a:rPr lang="en-US" dirty="0" smtClean="0">
                <a:solidFill>
                  <a:schemeClr val="tx1"/>
                </a:solidFill>
              </a:rPr>
              <a:t>Appendix 3: Process</a:t>
            </a:r>
          </a:p>
          <a:p>
            <a:pPr marL="112713" indent="-112713">
              <a:lnSpc>
                <a:spcPts val="2200"/>
              </a:lnSpc>
              <a:buSzPct val="100000"/>
              <a:buFontTx/>
              <a:buChar char="•"/>
              <a:tabLst>
                <a:tab pos="304800" algn="l"/>
                <a:tab pos="596900" algn="l"/>
              </a:tabLst>
            </a:pPr>
            <a:r>
              <a:rPr lang="en-US" dirty="0" smtClean="0">
                <a:solidFill>
                  <a:schemeClr val="tx1"/>
                </a:solidFill>
              </a:rPr>
              <a:t>Appendix 4: Cost/Benefit Approach</a:t>
            </a:r>
          </a:p>
          <a:p>
            <a:pPr marL="112713" indent="-112713">
              <a:lnSpc>
                <a:spcPts val="2200"/>
              </a:lnSpc>
              <a:buSzPct val="100000"/>
              <a:buFontTx/>
              <a:buChar char="•"/>
              <a:tabLst>
                <a:tab pos="304800" algn="l"/>
                <a:tab pos="596900" algn="l"/>
              </a:tabLst>
            </a:pPr>
            <a:r>
              <a:rPr lang="en-US" dirty="0" smtClean="0">
                <a:solidFill>
                  <a:schemeClr val="tx1"/>
                </a:solidFill>
              </a:rPr>
              <a:t>Appendix 5: Relevant IEEE 802 Standards and Projects</a:t>
            </a:r>
          </a:p>
          <a:p>
            <a:pPr marL="112713" indent="-112713">
              <a:lnSpc>
                <a:spcPts val="2200"/>
              </a:lnSpc>
              <a:buSzPct val="100000"/>
              <a:buFontTx/>
              <a:buChar char="•"/>
              <a:tabLst>
                <a:tab pos="304800" algn="l"/>
                <a:tab pos="596900" algn="l"/>
              </a:tabLst>
            </a:pPr>
            <a:endParaRPr lang="en-US" dirty="0" smtClean="0">
              <a:solidFill>
                <a:schemeClr val="tx1"/>
              </a:solidFill>
            </a:endParaRPr>
          </a:p>
          <a:p>
            <a:pPr marL="112713" indent="-112713">
              <a:lnSpc>
                <a:spcPts val="2200"/>
              </a:lnSpc>
              <a:buSzPct val="100000"/>
              <a:buFontTx/>
              <a:buChar char="•"/>
              <a:tabLst>
                <a:tab pos="304800" algn="l"/>
                <a:tab pos="596900" algn="l"/>
              </a:tabLst>
            </a:pPr>
            <a:endParaRPr lang="en-US" dirty="0" smtClean="0">
              <a:solidFill>
                <a:schemeClr val="tx1"/>
              </a:solidFill>
            </a:endParaRPr>
          </a:p>
        </p:txBody>
      </p:sp>
      <p:sp>
        <p:nvSpPr>
          <p:cNvPr id="7171" name="Rectangle 3"/>
          <p:cNvSpPr>
            <a:spLocks/>
          </p:cNvSpPr>
          <p:nvPr/>
        </p:nvSpPr>
        <p:spPr bwMode="auto">
          <a:xfrm>
            <a:off x="546100" y="711200"/>
            <a:ext cx="5283200" cy="766763"/>
          </a:xfrm>
          <a:prstGeom prst="rect">
            <a:avLst/>
          </a:prstGeom>
          <a:noFill/>
          <a:ln w="12700" cap="flat" cmpd="sng">
            <a:noFill/>
            <a:prstDash val="solid"/>
            <a:miter lim="400000"/>
            <a:headEnd type="none" w="med" len="med"/>
            <a:tailEnd type="none" w="med" len="med"/>
          </a:ln>
          <a:effectLst/>
        </p:spPr>
        <p:txBody>
          <a:bodyPr wrap="none" lIns="0" tIns="0" rIns="0" bIns="0">
            <a:prstTxWarp prst="textNoShape">
              <a:avLst/>
            </a:prstTxWarp>
            <a:spAutoFit/>
          </a:bodyPr>
          <a:lstStyle/>
          <a:p>
            <a:pPr>
              <a:lnSpc>
                <a:spcPts val="700"/>
              </a:lnSpc>
              <a:tabLst>
                <a:tab pos="5219700" algn="l"/>
              </a:tabLst>
            </a:pPr>
            <a:r>
              <a:rPr lang="en-US">
                <a:latin typeface="Calibri" pitchFamily="-92" charset="0"/>
                <a:ea typeface="Calibri" pitchFamily="-92" charset="0"/>
                <a:cs typeface="Calibri" pitchFamily="-92" charset="0"/>
                <a:sym typeface="Calibri" pitchFamily="-92" charset="0"/>
              </a:rPr>
              <a:t>	</a:t>
            </a:r>
          </a:p>
          <a:p>
            <a:pPr>
              <a:lnSpc>
                <a:spcPts val="5600"/>
              </a:lnSpc>
              <a:tabLst>
                <a:tab pos="5219700" algn="l"/>
              </a:tabLst>
            </a:pPr>
            <a:r>
              <a:rPr lang="en-US" sz="3900">
                <a:solidFill>
                  <a:srgbClr val="424456"/>
                </a:solidFill>
                <a:latin typeface="Trebuchet MS" pitchFamily="-92" charset="0"/>
                <a:ea typeface="Trebuchet MS" pitchFamily="-92" charset="0"/>
                <a:cs typeface="Trebuchet MS" pitchFamily="-92" charset="0"/>
                <a:sym typeface="Trebuchet MS" pitchFamily="-92" charset="0"/>
              </a:rPr>
              <a:t>Table</a:t>
            </a:r>
            <a:r>
              <a:rPr lang="en-US" sz="3900">
                <a:latin typeface="Times New Roman" pitchFamily="-92" charset="0"/>
                <a:ea typeface="Times New Roman" pitchFamily="-92" charset="0"/>
                <a:cs typeface="Times New Roman" pitchFamily="-92" charset="0"/>
                <a:sym typeface="Times New Roman" pitchFamily="-92" charset="0"/>
              </a:rPr>
              <a:t> </a:t>
            </a:r>
            <a:r>
              <a:rPr lang="en-US" sz="3900">
                <a:solidFill>
                  <a:srgbClr val="424456"/>
                </a:solidFill>
                <a:latin typeface="Trebuchet MS" pitchFamily="-92" charset="0"/>
                <a:ea typeface="Trebuchet MS" pitchFamily="-92" charset="0"/>
                <a:cs typeface="Trebuchet MS" pitchFamily="-92" charset="0"/>
                <a:sym typeface="Trebuchet MS" pitchFamily="-92" charset="0"/>
              </a:rPr>
              <a:t>of</a:t>
            </a:r>
            <a:r>
              <a:rPr lang="en-US" sz="3900">
                <a:latin typeface="Times New Roman" pitchFamily="-92" charset="0"/>
                <a:ea typeface="Times New Roman" pitchFamily="-92" charset="0"/>
                <a:cs typeface="Times New Roman" pitchFamily="-92" charset="0"/>
                <a:sym typeface="Times New Roman" pitchFamily="-92" charset="0"/>
              </a:rPr>
              <a:t> </a:t>
            </a:r>
            <a:r>
              <a:rPr lang="en-US" sz="3900">
                <a:solidFill>
                  <a:srgbClr val="424456"/>
                </a:solidFill>
                <a:latin typeface="Trebuchet MS" pitchFamily="-92" charset="0"/>
                <a:ea typeface="Trebuchet MS" pitchFamily="-92" charset="0"/>
                <a:cs typeface="Trebuchet MS" pitchFamily="-92" charset="0"/>
                <a:sym typeface="Trebuchet MS" pitchFamily="-92" charset="0"/>
              </a:rPr>
              <a:t>Contents</a:t>
            </a:r>
            <a:endParaRPr lang="en-US" sz="3900" i="1">
              <a:solidFill>
                <a:srgbClr val="424456"/>
              </a:solidFill>
              <a:latin typeface="Trebuchet MS" pitchFamily="-92" charset="0"/>
              <a:ea typeface="Trebuchet MS" pitchFamily="-92" charset="0"/>
              <a:cs typeface="Trebuchet MS" pitchFamily="-92" charset="0"/>
              <a:sym typeface="Trebuchet MS" pitchFamily="-92" charset="0"/>
            </a:endParaRPr>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p:cNvSpPr>
          <p:nvPr/>
        </p:nvSpPr>
        <p:spPr bwMode="auto">
          <a:xfrm>
            <a:off x="9083675" y="0"/>
            <a:ext cx="57150" cy="619125"/>
          </a:xfrm>
          <a:prstGeom prst="rect">
            <a:avLst/>
          </a:prstGeom>
          <a:solidFill>
            <a:srgbClr val="FFFFFF"/>
          </a:solidFill>
          <a:ln w="12700" cap="flat" cmpd="sng">
            <a:solidFill>
              <a:srgbClr val="000000">
                <a:alpha val="0"/>
              </a:srgbClr>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8195" name="Rectangle 3"/>
          <p:cNvSpPr>
            <a:spLocks/>
          </p:cNvSpPr>
          <p:nvPr/>
        </p:nvSpPr>
        <p:spPr bwMode="auto">
          <a:xfrm>
            <a:off x="8704263" y="17463"/>
            <a:ext cx="231775" cy="349250"/>
          </a:xfrm>
          <a:prstGeom prst="rect">
            <a:avLst/>
          </a:prstGeom>
          <a:noFill/>
          <a:ln w="12700" cap="flat" cmpd="sng">
            <a:noFill/>
            <a:prstDash val="solid"/>
            <a:miter lim="400000"/>
            <a:headEnd type="none" w="med" len="med"/>
            <a:tailEnd type="none" w="med" len="med"/>
          </a:ln>
          <a:effectLst/>
        </p:spPr>
        <p:txBody>
          <a:bodyPr wrap="none" lIns="45720" rIns="45720" anchor="b">
            <a:prstTxWarp prst="textNoShape">
              <a:avLst/>
            </a:prstTxWarp>
            <a:spAutoFit/>
          </a:bodyPr>
          <a:lstStyle/>
          <a:p>
            <a:pPr algn="r"/>
            <a:fld id="{65319FE3-A541-EC45-A09C-B95190669A8C}" type="slidenum">
              <a:rPr lang="en-US">
                <a:solidFill>
                  <a:srgbClr val="FFFFFF"/>
                </a:solidFill>
                <a:latin typeface="Arial" pitchFamily="-92" charset="0"/>
                <a:ea typeface="Arial" pitchFamily="-92" charset="0"/>
                <a:cs typeface="Arial" pitchFamily="-92" charset="0"/>
                <a:sym typeface="Arial" pitchFamily="-92" charset="0"/>
              </a:rPr>
              <a:pPr algn="r"/>
              <a:t>5</a:t>
            </a:fld>
            <a:endParaRPr lang="en-US">
              <a:solidFill>
                <a:srgbClr val="FFFFFF"/>
              </a:solidFill>
              <a:latin typeface="Arial" pitchFamily="-92" charset="0"/>
              <a:ea typeface="Arial" pitchFamily="-92" charset="0"/>
              <a:cs typeface="Arial" pitchFamily="-92" charset="0"/>
              <a:sym typeface="Arial" pitchFamily="-92" charset="0"/>
            </a:endParaRPr>
          </a:p>
        </p:txBody>
      </p:sp>
      <p:sp>
        <p:nvSpPr>
          <p:cNvPr id="4" name="Title 3"/>
          <p:cNvSpPr>
            <a:spLocks noGrp="1"/>
          </p:cNvSpPr>
          <p:nvPr>
            <p:ph type="title"/>
          </p:nvPr>
        </p:nvSpPr>
        <p:spPr/>
        <p:txBody>
          <a:bodyPr/>
          <a:lstStyle/>
          <a:p>
            <a:r>
              <a:rPr lang="en-US" dirty="0">
                <a:latin typeface="Trebuchet MS" pitchFamily="-92" charset="0"/>
                <a:ea typeface="Trebuchet MS" pitchFamily="-92" charset="0"/>
                <a:cs typeface="Trebuchet MS" pitchFamily="-92" charset="0"/>
              </a:rPr>
              <a:t>Introduction</a:t>
            </a:r>
            <a:br>
              <a:rPr lang="en-US" dirty="0">
                <a:latin typeface="Trebuchet MS" pitchFamily="-92" charset="0"/>
                <a:ea typeface="Trebuchet MS" pitchFamily="-92" charset="0"/>
                <a:cs typeface="Trebuchet MS" pitchFamily="-92" charset="0"/>
              </a:rPr>
            </a:br>
            <a:endParaRPr lang="en-US" dirty="0"/>
          </a:p>
        </p:txBody>
      </p:sp>
      <p:sp>
        <p:nvSpPr>
          <p:cNvPr id="5" name="Content Placeholder 4"/>
          <p:cNvSpPr>
            <a:spLocks noGrp="1"/>
          </p:cNvSpPr>
          <p:nvPr>
            <p:ph idx="1"/>
          </p:nvPr>
        </p:nvSpPr>
        <p:spPr/>
        <p:txBody>
          <a:bodyPr/>
          <a:lstStyle/>
          <a:p>
            <a:pPr>
              <a:lnSpc>
                <a:spcPts val="1000"/>
              </a:lnSpc>
              <a:tabLst>
                <a:tab pos="101600" algn="l"/>
                <a:tab pos="368300" algn="l"/>
                <a:tab pos="406400" algn="l"/>
                <a:tab pos="647700" algn="l"/>
                <a:tab pos="698500" algn="l"/>
                <a:tab pos="914400" algn="l"/>
              </a:tabLst>
            </a:pPr>
            <a:endParaRPr lang="en-US" dirty="0">
              <a:latin typeface="Calibri" pitchFamily="-92" charset="0"/>
              <a:ea typeface="Calibri" pitchFamily="-92" charset="0"/>
              <a:cs typeface="Calibri" pitchFamily="-92" charset="0"/>
              <a:sym typeface="Calibri" pitchFamily="-92" charset="0"/>
            </a:endParaRPr>
          </a:p>
          <a:p>
            <a:pPr>
              <a:lnSpc>
                <a:spcPts val="1000"/>
              </a:lnSpc>
              <a:tabLst>
                <a:tab pos="101600" algn="l"/>
                <a:tab pos="368300" algn="l"/>
                <a:tab pos="406400" algn="l"/>
                <a:tab pos="647700" algn="l"/>
                <a:tab pos="698500" algn="l"/>
                <a:tab pos="914400" algn="l"/>
              </a:tabLst>
            </a:pPr>
            <a:endParaRPr lang="en-US" sz="2400" dirty="0"/>
          </a:p>
          <a:p>
            <a:pPr>
              <a:lnSpc>
                <a:spcPts val="3100"/>
              </a:lnSpc>
              <a:tabLst>
                <a:tab pos="101600" algn="l"/>
                <a:tab pos="368300" algn="l"/>
                <a:tab pos="406400" algn="l"/>
                <a:tab pos="647700" algn="l"/>
                <a:tab pos="698500" algn="l"/>
                <a:tab pos="914400" algn="l"/>
              </a:tabLst>
            </a:pPr>
            <a:r>
              <a:rPr lang="en-US" sz="2200" dirty="0" smtClean="0"/>
              <a:t>The </a:t>
            </a:r>
            <a:r>
              <a:rPr lang="en-US" sz="2200" dirty="0"/>
              <a:t>IEEE 802 EC 5G/IMT-2020 Standing Committee was chartered by EC ballot (2016-02 to 2017)</a:t>
            </a:r>
          </a:p>
          <a:p>
            <a:pPr marL="309563" lvl="1" indent="109538">
              <a:lnSpc>
                <a:spcPts val="3100"/>
              </a:lnSpc>
              <a:tabLst>
                <a:tab pos="101600" algn="l"/>
                <a:tab pos="368300" algn="l"/>
                <a:tab pos="406400" algn="l"/>
                <a:tab pos="647700" algn="l"/>
                <a:tab pos="698500" algn="l"/>
                <a:tab pos="914400" algn="l"/>
              </a:tabLst>
            </a:pPr>
            <a:r>
              <a:rPr lang="en-US" sz="2200" dirty="0" smtClean="0"/>
              <a:t> see </a:t>
            </a:r>
            <a:r>
              <a:rPr lang="en-US" sz="2200" dirty="0"/>
              <a:t>Appendix 1</a:t>
            </a:r>
          </a:p>
          <a:p>
            <a:pPr>
              <a:lnSpc>
                <a:spcPts val="3100"/>
              </a:lnSpc>
              <a:tabLst>
                <a:tab pos="101600" algn="l"/>
                <a:tab pos="368300" algn="l"/>
                <a:tab pos="406400" algn="l"/>
                <a:tab pos="647700" algn="l"/>
                <a:tab pos="698500" algn="l"/>
                <a:tab pos="914400" algn="l"/>
              </a:tabLst>
            </a:pPr>
            <a:r>
              <a:rPr lang="en-US" sz="2200" dirty="0" smtClean="0"/>
              <a:t>Glenn </a:t>
            </a:r>
            <a:r>
              <a:rPr lang="en-US" sz="2200" dirty="0"/>
              <a:t>Parsons served as Chair</a:t>
            </a:r>
          </a:p>
          <a:p>
            <a:pPr>
              <a:lnSpc>
                <a:spcPts val="3100"/>
              </a:lnSpc>
              <a:tabLst>
                <a:tab pos="101600" algn="l"/>
                <a:tab pos="368300" algn="l"/>
                <a:tab pos="406400" algn="l"/>
                <a:tab pos="647700" algn="l"/>
                <a:tab pos="698500" algn="l"/>
                <a:tab pos="914400" algn="l"/>
              </a:tabLst>
            </a:pPr>
            <a:r>
              <a:rPr lang="en-US" sz="2200" dirty="0" smtClean="0"/>
              <a:t>The </a:t>
            </a:r>
            <a:r>
              <a:rPr lang="en-US" sz="2200" dirty="0"/>
              <a:t>Standing Committee held face-to-face and electronic meetings</a:t>
            </a:r>
          </a:p>
          <a:p>
            <a:pPr marL="309563" lvl="1" indent="109538">
              <a:lnSpc>
                <a:spcPts val="3100"/>
              </a:lnSpc>
              <a:buFontTx/>
              <a:buChar char="•"/>
              <a:tabLst>
                <a:tab pos="101600" algn="l"/>
                <a:tab pos="368300" algn="l"/>
                <a:tab pos="406400" algn="l"/>
                <a:tab pos="647700" algn="l"/>
                <a:tab pos="698500" algn="l"/>
                <a:tab pos="914400" algn="l"/>
              </a:tabLst>
            </a:pPr>
            <a:r>
              <a:rPr lang="en-US" sz="2200" dirty="0" smtClean="0"/>
              <a:t> see </a:t>
            </a:r>
            <a:r>
              <a:rPr lang="en-US" sz="2200" dirty="0"/>
              <a:t>Appendix 2</a:t>
            </a:r>
          </a:p>
          <a:p>
            <a:pPr marL="1001713" lvl="2" indent="-239713">
              <a:lnSpc>
                <a:spcPts val="3100"/>
              </a:lnSpc>
              <a:buFontTx/>
              <a:buChar char="•"/>
              <a:tabLst>
                <a:tab pos="101600" algn="l"/>
                <a:tab pos="368300" algn="l"/>
                <a:tab pos="406400" algn="l"/>
                <a:tab pos="647700" algn="l"/>
                <a:tab pos="698500" algn="l"/>
                <a:tab pos="914400" algn="l"/>
              </a:tabLst>
            </a:pPr>
            <a:r>
              <a:rPr lang="en-US" sz="1400" dirty="0"/>
              <a:t>documents: https://mentor.ieee.org/802-ec/documents?is_group=5GSG</a:t>
            </a:r>
          </a:p>
          <a:p>
            <a:pPr marL="1001713" lvl="2" indent="-239713">
              <a:lnSpc>
                <a:spcPts val="3100"/>
              </a:lnSpc>
              <a:buFontTx/>
              <a:buChar char="•"/>
              <a:tabLst>
                <a:tab pos="101600" algn="l"/>
                <a:tab pos="368300" algn="l"/>
                <a:tab pos="406400" algn="l"/>
                <a:tab pos="647700" algn="l"/>
                <a:tab pos="698500" algn="l"/>
                <a:tab pos="914400" algn="l"/>
              </a:tabLst>
            </a:pPr>
            <a:r>
              <a:rPr lang="en-US" sz="1400" dirty="0"/>
              <a:t>Standing Committee web site: http://ieee802.org/Stand_Com/5G</a:t>
            </a:r>
          </a:p>
          <a:p>
            <a:pPr>
              <a:lnSpc>
                <a:spcPts val="3100"/>
              </a:lnSpc>
              <a:tabLst>
                <a:tab pos="101600" algn="l"/>
                <a:tab pos="368300" algn="l"/>
                <a:tab pos="406400" algn="l"/>
                <a:tab pos="647700" algn="l"/>
                <a:tab pos="698500" algn="l"/>
                <a:tab pos="914400" algn="l"/>
              </a:tabLst>
            </a:pPr>
            <a:r>
              <a:rPr lang="en-US" sz="2200" dirty="0" smtClean="0"/>
              <a:t>This </a:t>
            </a:r>
            <a:r>
              <a:rPr lang="en-US" sz="2200" dirty="0"/>
              <a:t>document provides the requested report</a:t>
            </a:r>
          </a:p>
          <a:p>
            <a:endParaRPr lang="en-US" dirty="0"/>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Rectangle 1"/>
          <p:cNvSpPr>
            <a:spLocks/>
          </p:cNvSpPr>
          <p:nvPr/>
        </p:nvSpPr>
        <p:spPr bwMode="auto">
          <a:xfrm>
            <a:off x="9083675" y="0"/>
            <a:ext cx="57150" cy="619125"/>
          </a:xfrm>
          <a:prstGeom prst="rect">
            <a:avLst/>
          </a:prstGeom>
          <a:solidFill>
            <a:srgbClr val="FFFFFF"/>
          </a:solidFill>
          <a:ln w="12700" cap="flat" cmpd="sng">
            <a:solidFill>
              <a:srgbClr val="000000">
                <a:alpha val="0"/>
              </a:srgbClr>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9218" name="Line 2"/>
          <p:cNvSpPr>
            <a:spLocks noChangeShapeType="1"/>
          </p:cNvSpPr>
          <p:nvPr/>
        </p:nvSpPr>
        <p:spPr bwMode="auto">
          <a:xfrm>
            <a:off x="9058275" y="0"/>
            <a:ext cx="0" cy="619125"/>
          </a:xfrm>
          <a:prstGeom prst="line">
            <a:avLst/>
          </a:prstGeom>
          <a:noFill/>
          <a:ln w="25400"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9219" name="Line 3"/>
          <p:cNvSpPr>
            <a:spLocks noChangeShapeType="1"/>
          </p:cNvSpPr>
          <p:nvPr/>
        </p:nvSpPr>
        <p:spPr bwMode="auto">
          <a:xfrm>
            <a:off x="9029700" y="0"/>
            <a:ext cx="0" cy="619125"/>
          </a:xfrm>
          <a:prstGeom prst="line">
            <a:avLst/>
          </a:prstGeom>
          <a:noFill/>
          <a:ln w="3175"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9220" name="Line 4"/>
          <p:cNvSpPr>
            <a:spLocks noChangeShapeType="1"/>
          </p:cNvSpPr>
          <p:nvPr/>
        </p:nvSpPr>
        <p:spPr bwMode="auto">
          <a:xfrm>
            <a:off x="8988425" y="0"/>
            <a:ext cx="0" cy="619125"/>
          </a:xfrm>
          <a:prstGeom prst="line">
            <a:avLst/>
          </a:prstGeom>
          <a:noFill/>
          <a:ln w="25400"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9221" name="Rectangle 5"/>
          <p:cNvSpPr>
            <a:spLocks/>
          </p:cNvSpPr>
          <p:nvPr/>
        </p:nvSpPr>
        <p:spPr bwMode="auto">
          <a:xfrm>
            <a:off x="8915400" y="0"/>
            <a:ext cx="53975" cy="584200"/>
          </a:xfrm>
          <a:prstGeom prst="rect">
            <a:avLst/>
          </a:prstGeom>
          <a:solidFill>
            <a:srgbClr val="FFFFFF"/>
          </a:solidFill>
          <a:ln w="12700" cap="flat" cmpd="sng">
            <a:solidFill>
              <a:srgbClr val="000000">
                <a:alpha val="0"/>
              </a:srgbClr>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9222" name="Line 6"/>
          <p:cNvSpPr>
            <a:spLocks noChangeShapeType="1"/>
          </p:cNvSpPr>
          <p:nvPr/>
        </p:nvSpPr>
        <p:spPr bwMode="auto">
          <a:xfrm>
            <a:off x="8877300" y="0"/>
            <a:ext cx="0" cy="584200"/>
          </a:xfrm>
          <a:prstGeom prst="line">
            <a:avLst/>
          </a:prstGeom>
          <a:noFill/>
          <a:ln w="3175"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9223" name="Rectangle 7"/>
          <p:cNvSpPr>
            <a:spLocks/>
          </p:cNvSpPr>
          <p:nvPr/>
        </p:nvSpPr>
        <p:spPr bwMode="auto">
          <a:xfrm>
            <a:off x="546100" y="1562100"/>
            <a:ext cx="65" cy="157094"/>
          </a:xfrm>
          <a:prstGeom prst="rect">
            <a:avLst/>
          </a:prstGeom>
          <a:noFill/>
          <a:ln w="12700" cap="flat" cmpd="sng">
            <a:noFill/>
            <a:prstDash val="solid"/>
            <a:miter lim="400000"/>
            <a:headEnd type="none" w="med" len="med"/>
            <a:tailEnd type="none" w="med" len="med"/>
          </a:ln>
          <a:effectLst/>
        </p:spPr>
        <p:txBody>
          <a:bodyPr wrap="none" lIns="0" tIns="0" rIns="0" bIns="0">
            <a:prstTxWarp prst="textNoShape">
              <a:avLst/>
            </a:prstTxWarp>
            <a:spAutoFit/>
          </a:bodyPr>
          <a:lstStyle/>
          <a:p>
            <a:pPr>
              <a:lnSpc>
                <a:spcPts val="1000"/>
              </a:lnSpc>
              <a:tabLst>
                <a:tab pos="101600" algn="l"/>
                <a:tab pos="368300" algn="l"/>
                <a:tab pos="406400" algn="l"/>
                <a:tab pos="647700" algn="l"/>
                <a:tab pos="698500" algn="l"/>
                <a:tab pos="914400" algn="l"/>
              </a:tabLst>
            </a:pPr>
            <a:endParaRPr lang="en-US" dirty="0">
              <a:latin typeface="Calibri" pitchFamily="-92" charset="0"/>
              <a:ea typeface="Calibri" pitchFamily="-92" charset="0"/>
              <a:cs typeface="Calibri" pitchFamily="-92" charset="0"/>
              <a:sym typeface="Calibri" pitchFamily="-92" charset="0"/>
            </a:endParaRPr>
          </a:p>
        </p:txBody>
      </p:sp>
      <p:sp>
        <p:nvSpPr>
          <p:cNvPr id="9224" name="Rectangle 8"/>
          <p:cNvSpPr>
            <a:spLocks/>
          </p:cNvSpPr>
          <p:nvPr/>
        </p:nvSpPr>
        <p:spPr bwMode="auto">
          <a:xfrm>
            <a:off x="8704263" y="17463"/>
            <a:ext cx="231775" cy="349250"/>
          </a:xfrm>
          <a:prstGeom prst="rect">
            <a:avLst/>
          </a:prstGeom>
          <a:noFill/>
          <a:ln w="12700" cap="flat" cmpd="sng">
            <a:noFill/>
            <a:prstDash val="solid"/>
            <a:miter lim="400000"/>
            <a:headEnd type="none" w="med" len="med"/>
            <a:tailEnd type="none" w="med" len="med"/>
          </a:ln>
          <a:effectLst/>
        </p:spPr>
        <p:txBody>
          <a:bodyPr wrap="none" lIns="45720" rIns="45720" anchor="b">
            <a:prstTxWarp prst="textNoShape">
              <a:avLst/>
            </a:prstTxWarp>
            <a:spAutoFit/>
          </a:bodyPr>
          <a:lstStyle/>
          <a:p>
            <a:pPr algn="r"/>
            <a:fld id="{C38F1A27-C0DC-BF4D-AB7E-9EE966D15E84}" type="slidenum">
              <a:rPr lang="en-US">
                <a:solidFill>
                  <a:srgbClr val="FFFFFF"/>
                </a:solidFill>
                <a:latin typeface="Arial" pitchFamily="-92" charset="0"/>
                <a:ea typeface="Arial" pitchFamily="-92" charset="0"/>
                <a:cs typeface="Arial" pitchFamily="-92" charset="0"/>
                <a:sym typeface="Arial" pitchFamily="-92" charset="0"/>
              </a:rPr>
              <a:pPr algn="r"/>
              <a:t>6</a:t>
            </a:fld>
            <a:endParaRPr lang="en-US">
              <a:solidFill>
                <a:srgbClr val="FFFFFF"/>
              </a:solidFill>
              <a:latin typeface="Arial" pitchFamily="-92" charset="0"/>
              <a:ea typeface="Arial" pitchFamily="-92" charset="0"/>
              <a:cs typeface="Arial" pitchFamily="-92" charset="0"/>
              <a:sym typeface="Arial" pitchFamily="-92" charset="0"/>
            </a:endParaRPr>
          </a:p>
        </p:txBody>
      </p:sp>
      <p:sp>
        <p:nvSpPr>
          <p:cNvPr id="2" name="Title 1"/>
          <p:cNvSpPr>
            <a:spLocks noGrp="1"/>
          </p:cNvSpPr>
          <p:nvPr>
            <p:ph type="title"/>
          </p:nvPr>
        </p:nvSpPr>
        <p:spPr/>
        <p:txBody>
          <a:bodyPr/>
          <a:lstStyle/>
          <a:p>
            <a:r>
              <a:rPr lang="en-US" smtClean="0">
                <a:latin typeface="Trebuchet MS" pitchFamily="-92" charset="0"/>
                <a:ea typeface="Trebuchet MS" pitchFamily="-92" charset="0"/>
                <a:cs typeface="Trebuchet MS" pitchFamily="-92" charset="0"/>
              </a:rPr>
              <a:t>Authorized Scope</a:t>
            </a:r>
            <a:endParaRPr lang="en-US" dirty="0"/>
          </a:p>
        </p:txBody>
      </p:sp>
      <p:sp>
        <p:nvSpPr>
          <p:cNvPr id="3" name="Content Placeholder 2"/>
          <p:cNvSpPr>
            <a:spLocks noGrp="1"/>
          </p:cNvSpPr>
          <p:nvPr>
            <p:ph idx="1"/>
          </p:nvPr>
        </p:nvSpPr>
        <p:spPr>
          <a:xfrm>
            <a:off x="228601" y="1371600"/>
            <a:ext cx="8740774" cy="5257800"/>
          </a:xfrm>
        </p:spPr>
        <p:txBody>
          <a:bodyPr>
            <a:normAutofit fontScale="92500"/>
          </a:bodyPr>
          <a:lstStyle/>
          <a:p>
            <a:pPr>
              <a:lnSpc>
                <a:spcPts val="3100"/>
              </a:lnSpc>
              <a:tabLst>
                <a:tab pos="101600" algn="l"/>
                <a:tab pos="368300" algn="l"/>
                <a:tab pos="406400" algn="l"/>
                <a:tab pos="647700" algn="l"/>
                <a:tab pos="698500" algn="l"/>
                <a:tab pos="914400" algn="l"/>
              </a:tabLst>
            </a:pPr>
            <a:r>
              <a:rPr lang="en-US" dirty="0" smtClean="0">
                <a:latin typeface="Calibri" pitchFamily="-92" charset="0"/>
                <a:ea typeface="Calibri" pitchFamily="-92" charset="0"/>
                <a:cs typeface="Calibri" pitchFamily="-92" charset="0"/>
                <a:sym typeface="Calibri" pitchFamily="-92" charset="0"/>
              </a:rPr>
              <a:t>	</a:t>
            </a:r>
            <a:r>
              <a:rPr lang="en-US" dirty="0" smtClean="0"/>
              <a:t>To</a:t>
            </a:r>
            <a:r>
              <a:rPr lang="en-US" dirty="0" smtClean="0">
                <a:latin typeface="Times New Roman" pitchFamily="-92" charset="0"/>
                <a:ea typeface="Times New Roman" pitchFamily="-92" charset="0"/>
                <a:cs typeface="Times New Roman" pitchFamily="-92" charset="0"/>
                <a:sym typeface="Times New Roman" pitchFamily="-92" charset="0"/>
              </a:rPr>
              <a:t> </a:t>
            </a:r>
            <a:r>
              <a:rPr lang="en-US" dirty="0" smtClean="0"/>
              <a:t>provide</a:t>
            </a:r>
            <a:r>
              <a:rPr lang="en-US" dirty="0" smtClean="0">
                <a:latin typeface="Times New Roman" pitchFamily="-92" charset="0"/>
                <a:ea typeface="Times New Roman" pitchFamily="-92" charset="0"/>
                <a:cs typeface="Times New Roman" pitchFamily="-92" charset="0"/>
                <a:sym typeface="Times New Roman" pitchFamily="-92" charset="0"/>
              </a:rPr>
              <a:t> </a:t>
            </a:r>
            <a:r>
              <a:rPr lang="en-US" dirty="0" smtClean="0"/>
              <a:t>a</a:t>
            </a:r>
            <a:r>
              <a:rPr lang="en-US" dirty="0" smtClean="0">
                <a:latin typeface="Times New Roman" pitchFamily="-92" charset="0"/>
                <a:ea typeface="Times New Roman" pitchFamily="-92" charset="0"/>
                <a:cs typeface="Times New Roman" pitchFamily="-92" charset="0"/>
                <a:sym typeface="Times New Roman" pitchFamily="-92" charset="0"/>
              </a:rPr>
              <a:t> </a:t>
            </a:r>
            <a:r>
              <a:rPr lang="en-US" dirty="0" smtClean="0"/>
              <a:t>report</a:t>
            </a:r>
            <a:r>
              <a:rPr lang="en-US" dirty="0" smtClean="0">
                <a:latin typeface="Times New Roman" pitchFamily="-92" charset="0"/>
                <a:ea typeface="Times New Roman" pitchFamily="-92" charset="0"/>
                <a:cs typeface="Times New Roman" pitchFamily="-92" charset="0"/>
                <a:sym typeface="Times New Roman" pitchFamily="-92" charset="0"/>
              </a:rPr>
              <a:t> </a:t>
            </a:r>
            <a:r>
              <a:rPr lang="en-US" dirty="0" smtClean="0"/>
              <a:t>on</a:t>
            </a:r>
            <a:r>
              <a:rPr lang="en-US" dirty="0" smtClean="0">
                <a:latin typeface="Times New Roman" pitchFamily="-92" charset="0"/>
                <a:ea typeface="Times New Roman" pitchFamily="-92" charset="0"/>
                <a:cs typeface="Times New Roman" pitchFamily="-92" charset="0"/>
                <a:sym typeface="Times New Roman" pitchFamily="-92" charset="0"/>
              </a:rPr>
              <a:t> </a:t>
            </a:r>
            <a:r>
              <a:rPr lang="en-US" dirty="0" smtClean="0"/>
              <a:t>the</a:t>
            </a:r>
            <a:r>
              <a:rPr lang="en-US" dirty="0" smtClean="0">
                <a:latin typeface="Times New Roman" pitchFamily="-92" charset="0"/>
                <a:ea typeface="Times New Roman" pitchFamily="-92" charset="0"/>
                <a:cs typeface="Times New Roman" pitchFamily="-92" charset="0"/>
                <a:sym typeface="Times New Roman" pitchFamily="-92" charset="0"/>
              </a:rPr>
              <a:t> </a:t>
            </a:r>
            <a:r>
              <a:rPr lang="en-US" dirty="0" smtClean="0"/>
              <a:t>following</a:t>
            </a:r>
            <a:r>
              <a:rPr lang="en-US" dirty="0" smtClean="0">
                <a:latin typeface="Times New Roman" pitchFamily="-92" charset="0"/>
                <a:ea typeface="Times New Roman" pitchFamily="-92" charset="0"/>
                <a:cs typeface="Times New Roman" pitchFamily="-92" charset="0"/>
                <a:sym typeface="Times New Roman" pitchFamily="-92" charset="0"/>
              </a:rPr>
              <a:t> </a:t>
            </a:r>
            <a:r>
              <a:rPr lang="en-US" dirty="0" smtClean="0"/>
              <a:t>items</a:t>
            </a:r>
            <a:r>
              <a:rPr lang="en-US" dirty="0" smtClean="0">
                <a:latin typeface="Times New Roman" pitchFamily="-92" charset="0"/>
                <a:ea typeface="Times New Roman" pitchFamily="-92" charset="0"/>
                <a:cs typeface="Times New Roman" pitchFamily="-92" charset="0"/>
                <a:sym typeface="Times New Roman" pitchFamily="-92" charset="0"/>
              </a:rPr>
              <a:t> </a:t>
            </a:r>
            <a:r>
              <a:rPr lang="en-US" dirty="0" smtClean="0"/>
              <a:t>to</a:t>
            </a:r>
            <a:r>
              <a:rPr lang="en-US" dirty="0" smtClean="0">
                <a:latin typeface="Times New Roman" pitchFamily="-92" charset="0"/>
                <a:ea typeface="Times New Roman" pitchFamily="-92" charset="0"/>
                <a:cs typeface="Times New Roman" pitchFamily="-92" charset="0"/>
                <a:sym typeface="Times New Roman" pitchFamily="-92" charset="0"/>
              </a:rPr>
              <a:t> </a:t>
            </a:r>
            <a:r>
              <a:rPr lang="en-US" dirty="0" smtClean="0"/>
              <a:t>the</a:t>
            </a:r>
            <a:r>
              <a:rPr lang="en-US" dirty="0" smtClean="0">
                <a:latin typeface="Times New Roman" pitchFamily="-92" charset="0"/>
                <a:ea typeface="Times New Roman" pitchFamily="-92" charset="0"/>
                <a:cs typeface="Times New Roman" pitchFamily="-92" charset="0"/>
                <a:sym typeface="Times New Roman" pitchFamily="-92" charset="0"/>
              </a:rPr>
              <a:t> </a:t>
            </a:r>
            <a:r>
              <a:rPr lang="en-US" dirty="0" smtClean="0"/>
              <a:t>EC:</a:t>
            </a:r>
          </a:p>
          <a:p>
            <a:pPr lvl="1">
              <a:lnSpc>
                <a:spcPts val="2800"/>
              </a:lnSpc>
              <a:tabLst>
                <a:tab pos="101600" algn="l"/>
                <a:tab pos="368300" algn="l"/>
                <a:tab pos="406400" algn="l"/>
                <a:tab pos="647700" algn="l"/>
                <a:tab pos="698500" algn="l"/>
                <a:tab pos="914400" algn="l"/>
              </a:tabLst>
            </a:pPr>
            <a:r>
              <a:rPr lang="en-US" dirty="0" smtClean="0">
                <a:latin typeface="Calibri" pitchFamily="-92" charset="0"/>
                <a:ea typeface="Calibri" pitchFamily="-92" charset="0"/>
                <a:cs typeface="Calibri" pitchFamily="-92" charset="0"/>
                <a:sym typeface="Calibri" pitchFamily="-92" charset="0"/>
              </a:rPr>
              <a:t>	</a:t>
            </a:r>
            <a:r>
              <a:rPr lang="en-US" dirty="0" smtClean="0">
                <a:solidFill>
                  <a:schemeClr val="accent2"/>
                </a:solidFill>
              </a:rPr>
              <a:t>Costs</a:t>
            </a:r>
            <a:r>
              <a:rPr lang="en-US" dirty="0" smtClean="0">
                <a:latin typeface="Times New Roman" pitchFamily="-92" charset="0"/>
                <a:ea typeface="Times New Roman" pitchFamily="-92" charset="0"/>
                <a:cs typeface="Times New Roman" pitchFamily="-92" charset="0"/>
                <a:sym typeface="Times New Roman" pitchFamily="-92" charset="0"/>
              </a:rPr>
              <a:t> </a:t>
            </a:r>
            <a:r>
              <a:rPr lang="en-US" dirty="0" smtClean="0">
                <a:solidFill>
                  <a:schemeClr val="accent2"/>
                </a:solidFill>
              </a:rPr>
              <a:t>and</a:t>
            </a:r>
            <a:r>
              <a:rPr lang="en-US" dirty="0" smtClean="0">
                <a:latin typeface="Times New Roman" pitchFamily="-92" charset="0"/>
                <a:ea typeface="Times New Roman" pitchFamily="-92" charset="0"/>
                <a:cs typeface="Times New Roman" pitchFamily="-92" charset="0"/>
                <a:sym typeface="Times New Roman" pitchFamily="-92" charset="0"/>
              </a:rPr>
              <a:t> </a:t>
            </a:r>
            <a:r>
              <a:rPr lang="en-US" dirty="0" smtClean="0">
                <a:solidFill>
                  <a:schemeClr val="accent2"/>
                </a:solidFill>
              </a:rPr>
              <a:t>benefits</a:t>
            </a:r>
            <a:r>
              <a:rPr lang="en-US" dirty="0" smtClean="0">
                <a:latin typeface="Times New Roman" pitchFamily="-92" charset="0"/>
                <a:ea typeface="Times New Roman" pitchFamily="-92" charset="0"/>
                <a:cs typeface="Times New Roman" pitchFamily="-92" charset="0"/>
                <a:sym typeface="Times New Roman" pitchFamily="-92" charset="0"/>
              </a:rPr>
              <a:t> </a:t>
            </a:r>
            <a:r>
              <a:rPr lang="en-US" dirty="0" smtClean="0">
                <a:solidFill>
                  <a:schemeClr val="accent2"/>
                </a:solidFill>
              </a:rPr>
              <a:t>of</a:t>
            </a:r>
            <a:r>
              <a:rPr lang="en-US" dirty="0" smtClean="0">
                <a:latin typeface="Times New Roman" pitchFamily="-92" charset="0"/>
                <a:ea typeface="Times New Roman" pitchFamily="-92" charset="0"/>
                <a:cs typeface="Times New Roman" pitchFamily="-92" charset="0"/>
                <a:sym typeface="Times New Roman" pitchFamily="-92" charset="0"/>
              </a:rPr>
              <a:t> </a:t>
            </a:r>
            <a:r>
              <a:rPr lang="en-US" dirty="0" smtClean="0">
                <a:solidFill>
                  <a:schemeClr val="accent2"/>
                </a:solidFill>
              </a:rPr>
              <a:t>creating</a:t>
            </a:r>
            <a:r>
              <a:rPr lang="en-US" dirty="0" smtClean="0">
                <a:latin typeface="Times New Roman" pitchFamily="-92" charset="0"/>
                <a:ea typeface="Times New Roman" pitchFamily="-92" charset="0"/>
                <a:cs typeface="Times New Roman" pitchFamily="-92" charset="0"/>
                <a:sym typeface="Times New Roman" pitchFamily="-92" charset="0"/>
              </a:rPr>
              <a:t> </a:t>
            </a:r>
            <a:r>
              <a:rPr lang="en-US" dirty="0" smtClean="0">
                <a:solidFill>
                  <a:schemeClr val="accent2"/>
                </a:solidFill>
              </a:rPr>
              <a:t>an</a:t>
            </a:r>
            <a:r>
              <a:rPr lang="en-US" dirty="0" smtClean="0">
                <a:latin typeface="Times New Roman" pitchFamily="-92" charset="0"/>
                <a:ea typeface="Times New Roman" pitchFamily="-92" charset="0"/>
                <a:cs typeface="Times New Roman" pitchFamily="-92" charset="0"/>
                <a:sym typeface="Times New Roman" pitchFamily="-92" charset="0"/>
              </a:rPr>
              <a:t> </a:t>
            </a:r>
            <a:r>
              <a:rPr lang="en-US" dirty="0" smtClean="0">
                <a:solidFill>
                  <a:schemeClr val="accent2"/>
                </a:solidFill>
              </a:rPr>
              <a:t>IEEE</a:t>
            </a:r>
            <a:r>
              <a:rPr lang="en-US" dirty="0" smtClean="0">
                <a:latin typeface="Times New Roman" pitchFamily="-92" charset="0"/>
                <a:ea typeface="Times New Roman" pitchFamily="-92" charset="0"/>
                <a:cs typeface="Times New Roman" pitchFamily="-92" charset="0"/>
                <a:sym typeface="Times New Roman" pitchFamily="-92" charset="0"/>
              </a:rPr>
              <a:t> “</a:t>
            </a:r>
            <a:r>
              <a:rPr lang="en-US" dirty="0" smtClean="0">
                <a:solidFill>
                  <a:schemeClr val="accent2"/>
                </a:solidFill>
              </a:rPr>
              <a:t>5G”</a:t>
            </a:r>
            <a:r>
              <a:rPr lang="en-US" dirty="0" smtClean="0">
                <a:latin typeface="Times New Roman" pitchFamily="-92" charset="0"/>
                <a:ea typeface="Times New Roman" pitchFamily="-92" charset="0"/>
                <a:cs typeface="Times New Roman" pitchFamily="-92" charset="0"/>
                <a:sym typeface="Times New Roman" pitchFamily="-92" charset="0"/>
              </a:rPr>
              <a:t> </a:t>
            </a:r>
            <a:r>
              <a:rPr lang="en-US" dirty="0" smtClean="0">
                <a:solidFill>
                  <a:schemeClr val="accent2"/>
                </a:solidFill>
              </a:rPr>
              <a:t>specification</a:t>
            </a:r>
          </a:p>
          <a:p>
            <a:pPr lvl="2">
              <a:lnSpc>
                <a:spcPts val="2800"/>
              </a:lnSpc>
              <a:tabLst>
                <a:tab pos="101600" algn="l"/>
                <a:tab pos="368300" algn="l"/>
                <a:tab pos="406400" algn="l"/>
                <a:tab pos="647700" algn="l"/>
                <a:tab pos="698500" algn="l"/>
                <a:tab pos="914400" algn="l"/>
              </a:tabLst>
            </a:pPr>
            <a:r>
              <a:rPr lang="en-US" dirty="0" smtClean="0">
                <a:solidFill>
                  <a:schemeClr val="accent2"/>
                </a:solidFill>
              </a:rPr>
              <a:t>Note: The IEEE concept likely would have a different scope that what others are currently calling 5G.</a:t>
            </a:r>
          </a:p>
          <a:p>
            <a:pPr lvl="1">
              <a:lnSpc>
                <a:spcPts val="2800"/>
              </a:lnSpc>
              <a:tabLst>
                <a:tab pos="101600" algn="l"/>
                <a:tab pos="368300" algn="l"/>
                <a:tab pos="406400" algn="l"/>
                <a:tab pos="647700" algn="l"/>
                <a:tab pos="698500" algn="l"/>
                <a:tab pos="914400" algn="l"/>
              </a:tabLst>
            </a:pPr>
            <a:r>
              <a:rPr lang="en-US" dirty="0" smtClean="0">
                <a:solidFill>
                  <a:schemeClr val="accent2"/>
                </a:solidFill>
              </a:rPr>
              <a:t>Costs</a:t>
            </a:r>
            <a:r>
              <a:rPr lang="en-US" dirty="0" smtClean="0">
                <a:latin typeface="Times New Roman" pitchFamily="-92" charset="0"/>
                <a:ea typeface="Times New Roman" pitchFamily="-92" charset="0"/>
                <a:cs typeface="Times New Roman" pitchFamily="-92" charset="0"/>
                <a:sym typeface="Times New Roman" pitchFamily="-92" charset="0"/>
              </a:rPr>
              <a:t> </a:t>
            </a:r>
            <a:r>
              <a:rPr lang="en-US" dirty="0" smtClean="0">
                <a:solidFill>
                  <a:schemeClr val="accent2"/>
                </a:solidFill>
              </a:rPr>
              <a:t>and</a:t>
            </a:r>
            <a:r>
              <a:rPr lang="en-US" dirty="0" smtClean="0">
                <a:latin typeface="Times New Roman" pitchFamily="-92" charset="0"/>
                <a:ea typeface="Times New Roman" pitchFamily="-92" charset="0"/>
                <a:cs typeface="Times New Roman" pitchFamily="-92" charset="0"/>
                <a:sym typeface="Times New Roman" pitchFamily="-92" charset="0"/>
              </a:rPr>
              <a:t> </a:t>
            </a:r>
            <a:r>
              <a:rPr lang="en-US" dirty="0" smtClean="0">
                <a:solidFill>
                  <a:schemeClr val="accent2"/>
                </a:solidFill>
              </a:rPr>
              <a:t>benefits</a:t>
            </a:r>
            <a:r>
              <a:rPr lang="en-US" dirty="0" smtClean="0">
                <a:latin typeface="Times New Roman" pitchFamily="-92" charset="0"/>
                <a:ea typeface="Times New Roman" pitchFamily="-92" charset="0"/>
                <a:cs typeface="Times New Roman" pitchFamily="-92" charset="0"/>
                <a:sym typeface="Times New Roman" pitchFamily="-92" charset="0"/>
              </a:rPr>
              <a:t> </a:t>
            </a:r>
            <a:r>
              <a:rPr lang="en-US" dirty="0" smtClean="0">
                <a:solidFill>
                  <a:schemeClr val="accent2"/>
                </a:solidFill>
              </a:rPr>
              <a:t>of</a:t>
            </a:r>
            <a:r>
              <a:rPr lang="en-US" dirty="0" smtClean="0">
                <a:latin typeface="Times New Roman" pitchFamily="-92" charset="0"/>
                <a:ea typeface="Times New Roman" pitchFamily="-92" charset="0"/>
                <a:cs typeface="Times New Roman" pitchFamily="-92" charset="0"/>
                <a:sym typeface="Times New Roman" pitchFamily="-92" charset="0"/>
              </a:rPr>
              <a:t> </a:t>
            </a:r>
            <a:r>
              <a:rPr lang="en-US" dirty="0" smtClean="0">
                <a:solidFill>
                  <a:schemeClr val="accent2"/>
                </a:solidFill>
              </a:rPr>
              <a:t>providing</a:t>
            </a:r>
            <a:r>
              <a:rPr lang="en-US" dirty="0" smtClean="0">
                <a:latin typeface="Times New Roman" pitchFamily="-92" charset="0"/>
                <a:ea typeface="Times New Roman" pitchFamily="-92" charset="0"/>
                <a:cs typeface="Times New Roman" pitchFamily="-92" charset="0"/>
                <a:sym typeface="Times New Roman" pitchFamily="-92" charset="0"/>
              </a:rPr>
              <a:t> </a:t>
            </a:r>
            <a:r>
              <a:rPr lang="en-US" dirty="0" smtClean="0">
                <a:solidFill>
                  <a:schemeClr val="accent2"/>
                </a:solidFill>
              </a:rPr>
              <a:t>a</a:t>
            </a:r>
            <a:r>
              <a:rPr lang="en-US" dirty="0" smtClean="0">
                <a:latin typeface="Times New Roman" pitchFamily="-92" charset="0"/>
                <a:ea typeface="Times New Roman" pitchFamily="-92" charset="0"/>
                <a:cs typeface="Times New Roman" pitchFamily="-92" charset="0"/>
                <a:sym typeface="Times New Roman" pitchFamily="-92" charset="0"/>
              </a:rPr>
              <a:t> </a:t>
            </a:r>
            <a:r>
              <a:rPr lang="en-US" dirty="0" smtClean="0">
                <a:solidFill>
                  <a:schemeClr val="accent2"/>
                </a:solidFill>
              </a:rPr>
              <a:t>proposal</a:t>
            </a:r>
            <a:r>
              <a:rPr lang="en-US" dirty="0" smtClean="0">
                <a:latin typeface="Times New Roman" pitchFamily="-92" charset="0"/>
                <a:ea typeface="Times New Roman" pitchFamily="-92" charset="0"/>
                <a:cs typeface="Times New Roman" pitchFamily="-92" charset="0"/>
                <a:sym typeface="Times New Roman" pitchFamily="-92" charset="0"/>
              </a:rPr>
              <a:t> </a:t>
            </a:r>
            <a:r>
              <a:rPr lang="en-US" dirty="0" smtClean="0">
                <a:solidFill>
                  <a:schemeClr val="accent2"/>
                </a:solidFill>
              </a:rPr>
              <a:t>for</a:t>
            </a:r>
            <a:r>
              <a:rPr lang="en-US" dirty="0" smtClean="0">
                <a:latin typeface="Times New Roman" pitchFamily="-92" charset="0"/>
                <a:ea typeface="Times New Roman" pitchFamily="-92" charset="0"/>
                <a:cs typeface="Times New Roman" pitchFamily="-92" charset="0"/>
                <a:sym typeface="Times New Roman" pitchFamily="-92" charset="0"/>
              </a:rPr>
              <a:t> </a:t>
            </a:r>
            <a:r>
              <a:rPr lang="en-US" dirty="0" smtClean="0">
                <a:solidFill>
                  <a:schemeClr val="accent2"/>
                </a:solidFill>
              </a:rPr>
              <a:t>IMT-2020,</a:t>
            </a:r>
            <a:r>
              <a:rPr lang="en-US" dirty="0" smtClean="0">
                <a:latin typeface="Times New Roman" pitchFamily="-92" charset="0"/>
                <a:ea typeface="Times New Roman" pitchFamily="-92" charset="0"/>
                <a:cs typeface="Times New Roman" pitchFamily="-92" charset="0"/>
                <a:sym typeface="Times New Roman" pitchFamily="-92" charset="0"/>
              </a:rPr>
              <a:t> </a:t>
            </a:r>
            <a:r>
              <a:rPr lang="en-US" dirty="0" smtClean="0">
                <a:solidFill>
                  <a:schemeClr val="accent2"/>
                </a:solidFill>
              </a:rPr>
              <a:t>considering</a:t>
            </a:r>
            <a:r>
              <a:rPr lang="en-US" dirty="0" smtClean="0">
                <a:latin typeface="Times New Roman" pitchFamily="-92" charset="0"/>
                <a:ea typeface="Times New Roman" pitchFamily="-92" charset="0"/>
                <a:cs typeface="Times New Roman" pitchFamily="-92" charset="0"/>
                <a:sym typeface="Times New Roman" pitchFamily="-92" charset="0"/>
              </a:rPr>
              <a:t> </a:t>
            </a:r>
            <a:r>
              <a:rPr lang="en-US" dirty="0" smtClean="0">
                <a:solidFill>
                  <a:schemeClr val="accent2"/>
                </a:solidFill>
              </a:rPr>
              <a:t>possible</a:t>
            </a:r>
            <a:r>
              <a:rPr lang="en-US" dirty="0" smtClean="0">
                <a:latin typeface="Times New Roman" pitchFamily="-92" charset="0"/>
                <a:ea typeface="Times New Roman" pitchFamily="-92" charset="0"/>
                <a:cs typeface="Times New Roman" pitchFamily="-92" charset="0"/>
                <a:sym typeface="Times New Roman" pitchFamily="-92" charset="0"/>
              </a:rPr>
              <a:t> </a:t>
            </a:r>
            <a:r>
              <a:rPr lang="en-US" dirty="0" smtClean="0">
                <a:solidFill>
                  <a:schemeClr val="accent2"/>
                </a:solidFill>
              </a:rPr>
              <a:t>models</a:t>
            </a:r>
            <a:r>
              <a:rPr lang="en-US" dirty="0" smtClean="0">
                <a:latin typeface="Times New Roman" pitchFamily="-92" charset="0"/>
                <a:ea typeface="Times New Roman" pitchFamily="-92" charset="0"/>
                <a:cs typeface="Times New Roman" pitchFamily="-92" charset="0"/>
                <a:sym typeface="Times New Roman" pitchFamily="-92" charset="0"/>
              </a:rPr>
              <a:t> </a:t>
            </a:r>
            <a:r>
              <a:rPr lang="en-US" dirty="0" smtClean="0">
                <a:solidFill>
                  <a:schemeClr val="accent2"/>
                </a:solidFill>
              </a:rPr>
              <a:t>of</a:t>
            </a:r>
            <a:r>
              <a:rPr lang="en-US" dirty="0" smtClean="0">
                <a:latin typeface="Times New Roman" pitchFamily="-92" charset="0"/>
                <a:ea typeface="Times New Roman" pitchFamily="-92" charset="0"/>
                <a:cs typeface="Times New Roman" pitchFamily="-92" charset="0"/>
                <a:sym typeface="Times New Roman" pitchFamily="-92" charset="0"/>
              </a:rPr>
              <a:t> </a:t>
            </a:r>
            <a:r>
              <a:rPr lang="en-US" dirty="0" smtClean="0">
                <a:solidFill>
                  <a:schemeClr val="accent2"/>
                </a:solidFill>
              </a:rPr>
              <a:t>a</a:t>
            </a:r>
            <a:r>
              <a:rPr lang="en-US" dirty="0" smtClean="0">
                <a:latin typeface="Times New Roman" pitchFamily="-92" charset="0"/>
                <a:ea typeface="Times New Roman" pitchFamily="-92" charset="0"/>
                <a:cs typeface="Times New Roman" pitchFamily="-92" charset="0"/>
                <a:sym typeface="Times New Roman" pitchFamily="-92" charset="0"/>
              </a:rPr>
              <a:t> </a:t>
            </a:r>
            <a:r>
              <a:rPr lang="en-US" dirty="0" smtClean="0">
                <a:solidFill>
                  <a:schemeClr val="accent2"/>
                </a:solidFill>
              </a:rPr>
              <a:t>proposal:</a:t>
            </a:r>
          </a:p>
          <a:p>
            <a:pPr lvl="2">
              <a:lnSpc>
                <a:spcPts val="2400"/>
              </a:lnSpc>
              <a:tabLst>
                <a:tab pos="101600" algn="l"/>
                <a:tab pos="368300" algn="l"/>
                <a:tab pos="406400" algn="l"/>
                <a:tab pos="647700" algn="l"/>
                <a:tab pos="698500" algn="l"/>
                <a:tab pos="914400" algn="l"/>
              </a:tabLst>
            </a:pPr>
            <a:r>
              <a:rPr lang="en-US" sz="2400" dirty="0" smtClean="0">
                <a:solidFill>
                  <a:schemeClr val="accent1"/>
                </a:solidFill>
              </a:rPr>
              <a:t>as</a:t>
            </a:r>
            <a:r>
              <a:rPr lang="en-US" sz="2400" dirty="0" smtClean="0">
                <a:latin typeface="Times New Roman" pitchFamily="-92" charset="0"/>
                <a:ea typeface="Times New Roman" pitchFamily="-92" charset="0"/>
                <a:cs typeface="Times New Roman" pitchFamily="-92" charset="0"/>
                <a:sym typeface="Times New Roman" pitchFamily="-92" charset="0"/>
              </a:rPr>
              <a:t> </a:t>
            </a:r>
            <a:r>
              <a:rPr lang="en-US" sz="2400" dirty="0" smtClean="0">
                <a:solidFill>
                  <a:schemeClr val="accent1"/>
                </a:solidFill>
              </a:rPr>
              <a:t>a</a:t>
            </a:r>
            <a:r>
              <a:rPr lang="en-US" sz="2400" dirty="0" smtClean="0">
                <a:latin typeface="Times New Roman" pitchFamily="-92" charset="0"/>
                <a:ea typeface="Times New Roman" pitchFamily="-92" charset="0"/>
                <a:cs typeface="Times New Roman" pitchFamily="-92" charset="0"/>
                <a:sym typeface="Times New Roman" pitchFamily="-92" charset="0"/>
              </a:rPr>
              <a:t> </a:t>
            </a:r>
            <a:r>
              <a:rPr lang="en-US" sz="2400" dirty="0" smtClean="0">
                <a:solidFill>
                  <a:schemeClr val="accent1"/>
                </a:solidFill>
              </a:rPr>
              <a:t>single</a:t>
            </a:r>
            <a:r>
              <a:rPr lang="en-US" sz="2400" dirty="0" smtClean="0">
                <a:latin typeface="Times New Roman" pitchFamily="-92" charset="0"/>
                <a:ea typeface="Times New Roman" pitchFamily="-92" charset="0"/>
                <a:cs typeface="Times New Roman" pitchFamily="-92" charset="0"/>
                <a:sym typeface="Times New Roman" pitchFamily="-92" charset="0"/>
              </a:rPr>
              <a:t> </a:t>
            </a:r>
            <a:r>
              <a:rPr lang="en-US" sz="2400" dirty="0" smtClean="0">
                <a:solidFill>
                  <a:schemeClr val="accent1"/>
                </a:solidFill>
              </a:rPr>
              <a:t>technology,</a:t>
            </a:r>
          </a:p>
          <a:p>
            <a:pPr lvl="2">
              <a:lnSpc>
                <a:spcPts val="2400"/>
              </a:lnSpc>
              <a:tabLst>
                <a:tab pos="101600" algn="l"/>
                <a:tab pos="368300" algn="l"/>
                <a:tab pos="406400" algn="l"/>
                <a:tab pos="647700" algn="l"/>
                <a:tab pos="698500" algn="l"/>
                <a:tab pos="914400" algn="l"/>
              </a:tabLst>
            </a:pPr>
            <a:r>
              <a:rPr lang="en-US" sz="2400" dirty="0" smtClean="0">
                <a:solidFill>
                  <a:schemeClr val="accent1"/>
                </a:solidFill>
              </a:rPr>
              <a:t>as</a:t>
            </a:r>
            <a:r>
              <a:rPr lang="en-US" sz="2400" dirty="0" smtClean="0">
                <a:latin typeface="Times New Roman" pitchFamily="-92" charset="0"/>
                <a:ea typeface="Times New Roman" pitchFamily="-92" charset="0"/>
                <a:cs typeface="Times New Roman" pitchFamily="-92" charset="0"/>
                <a:sym typeface="Times New Roman" pitchFamily="-92" charset="0"/>
              </a:rPr>
              <a:t> </a:t>
            </a:r>
            <a:r>
              <a:rPr lang="en-US" sz="2400" dirty="0" smtClean="0">
                <a:solidFill>
                  <a:schemeClr val="accent1"/>
                </a:solidFill>
              </a:rPr>
              <a:t>a</a:t>
            </a:r>
            <a:r>
              <a:rPr lang="en-US" sz="2400" dirty="0" smtClean="0">
                <a:latin typeface="Times New Roman" pitchFamily="-92" charset="0"/>
                <a:ea typeface="Times New Roman" pitchFamily="-92" charset="0"/>
                <a:cs typeface="Times New Roman" pitchFamily="-92" charset="0"/>
                <a:sym typeface="Times New Roman" pitchFamily="-92" charset="0"/>
              </a:rPr>
              <a:t> </a:t>
            </a:r>
            <a:r>
              <a:rPr lang="en-US" sz="2400" dirty="0" smtClean="0">
                <a:solidFill>
                  <a:schemeClr val="accent1"/>
                </a:solidFill>
              </a:rPr>
              <a:t>set</a:t>
            </a:r>
            <a:r>
              <a:rPr lang="en-US" sz="2400" dirty="0" smtClean="0">
                <a:latin typeface="Times New Roman" pitchFamily="-92" charset="0"/>
                <a:ea typeface="Times New Roman" pitchFamily="-92" charset="0"/>
                <a:cs typeface="Times New Roman" pitchFamily="-92" charset="0"/>
                <a:sym typeface="Times New Roman" pitchFamily="-92" charset="0"/>
              </a:rPr>
              <a:t> </a:t>
            </a:r>
            <a:r>
              <a:rPr lang="en-US" sz="2400" dirty="0" smtClean="0">
                <a:solidFill>
                  <a:schemeClr val="accent1"/>
                </a:solidFill>
              </a:rPr>
              <a:t>of</a:t>
            </a:r>
            <a:r>
              <a:rPr lang="en-US" sz="2400" dirty="0" smtClean="0">
                <a:latin typeface="Times New Roman" pitchFamily="-92" charset="0"/>
                <a:ea typeface="Times New Roman" pitchFamily="-92" charset="0"/>
                <a:cs typeface="Times New Roman" pitchFamily="-92" charset="0"/>
                <a:sym typeface="Times New Roman" pitchFamily="-92" charset="0"/>
              </a:rPr>
              <a:t> </a:t>
            </a:r>
            <a:r>
              <a:rPr lang="en-US" sz="2400" dirty="0" smtClean="0">
                <a:solidFill>
                  <a:schemeClr val="accent1"/>
                </a:solidFill>
              </a:rPr>
              <a:t>technologies,</a:t>
            </a:r>
          </a:p>
          <a:p>
            <a:pPr lvl="2">
              <a:lnSpc>
                <a:spcPts val="2400"/>
              </a:lnSpc>
              <a:tabLst>
                <a:tab pos="101600" algn="l"/>
                <a:tab pos="368300" algn="l"/>
                <a:tab pos="406400" algn="l"/>
                <a:tab pos="647700" algn="l"/>
                <a:tab pos="698500" algn="l"/>
                <a:tab pos="914400" algn="l"/>
              </a:tabLst>
            </a:pPr>
            <a:r>
              <a:rPr lang="en-US" sz="2400" dirty="0" smtClean="0">
                <a:solidFill>
                  <a:schemeClr val="accent1"/>
                </a:solidFill>
              </a:rPr>
              <a:t>or</a:t>
            </a:r>
            <a:r>
              <a:rPr lang="en-US" sz="2400" dirty="0" smtClean="0">
                <a:latin typeface="Times New Roman" pitchFamily="-92" charset="0"/>
                <a:ea typeface="Times New Roman" pitchFamily="-92" charset="0"/>
                <a:cs typeface="Times New Roman" pitchFamily="-92" charset="0"/>
                <a:sym typeface="Times New Roman" pitchFamily="-92" charset="0"/>
              </a:rPr>
              <a:t> </a:t>
            </a:r>
            <a:r>
              <a:rPr lang="en-US" sz="2400" dirty="0" smtClean="0">
                <a:solidFill>
                  <a:schemeClr val="accent1"/>
                </a:solidFill>
              </a:rPr>
              <a:t>as</a:t>
            </a:r>
            <a:r>
              <a:rPr lang="en-US" sz="2400" dirty="0" smtClean="0">
                <a:latin typeface="Times New Roman" pitchFamily="-92" charset="0"/>
                <a:ea typeface="Times New Roman" pitchFamily="-92" charset="0"/>
                <a:cs typeface="Times New Roman" pitchFamily="-92" charset="0"/>
                <a:sym typeface="Times New Roman" pitchFamily="-92" charset="0"/>
              </a:rPr>
              <a:t> </a:t>
            </a:r>
            <a:r>
              <a:rPr lang="en-US" sz="2400" dirty="0" smtClean="0">
                <a:solidFill>
                  <a:schemeClr val="accent1"/>
                </a:solidFill>
              </a:rPr>
              <a:t>one</a:t>
            </a:r>
            <a:r>
              <a:rPr lang="en-US" sz="2400" dirty="0" smtClean="0">
                <a:latin typeface="Times New Roman" pitchFamily="-92" charset="0"/>
                <a:ea typeface="Times New Roman" pitchFamily="-92" charset="0"/>
                <a:cs typeface="Times New Roman" pitchFamily="-92" charset="0"/>
                <a:sym typeface="Times New Roman" pitchFamily="-92" charset="0"/>
              </a:rPr>
              <a:t> </a:t>
            </a:r>
            <a:r>
              <a:rPr lang="en-US" sz="2400" dirty="0" smtClean="0">
                <a:solidFill>
                  <a:schemeClr val="accent1"/>
                </a:solidFill>
              </a:rPr>
              <a:t>or</a:t>
            </a:r>
            <a:r>
              <a:rPr lang="en-US" sz="2400" dirty="0" smtClean="0">
                <a:latin typeface="Times New Roman" pitchFamily="-92" charset="0"/>
                <a:ea typeface="Times New Roman" pitchFamily="-92" charset="0"/>
                <a:cs typeface="Times New Roman" pitchFamily="-92" charset="0"/>
                <a:sym typeface="Times New Roman" pitchFamily="-92" charset="0"/>
              </a:rPr>
              <a:t> </a:t>
            </a:r>
            <a:r>
              <a:rPr lang="en-US" sz="2400" dirty="0" smtClean="0">
                <a:solidFill>
                  <a:schemeClr val="accent1"/>
                </a:solidFill>
              </a:rPr>
              <a:t>more</a:t>
            </a:r>
            <a:r>
              <a:rPr lang="en-US" sz="2400" dirty="0" smtClean="0">
                <a:latin typeface="Times New Roman" pitchFamily="-92" charset="0"/>
                <a:ea typeface="Times New Roman" pitchFamily="-92" charset="0"/>
                <a:cs typeface="Times New Roman" pitchFamily="-92" charset="0"/>
                <a:sym typeface="Times New Roman" pitchFamily="-92" charset="0"/>
              </a:rPr>
              <a:t> </a:t>
            </a:r>
            <a:r>
              <a:rPr lang="en-US" sz="2400" dirty="0" smtClean="0">
                <a:solidFill>
                  <a:schemeClr val="accent1"/>
                </a:solidFill>
              </a:rPr>
              <a:t>technologies</a:t>
            </a:r>
            <a:r>
              <a:rPr lang="en-US" sz="2400" dirty="0" smtClean="0">
                <a:latin typeface="Times New Roman" pitchFamily="-92" charset="0"/>
                <a:ea typeface="Times New Roman" pitchFamily="-92" charset="0"/>
                <a:cs typeface="Times New Roman" pitchFamily="-92" charset="0"/>
                <a:sym typeface="Times New Roman" pitchFamily="-92" charset="0"/>
              </a:rPr>
              <a:t> </a:t>
            </a:r>
            <a:r>
              <a:rPr lang="en-US" sz="2400" dirty="0" smtClean="0">
                <a:solidFill>
                  <a:schemeClr val="accent1"/>
                </a:solidFill>
              </a:rPr>
              <a:t>within</a:t>
            </a:r>
            <a:r>
              <a:rPr lang="en-US" sz="2400" dirty="0" smtClean="0">
                <a:latin typeface="Times New Roman" pitchFamily="-92" charset="0"/>
                <a:ea typeface="Times New Roman" pitchFamily="-92" charset="0"/>
                <a:cs typeface="Times New Roman" pitchFamily="-92" charset="0"/>
                <a:sym typeface="Times New Roman" pitchFamily="-92" charset="0"/>
              </a:rPr>
              <a:t> </a:t>
            </a:r>
            <a:r>
              <a:rPr lang="en-US" sz="2400" dirty="0" smtClean="0">
                <a:solidFill>
                  <a:schemeClr val="accent1"/>
                </a:solidFill>
              </a:rPr>
              <a:t>a</a:t>
            </a:r>
            <a:r>
              <a:rPr lang="en-US" sz="2400" dirty="0" smtClean="0">
                <a:latin typeface="Times New Roman" pitchFamily="-92" charset="0"/>
                <a:ea typeface="Times New Roman" pitchFamily="-92" charset="0"/>
                <a:cs typeface="Times New Roman" pitchFamily="-92" charset="0"/>
                <a:sym typeface="Times New Roman" pitchFamily="-92" charset="0"/>
              </a:rPr>
              <a:t> </a:t>
            </a:r>
            <a:r>
              <a:rPr lang="en-US" sz="2400" dirty="0" smtClean="0">
                <a:solidFill>
                  <a:schemeClr val="accent1"/>
                </a:solidFill>
              </a:rPr>
              <a:t>proposal</a:t>
            </a:r>
            <a:r>
              <a:rPr lang="en-US" sz="2400" dirty="0" smtClean="0">
                <a:latin typeface="Times New Roman" pitchFamily="-92" charset="0"/>
                <a:ea typeface="Times New Roman" pitchFamily="-92" charset="0"/>
                <a:cs typeface="Times New Roman" pitchFamily="-92" charset="0"/>
                <a:sym typeface="Times New Roman" pitchFamily="-92" charset="0"/>
              </a:rPr>
              <a:t> </a:t>
            </a:r>
            <a:r>
              <a:rPr lang="en-US" sz="2400" dirty="0" smtClean="0">
                <a:solidFill>
                  <a:schemeClr val="accent1"/>
                </a:solidFill>
              </a:rPr>
              <a:t>from</a:t>
            </a:r>
            <a:r>
              <a:rPr lang="en-US" sz="2400" dirty="0" smtClean="0">
                <a:latin typeface="Times New Roman" pitchFamily="-92" charset="0"/>
                <a:ea typeface="Times New Roman" pitchFamily="-92" charset="0"/>
                <a:cs typeface="Times New Roman" pitchFamily="-92" charset="0"/>
                <a:sym typeface="Times New Roman" pitchFamily="-92" charset="0"/>
              </a:rPr>
              <a:t> </a:t>
            </a:r>
            <a:r>
              <a:rPr lang="en-US" sz="2400" dirty="0" smtClean="0">
                <a:solidFill>
                  <a:schemeClr val="accent1"/>
                </a:solidFill>
              </a:rPr>
              <a:t>external bodies</a:t>
            </a:r>
            <a:r>
              <a:rPr lang="en-US" sz="2400" dirty="0" smtClean="0">
                <a:latin typeface="Times New Roman" pitchFamily="-92" charset="0"/>
                <a:ea typeface="Times New Roman" pitchFamily="-92" charset="0"/>
                <a:cs typeface="Times New Roman" pitchFamily="-92" charset="0"/>
                <a:sym typeface="Times New Roman" pitchFamily="-92" charset="0"/>
              </a:rPr>
              <a:t> </a:t>
            </a:r>
            <a:r>
              <a:rPr lang="en-US" sz="2400" dirty="0" smtClean="0">
                <a:solidFill>
                  <a:schemeClr val="accent1"/>
                </a:solidFill>
              </a:rPr>
              <a:t>(e.g.,</a:t>
            </a:r>
            <a:r>
              <a:rPr lang="en-US" sz="2400" dirty="0" smtClean="0">
                <a:latin typeface="Times New Roman" pitchFamily="-92" charset="0"/>
                <a:ea typeface="Times New Roman" pitchFamily="-92" charset="0"/>
                <a:cs typeface="Times New Roman" pitchFamily="-92" charset="0"/>
                <a:sym typeface="Times New Roman" pitchFamily="-92" charset="0"/>
              </a:rPr>
              <a:t> </a:t>
            </a:r>
            <a:r>
              <a:rPr lang="en-US" sz="2400" dirty="0" smtClean="0">
                <a:solidFill>
                  <a:schemeClr val="accent1"/>
                </a:solidFill>
              </a:rPr>
              <a:t>3GPP)</a:t>
            </a:r>
          </a:p>
          <a:p>
            <a:pPr>
              <a:lnSpc>
                <a:spcPts val="2900"/>
              </a:lnSpc>
              <a:tabLst>
                <a:tab pos="101600" algn="l"/>
                <a:tab pos="368300" algn="l"/>
                <a:tab pos="406400" algn="l"/>
                <a:tab pos="647700" algn="l"/>
                <a:tab pos="698500" algn="l"/>
                <a:tab pos="914400" algn="l"/>
              </a:tabLst>
            </a:pPr>
            <a:r>
              <a:rPr lang="en-US" dirty="0" smtClean="0">
                <a:latin typeface="Calibri" pitchFamily="-92" charset="0"/>
                <a:ea typeface="Calibri" pitchFamily="-92" charset="0"/>
                <a:cs typeface="Calibri" pitchFamily="-92" charset="0"/>
                <a:sym typeface="Calibri" pitchFamily="-92" charset="0"/>
              </a:rPr>
              <a:t>	</a:t>
            </a:r>
            <a:r>
              <a:rPr lang="en-US" dirty="0" smtClean="0"/>
              <a:t>During</a:t>
            </a:r>
            <a:r>
              <a:rPr lang="en-US" dirty="0" smtClean="0">
                <a:latin typeface="Times New Roman" pitchFamily="-92" charset="0"/>
                <a:ea typeface="Times New Roman" pitchFamily="-92" charset="0"/>
                <a:cs typeface="Times New Roman" pitchFamily="-92" charset="0"/>
                <a:sym typeface="Times New Roman" pitchFamily="-92" charset="0"/>
              </a:rPr>
              <a:t> </a:t>
            </a:r>
            <a:r>
              <a:rPr lang="en-US" dirty="0" smtClean="0"/>
              <a:t>its</a:t>
            </a:r>
            <a:r>
              <a:rPr lang="en-US" dirty="0" smtClean="0">
                <a:latin typeface="Times New Roman" pitchFamily="-92" charset="0"/>
                <a:ea typeface="Times New Roman" pitchFamily="-92" charset="0"/>
                <a:cs typeface="Times New Roman" pitchFamily="-92" charset="0"/>
                <a:sym typeface="Times New Roman" pitchFamily="-92" charset="0"/>
              </a:rPr>
              <a:t> </a:t>
            </a:r>
            <a:r>
              <a:rPr lang="en-US" dirty="0" smtClean="0"/>
              <a:t>lifetime,</a:t>
            </a:r>
            <a:r>
              <a:rPr lang="en-US" dirty="0" smtClean="0">
                <a:latin typeface="Times New Roman" pitchFamily="-92" charset="0"/>
                <a:ea typeface="Times New Roman" pitchFamily="-92" charset="0"/>
                <a:cs typeface="Times New Roman" pitchFamily="-92" charset="0"/>
                <a:sym typeface="Times New Roman" pitchFamily="-92" charset="0"/>
              </a:rPr>
              <a:t>  </a:t>
            </a:r>
            <a:r>
              <a:rPr lang="en-US" dirty="0" smtClean="0"/>
              <a:t>to</a:t>
            </a:r>
            <a:r>
              <a:rPr lang="en-US" dirty="0" smtClean="0">
                <a:latin typeface="Times New Roman" pitchFamily="-92" charset="0"/>
                <a:ea typeface="Times New Roman" pitchFamily="-92" charset="0"/>
                <a:cs typeface="Times New Roman" pitchFamily="-92" charset="0"/>
                <a:sym typeface="Times New Roman" pitchFamily="-92" charset="0"/>
              </a:rPr>
              <a:t> </a:t>
            </a:r>
            <a:r>
              <a:rPr lang="en-US" dirty="0" smtClean="0"/>
              <a:t>act</a:t>
            </a:r>
            <a:r>
              <a:rPr lang="en-US" dirty="0" smtClean="0">
                <a:latin typeface="Times New Roman" pitchFamily="-92" charset="0"/>
                <a:ea typeface="Times New Roman" pitchFamily="-92" charset="0"/>
                <a:cs typeface="Times New Roman" pitchFamily="-92" charset="0"/>
                <a:sym typeface="Times New Roman" pitchFamily="-92" charset="0"/>
              </a:rPr>
              <a:t> </a:t>
            </a:r>
            <a:r>
              <a:rPr lang="en-US" dirty="0" smtClean="0"/>
              <a:t>as</a:t>
            </a:r>
            <a:r>
              <a:rPr lang="en-US" dirty="0" smtClean="0">
                <a:latin typeface="Times New Roman" pitchFamily="-92" charset="0"/>
                <a:ea typeface="Times New Roman" pitchFamily="-92" charset="0"/>
                <a:cs typeface="Times New Roman" pitchFamily="-92" charset="0"/>
                <a:sym typeface="Times New Roman" pitchFamily="-92" charset="0"/>
              </a:rPr>
              <a:t> </a:t>
            </a:r>
            <a:r>
              <a:rPr lang="en-US" dirty="0" smtClean="0"/>
              <a:t>the</a:t>
            </a:r>
            <a:r>
              <a:rPr lang="en-US" dirty="0" smtClean="0">
                <a:latin typeface="Times New Roman" pitchFamily="-92" charset="0"/>
                <a:ea typeface="Times New Roman" pitchFamily="-92" charset="0"/>
                <a:cs typeface="Times New Roman" pitchFamily="-92" charset="0"/>
                <a:sym typeface="Times New Roman" pitchFamily="-92" charset="0"/>
              </a:rPr>
              <a:t> </a:t>
            </a:r>
            <a:r>
              <a:rPr lang="en-US" dirty="0" smtClean="0"/>
              <a:t>communication</a:t>
            </a:r>
            <a:r>
              <a:rPr lang="en-US" dirty="0" smtClean="0">
                <a:latin typeface="Times New Roman" pitchFamily="-92" charset="0"/>
                <a:ea typeface="Times New Roman" pitchFamily="-92" charset="0"/>
                <a:cs typeface="Times New Roman" pitchFamily="-92" charset="0"/>
                <a:sym typeface="Times New Roman" pitchFamily="-92" charset="0"/>
              </a:rPr>
              <a:t> </a:t>
            </a:r>
            <a:r>
              <a:rPr lang="en-US" dirty="0" smtClean="0"/>
              <a:t>point with</a:t>
            </a:r>
            <a:r>
              <a:rPr lang="en-US" dirty="0" smtClean="0">
                <a:latin typeface="Times New Roman" pitchFamily="-92" charset="0"/>
                <a:ea typeface="Times New Roman" pitchFamily="-92" charset="0"/>
                <a:cs typeface="Times New Roman" pitchFamily="-92" charset="0"/>
                <a:sym typeface="Times New Roman" pitchFamily="-92" charset="0"/>
              </a:rPr>
              <a:t> </a:t>
            </a:r>
            <a:r>
              <a:rPr lang="en-US" dirty="0" smtClean="0"/>
              <a:t>other</a:t>
            </a:r>
            <a:r>
              <a:rPr lang="en-US" dirty="0" smtClean="0">
                <a:latin typeface="Times New Roman" pitchFamily="-92" charset="0"/>
                <a:ea typeface="Times New Roman" pitchFamily="-92" charset="0"/>
                <a:cs typeface="Times New Roman" pitchFamily="-92" charset="0"/>
                <a:sym typeface="Times New Roman" pitchFamily="-92" charset="0"/>
              </a:rPr>
              <a:t> </a:t>
            </a:r>
            <a:r>
              <a:rPr lang="en-US" dirty="0" smtClean="0"/>
              <a:t>IEEE</a:t>
            </a:r>
            <a:r>
              <a:rPr lang="en-US" dirty="0" smtClean="0">
                <a:latin typeface="Times New Roman" pitchFamily="-92" charset="0"/>
                <a:ea typeface="Times New Roman" pitchFamily="-92" charset="0"/>
                <a:cs typeface="Times New Roman" pitchFamily="-92" charset="0"/>
                <a:sym typeface="Times New Roman" pitchFamily="-92" charset="0"/>
              </a:rPr>
              <a:t> </a:t>
            </a:r>
            <a:r>
              <a:rPr lang="en-US" dirty="0" smtClean="0"/>
              <a:t>organizations</a:t>
            </a:r>
            <a:r>
              <a:rPr lang="en-US" dirty="0" smtClean="0">
                <a:latin typeface="Times New Roman" pitchFamily="-92" charset="0"/>
                <a:ea typeface="Times New Roman" pitchFamily="-92" charset="0"/>
                <a:cs typeface="Times New Roman" pitchFamily="-92" charset="0"/>
                <a:sym typeface="Times New Roman" pitchFamily="-92" charset="0"/>
              </a:rPr>
              <a:t> </a:t>
            </a:r>
            <a:r>
              <a:rPr lang="en-US" dirty="0" smtClean="0"/>
              <a:t>on</a:t>
            </a:r>
            <a:r>
              <a:rPr lang="en-US" dirty="0" smtClean="0">
                <a:latin typeface="Times New Roman" pitchFamily="-92" charset="0"/>
                <a:ea typeface="Times New Roman" pitchFamily="-92" charset="0"/>
                <a:cs typeface="Times New Roman" pitchFamily="-92" charset="0"/>
                <a:sym typeface="Times New Roman" pitchFamily="-92" charset="0"/>
              </a:rPr>
              <a:t> </a:t>
            </a:r>
            <a:r>
              <a:rPr lang="en-US" dirty="0" smtClean="0"/>
              <a:t>this</a:t>
            </a:r>
            <a:r>
              <a:rPr lang="en-US" dirty="0" smtClean="0">
                <a:latin typeface="Times New Roman" pitchFamily="-92" charset="0"/>
                <a:ea typeface="Times New Roman" pitchFamily="-92" charset="0"/>
                <a:cs typeface="Times New Roman" pitchFamily="-92" charset="0"/>
                <a:sym typeface="Times New Roman" pitchFamily="-92" charset="0"/>
              </a:rPr>
              <a:t> </a:t>
            </a:r>
            <a:r>
              <a:rPr lang="en-US" dirty="0" smtClean="0"/>
              <a:t>topic.</a:t>
            </a:r>
            <a:endParaRPr lang="en-US" dirty="0" smtClean="0">
              <a:latin typeface="Calibri" pitchFamily="-92" charset="0"/>
              <a:ea typeface="Calibri" pitchFamily="-92" charset="0"/>
              <a:cs typeface="Calibri" pitchFamily="-92" charset="0"/>
              <a:sym typeface="Calibri" pitchFamily="-92" charset="0"/>
            </a:endParaRPr>
          </a:p>
          <a:p>
            <a:endParaRPr lang="en-US" dirty="0"/>
          </a:p>
        </p:txBody>
      </p:sp>
      <p:sp>
        <p:nvSpPr>
          <p:cNvPr id="7" name="Rectangular Callout 6"/>
          <p:cNvSpPr/>
          <p:nvPr/>
        </p:nvSpPr>
        <p:spPr bwMode="auto">
          <a:xfrm>
            <a:off x="8877983" y="2209800"/>
            <a:ext cx="1447800" cy="369332"/>
          </a:xfrm>
          <a:prstGeom prst="wedgeRectCallout">
            <a:avLst>
              <a:gd name="adj1" fmla="val -109973"/>
              <a:gd name="adj2" fmla="val 92880"/>
            </a:avLst>
          </a:prstGeom>
          <a:solidFill>
            <a:srgbClr val="FFFFFF"/>
          </a:solidFill>
          <a:ln w="19050" cap="flat" cmpd="sng" algn="ctr">
            <a:solidFill>
              <a:schemeClr val="accent1"/>
            </a:solidFill>
            <a:prstDash val="solid"/>
            <a:round/>
            <a:headEnd type="none" w="med" len="med"/>
            <a:tailEnd type="none" w="med" len="med"/>
          </a:ln>
          <a:effectLst>
            <a:outerShdw blurRad="50800" dist="25400" dir="5400000" algn="ctr" rotWithShape="0">
              <a:srgbClr val="000000">
                <a:alpha val="45000"/>
              </a:srgbClr>
            </a:outerShdw>
          </a:effectLst>
        </p:spPr>
        <p:txBody>
          <a:bodyPr vert="horz" wrap="square" lIns="45720" tIns="45720" rIns="45720" bIns="45720" numCol="1" rtlCol="0" anchor="ctr" anchorCtr="0" compatLnSpc="1">
            <a:prstTxWarp prst="textNoShape">
              <a:avLst/>
            </a:prstTxWarp>
            <a:spAutoFit/>
          </a:bodyPr>
          <a:lstStyle/>
          <a:p>
            <a:pPr marL="0" marR="0" indent="0" algn="l" defTabSz="914400" rtl="0" eaLnBrk="1"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00"/>
                </a:solidFill>
                <a:effectLst/>
                <a:latin typeface="Georgia" pitchFamily="-92" charset="0"/>
                <a:ea typeface="Georgia" pitchFamily="-92" charset="0"/>
                <a:cs typeface="Georgia" pitchFamily="-92" charset="0"/>
                <a:sym typeface="Georgia" pitchFamily="-92" charset="0"/>
              </a:rPr>
              <a:t>Added Note</a:t>
            </a:r>
            <a:endParaRPr kumimoji="0" lang="en-US" sz="18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endParaRPr>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p:cNvSpPr>
          <p:nvPr/>
        </p:nvSpPr>
        <p:spPr bwMode="auto">
          <a:xfrm>
            <a:off x="329878" y="868101"/>
            <a:ext cx="8217222" cy="5343787"/>
          </a:xfrm>
          <a:prstGeom prst="rect">
            <a:avLst/>
          </a:prstGeom>
          <a:noFill/>
          <a:ln w="12700" cap="flat" cmpd="sng">
            <a:noFill/>
            <a:prstDash val="solid"/>
            <a:miter lim="400000"/>
            <a:headEnd type="none" w="med" len="med"/>
            <a:tailEnd type="none" w="med" len="med"/>
          </a:ln>
          <a:effectLst/>
        </p:spPr>
        <p:txBody>
          <a:bodyPr wrap="square" lIns="0" tIns="0" rIns="0" bIns="0">
            <a:prstTxWarp prst="textNoShape">
              <a:avLst/>
            </a:prstTxWarp>
            <a:spAutoFit/>
          </a:bodyPr>
          <a:lstStyle/>
          <a:p>
            <a:pPr>
              <a:lnSpc>
                <a:spcPts val="4800"/>
              </a:lnSpc>
              <a:tabLst>
                <a:tab pos="101600" algn="l"/>
                <a:tab pos="368300" algn="l"/>
                <a:tab pos="406400" algn="l"/>
                <a:tab pos="647700" algn="l"/>
                <a:tab pos="698500" algn="l"/>
                <a:tab pos="914400" algn="l"/>
              </a:tabLst>
            </a:pPr>
            <a:r>
              <a:rPr lang="en-US" sz="3900" dirty="0">
                <a:solidFill>
                  <a:srgbClr val="424456"/>
                </a:solidFill>
                <a:latin typeface="Trebuchet MS" pitchFamily="-92" charset="0"/>
                <a:ea typeface="Trebuchet MS" pitchFamily="-92" charset="0"/>
                <a:cs typeface="Trebuchet MS" pitchFamily="-92" charset="0"/>
                <a:sym typeface="Trebuchet MS" pitchFamily="-92" charset="0"/>
              </a:rPr>
              <a:t>Views of 5G</a:t>
            </a:r>
          </a:p>
          <a:p>
            <a:pPr>
              <a:lnSpc>
                <a:spcPts val="1000"/>
              </a:lnSpc>
              <a:tabLst>
                <a:tab pos="101600" algn="l"/>
                <a:tab pos="368300" algn="l"/>
                <a:tab pos="406400" algn="l"/>
                <a:tab pos="647700" algn="l"/>
                <a:tab pos="698500" algn="l"/>
                <a:tab pos="914400" algn="l"/>
              </a:tabLst>
            </a:pPr>
            <a:endParaRPr lang="en-US" dirty="0">
              <a:latin typeface="Calibri" pitchFamily="-92" charset="0"/>
              <a:ea typeface="Calibri" pitchFamily="-92" charset="0"/>
              <a:cs typeface="Calibri" pitchFamily="-92" charset="0"/>
              <a:sym typeface="Calibri" pitchFamily="-92" charset="0"/>
            </a:endParaRPr>
          </a:p>
          <a:p>
            <a:pPr>
              <a:lnSpc>
                <a:spcPts val="1000"/>
              </a:lnSpc>
              <a:tabLst>
                <a:tab pos="101600" algn="l"/>
                <a:tab pos="368300" algn="l"/>
                <a:tab pos="406400" algn="l"/>
                <a:tab pos="647700" algn="l"/>
                <a:tab pos="698500" algn="l"/>
                <a:tab pos="914400" algn="l"/>
              </a:tabLst>
            </a:pPr>
            <a:endParaRPr lang="en-US" dirty="0">
              <a:latin typeface="Calibri" pitchFamily="-92" charset="0"/>
              <a:ea typeface="Calibri" pitchFamily="-92" charset="0"/>
              <a:cs typeface="Calibri" pitchFamily="-92" charset="0"/>
              <a:sym typeface="Calibri" pitchFamily="-92" charset="0"/>
            </a:endParaRPr>
          </a:p>
          <a:p>
            <a:pPr>
              <a:lnSpc>
                <a:spcPts val="3100"/>
              </a:lnSpc>
              <a:tabLst>
                <a:tab pos="101600" algn="l"/>
                <a:tab pos="368300" algn="l"/>
                <a:tab pos="406400" algn="l"/>
                <a:tab pos="647700" algn="l"/>
                <a:tab pos="698500" algn="l"/>
                <a:tab pos="914400" algn="l"/>
              </a:tabLst>
            </a:pPr>
            <a:r>
              <a:rPr lang="en-US" dirty="0">
                <a:latin typeface="Calibri" pitchFamily="-92" charset="0"/>
                <a:ea typeface="Calibri" pitchFamily="-92" charset="0"/>
                <a:cs typeface="Calibri" pitchFamily="-92" charset="0"/>
                <a:sym typeface="Calibri" pitchFamily="-92" charset="0"/>
              </a:rPr>
              <a:t>	</a:t>
            </a:r>
            <a:r>
              <a:rPr lang="en-US" sz="2400" dirty="0">
                <a:solidFill>
                  <a:srgbClr val="A04DA3"/>
                </a:solidFill>
              </a:rPr>
              <a:t>•</a:t>
            </a:r>
            <a:r>
              <a:rPr lang="en-US" sz="2400" dirty="0">
                <a:latin typeface="Times New Roman" pitchFamily="-92" charset="0"/>
                <a:ea typeface="Times New Roman" pitchFamily="-92" charset="0"/>
                <a:cs typeface="Times New Roman" pitchFamily="-92" charset="0"/>
                <a:sym typeface="Times New Roman" pitchFamily="-92" charset="0"/>
              </a:rPr>
              <a:t> </a:t>
            </a:r>
            <a:r>
              <a:rPr lang="en-US" sz="2400" dirty="0"/>
              <a:t>5G is understood many ways.</a:t>
            </a:r>
          </a:p>
          <a:p>
            <a:pPr>
              <a:lnSpc>
                <a:spcPts val="3100"/>
              </a:lnSpc>
              <a:tabLst>
                <a:tab pos="101600" algn="l"/>
                <a:tab pos="368300" algn="l"/>
                <a:tab pos="406400" algn="l"/>
                <a:tab pos="647700" algn="l"/>
                <a:tab pos="698500" algn="l"/>
                <a:tab pos="914400" algn="l"/>
              </a:tabLst>
            </a:pPr>
            <a:r>
              <a:rPr lang="en-US" dirty="0"/>
              <a:t>	</a:t>
            </a:r>
            <a:r>
              <a:rPr lang="en-US" sz="2400" dirty="0">
                <a:solidFill>
                  <a:srgbClr val="A04DA3"/>
                </a:solidFill>
              </a:rPr>
              <a:t>•</a:t>
            </a:r>
            <a:r>
              <a:rPr lang="en-US" sz="2400" dirty="0"/>
              <a:t> Facets that distinguish 5G may include:</a:t>
            </a:r>
            <a:endParaRPr lang="en-US" sz="1200" dirty="0"/>
          </a:p>
          <a:p>
            <a:pPr marL="500063" lvl="1" indent="-119063">
              <a:lnSpc>
                <a:spcPct val="120000"/>
              </a:lnSpc>
              <a:buSzPct val="100000"/>
              <a:buFontTx/>
              <a:buChar char="▫"/>
              <a:tabLst>
                <a:tab pos="101600" algn="l"/>
                <a:tab pos="368300" algn="l"/>
                <a:tab pos="406400" algn="l"/>
                <a:tab pos="647700" algn="l"/>
                <a:tab pos="698500" algn="l"/>
                <a:tab pos="914400" algn="l"/>
              </a:tabLst>
            </a:pPr>
            <a:r>
              <a:rPr lang="en-US" sz="1600" dirty="0">
                <a:solidFill>
                  <a:schemeClr val="accent2"/>
                </a:solidFill>
              </a:rPr>
              <a:t>Technology: radical new technologies or technology sets</a:t>
            </a:r>
          </a:p>
          <a:p>
            <a:pPr marL="881063" lvl="2" indent="-119063">
              <a:lnSpc>
                <a:spcPct val="120000"/>
              </a:lnSpc>
              <a:buSzPct val="100000"/>
              <a:buFontTx/>
              <a:buChar char="▫"/>
              <a:tabLst>
                <a:tab pos="101600" algn="l"/>
                <a:tab pos="368300" algn="l"/>
                <a:tab pos="406400" algn="l"/>
                <a:tab pos="647700" algn="l"/>
                <a:tab pos="698500" algn="l"/>
                <a:tab pos="914400" algn="l"/>
              </a:tabLst>
            </a:pPr>
            <a:r>
              <a:rPr lang="en-US" sz="1600" dirty="0">
                <a:solidFill>
                  <a:schemeClr val="accent2"/>
                </a:solidFill>
              </a:rPr>
              <a:t>could include spectrum-related technology issues</a:t>
            </a:r>
          </a:p>
          <a:p>
            <a:pPr marL="1262063" lvl="3" indent="-119063">
              <a:lnSpc>
                <a:spcPct val="120000"/>
              </a:lnSpc>
              <a:buSzPct val="100000"/>
              <a:buFontTx/>
              <a:buChar char="▫"/>
              <a:tabLst>
                <a:tab pos="101600" algn="l"/>
                <a:tab pos="368300" algn="l"/>
                <a:tab pos="406400" algn="l"/>
                <a:tab pos="647700" algn="l"/>
                <a:tab pos="698500" algn="l"/>
                <a:tab pos="914400" algn="l"/>
              </a:tabLst>
            </a:pPr>
            <a:r>
              <a:rPr lang="en-US" sz="1600" dirty="0">
                <a:solidFill>
                  <a:schemeClr val="accent2"/>
                </a:solidFill>
              </a:rPr>
              <a:t>millimeter wave spectrum</a:t>
            </a:r>
          </a:p>
          <a:p>
            <a:pPr marL="1262063" lvl="3" indent="-119063">
              <a:lnSpc>
                <a:spcPct val="120000"/>
              </a:lnSpc>
              <a:buSzPct val="100000"/>
              <a:buFontTx/>
              <a:buChar char="▫"/>
              <a:tabLst>
                <a:tab pos="101600" algn="l"/>
                <a:tab pos="368300" algn="l"/>
                <a:tab pos="406400" algn="l"/>
                <a:tab pos="647700" algn="l"/>
                <a:tab pos="698500" algn="l"/>
                <a:tab pos="914400" algn="l"/>
              </a:tabLst>
            </a:pPr>
            <a:r>
              <a:rPr lang="en-US" sz="1600" dirty="0">
                <a:solidFill>
                  <a:schemeClr val="accent2"/>
                </a:solidFill>
              </a:rPr>
              <a:t>technologies designed for unlicensed use</a:t>
            </a:r>
          </a:p>
          <a:p>
            <a:pPr marL="500063" lvl="1" indent="-119063">
              <a:lnSpc>
                <a:spcPct val="120000"/>
              </a:lnSpc>
              <a:buSzPct val="100000"/>
              <a:buFontTx/>
              <a:buChar char="▫"/>
              <a:tabLst>
                <a:tab pos="101600" algn="l"/>
                <a:tab pos="368300" algn="l"/>
                <a:tab pos="406400" algn="l"/>
                <a:tab pos="647700" algn="l"/>
                <a:tab pos="698500" algn="l"/>
                <a:tab pos="914400" algn="l"/>
              </a:tabLst>
            </a:pPr>
            <a:r>
              <a:rPr lang="en-US" sz="1600" dirty="0">
                <a:solidFill>
                  <a:schemeClr val="accent2"/>
                </a:solidFill>
              </a:rPr>
              <a:t>Service: provides new services or new service sets</a:t>
            </a:r>
          </a:p>
          <a:p>
            <a:pPr marL="500063" lvl="1" indent="-119063">
              <a:lnSpc>
                <a:spcPct val="120000"/>
              </a:lnSpc>
              <a:buSzPct val="100000"/>
              <a:buFontTx/>
              <a:buChar char="▫"/>
              <a:tabLst>
                <a:tab pos="101600" algn="l"/>
                <a:tab pos="368300" algn="l"/>
                <a:tab pos="406400" algn="l"/>
                <a:tab pos="647700" algn="l"/>
                <a:tab pos="698500" algn="l"/>
                <a:tab pos="914400" algn="l"/>
              </a:tabLst>
            </a:pPr>
            <a:r>
              <a:rPr lang="en-US" sz="1600" dirty="0">
                <a:solidFill>
                  <a:schemeClr val="accent2"/>
                </a:solidFill>
              </a:rPr>
              <a:t>Performance: new levels of performance to users, or to operators</a:t>
            </a:r>
          </a:p>
          <a:p>
            <a:pPr marL="500063" lvl="1" indent="-119063">
              <a:lnSpc>
                <a:spcPct val="120000"/>
              </a:lnSpc>
              <a:buSzPct val="100000"/>
              <a:buFontTx/>
              <a:buChar char="▫"/>
              <a:tabLst>
                <a:tab pos="101600" algn="l"/>
                <a:tab pos="368300" algn="l"/>
                <a:tab pos="406400" algn="l"/>
                <a:tab pos="647700" algn="l"/>
                <a:tab pos="698500" algn="l"/>
                <a:tab pos="914400" algn="l"/>
              </a:tabLst>
            </a:pPr>
            <a:r>
              <a:rPr lang="en-US" sz="1600" dirty="0">
                <a:solidFill>
                  <a:schemeClr val="accent2"/>
                </a:solidFill>
              </a:rPr>
              <a:t>Operator ecosystem, either: </a:t>
            </a:r>
          </a:p>
          <a:p>
            <a:pPr marL="881063" lvl="2" indent="-119063">
              <a:lnSpc>
                <a:spcPct val="120000"/>
              </a:lnSpc>
              <a:buSzPct val="100000"/>
              <a:buFontTx/>
              <a:buChar char="▫"/>
              <a:tabLst>
                <a:tab pos="101600" algn="l"/>
                <a:tab pos="368300" algn="l"/>
                <a:tab pos="406400" algn="l"/>
                <a:tab pos="647700" algn="l"/>
                <a:tab pos="698500" algn="l"/>
                <a:tab pos="914400" algn="l"/>
              </a:tabLst>
            </a:pPr>
            <a:r>
              <a:rPr lang="en-US" sz="1600" dirty="0">
                <a:solidFill>
                  <a:schemeClr val="accent2"/>
                </a:solidFill>
              </a:rPr>
              <a:t>next step for the existing 2G/3G/4G incumbent mobile operators</a:t>
            </a:r>
          </a:p>
          <a:p>
            <a:pPr marL="881063" lvl="2" indent="-119063">
              <a:lnSpc>
                <a:spcPct val="120000"/>
              </a:lnSpc>
              <a:buSzPct val="100000"/>
              <a:buFontTx/>
              <a:buChar char="▫"/>
              <a:tabLst>
                <a:tab pos="101600" algn="l"/>
                <a:tab pos="368300" algn="l"/>
                <a:tab pos="406400" algn="l"/>
                <a:tab pos="647700" algn="l"/>
                <a:tab pos="698500" algn="l"/>
                <a:tab pos="914400" algn="l"/>
              </a:tabLst>
            </a:pPr>
            <a:r>
              <a:rPr lang="en-US" sz="1600" dirty="0">
                <a:solidFill>
                  <a:schemeClr val="accent2"/>
                </a:solidFill>
              </a:rPr>
              <a:t>an opportunity for new operators</a:t>
            </a:r>
          </a:p>
          <a:p>
            <a:pPr marL="500063" lvl="1" indent="-119063">
              <a:lnSpc>
                <a:spcPct val="120000"/>
              </a:lnSpc>
              <a:buSzPct val="100000"/>
              <a:buFontTx/>
              <a:buChar char="▫"/>
              <a:tabLst>
                <a:tab pos="101600" algn="l"/>
                <a:tab pos="368300" algn="l"/>
                <a:tab pos="406400" algn="l"/>
                <a:tab pos="647700" algn="l"/>
                <a:tab pos="698500" algn="l"/>
                <a:tab pos="914400" algn="l"/>
              </a:tabLst>
            </a:pPr>
            <a:r>
              <a:rPr lang="en-US" sz="1600" dirty="0">
                <a:solidFill>
                  <a:schemeClr val="accent2"/>
                </a:solidFill>
              </a:rPr>
              <a:t>Standards: set of interoperability standards rolled out by an ecosystem according to a roadmap</a:t>
            </a:r>
          </a:p>
          <a:p>
            <a:pPr marL="500063" lvl="1" indent="-119063">
              <a:lnSpc>
                <a:spcPct val="120000"/>
              </a:lnSpc>
              <a:buSzPct val="100000"/>
              <a:buFontTx/>
              <a:buChar char="▫"/>
              <a:tabLst>
                <a:tab pos="101600" algn="l"/>
                <a:tab pos="368300" algn="l"/>
                <a:tab pos="406400" algn="l"/>
                <a:tab pos="647700" algn="l"/>
                <a:tab pos="698500" algn="l"/>
                <a:tab pos="914400" algn="l"/>
              </a:tabLst>
            </a:pPr>
            <a:r>
              <a:rPr lang="en-US" sz="1600" dirty="0">
                <a:solidFill>
                  <a:schemeClr val="accent2"/>
                </a:solidFill>
              </a:rPr>
              <a:t>Other Characteristic: a marketing label, a revolution, etc.</a:t>
            </a:r>
            <a:endParaRPr lang="en-US" sz="1600" dirty="0">
              <a:latin typeface="Calibri" pitchFamily="-92" charset="0"/>
              <a:ea typeface="Calibri" pitchFamily="-92" charset="0"/>
              <a:cs typeface="Calibri" pitchFamily="-92" charset="0"/>
              <a:sym typeface="Calibri" pitchFamily="-92" charset="0"/>
            </a:endParaRPr>
          </a:p>
        </p:txBody>
      </p:sp>
      <p:sp>
        <p:nvSpPr>
          <p:cNvPr id="10242" name="Rectangle 2"/>
          <p:cNvSpPr>
            <a:spLocks/>
          </p:cNvSpPr>
          <p:nvPr/>
        </p:nvSpPr>
        <p:spPr bwMode="auto">
          <a:xfrm>
            <a:off x="8704263" y="17463"/>
            <a:ext cx="231775" cy="349250"/>
          </a:xfrm>
          <a:prstGeom prst="rect">
            <a:avLst/>
          </a:prstGeom>
          <a:noFill/>
          <a:ln w="12700" cap="flat" cmpd="sng">
            <a:noFill/>
            <a:prstDash val="solid"/>
            <a:miter lim="400000"/>
            <a:headEnd type="none" w="med" len="med"/>
            <a:tailEnd type="none" w="med" len="med"/>
          </a:ln>
          <a:effectLst/>
        </p:spPr>
        <p:txBody>
          <a:bodyPr wrap="none" lIns="45720" rIns="45720" anchor="b">
            <a:prstTxWarp prst="textNoShape">
              <a:avLst/>
            </a:prstTxWarp>
            <a:spAutoFit/>
          </a:bodyPr>
          <a:lstStyle/>
          <a:p>
            <a:pPr algn="r"/>
            <a:fld id="{395AE51F-0F8A-434D-9CDF-DCDD4C3F041A}" type="slidenum">
              <a:rPr lang="en-US">
                <a:solidFill>
                  <a:srgbClr val="FFFFFF"/>
                </a:solidFill>
                <a:latin typeface="Arial" pitchFamily="-92" charset="0"/>
                <a:ea typeface="Arial" pitchFamily="-92" charset="0"/>
                <a:cs typeface="Arial" pitchFamily="-92" charset="0"/>
                <a:sym typeface="Arial" pitchFamily="-92" charset="0"/>
              </a:rPr>
              <a:pPr algn="r"/>
              <a:t>7</a:t>
            </a:fld>
            <a:endParaRPr lang="en-US">
              <a:solidFill>
                <a:srgbClr val="FFFFFF"/>
              </a:solidFill>
              <a:latin typeface="Arial" pitchFamily="-92" charset="0"/>
              <a:ea typeface="Arial" pitchFamily="-92" charset="0"/>
              <a:cs typeface="Arial" pitchFamily="-92" charset="0"/>
              <a:sym typeface="Arial" pitchFamily="-92" charset="0"/>
            </a:endParaRPr>
          </a:p>
        </p:txBody>
      </p:sp>
    </p:spTree>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p:cNvSpPr>
          <p:nvPr/>
        </p:nvSpPr>
        <p:spPr bwMode="auto">
          <a:xfrm>
            <a:off x="546100" y="1562100"/>
            <a:ext cx="7167563" cy="4724400"/>
          </a:xfrm>
          <a:prstGeom prst="rect">
            <a:avLst/>
          </a:prstGeom>
          <a:noFill/>
          <a:ln w="12700" cap="flat" cmpd="sng">
            <a:noFill/>
            <a:prstDash val="solid"/>
            <a:miter lim="400000"/>
            <a:headEnd type="none" w="med" len="med"/>
            <a:tailEnd type="none" w="med" len="med"/>
          </a:ln>
          <a:effectLst/>
        </p:spPr>
        <p:txBody>
          <a:bodyPr wrap="none" lIns="0" tIns="0" rIns="0" bIns="0">
            <a:prstTxWarp prst="textNoShape">
              <a:avLst/>
            </a:prstTxWarp>
            <a:spAutoFit/>
          </a:bodyPr>
          <a:lstStyle/>
          <a:p>
            <a:pPr>
              <a:lnSpc>
                <a:spcPts val="4800"/>
              </a:lnSpc>
              <a:tabLst>
                <a:tab pos="101600" algn="l"/>
                <a:tab pos="406400" algn="l"/>
                <a:tab pos="698500" algn="l"/>
                <a:tab pos="914400" algn="l"/>
              </a:tabLst>
            </a:pPr>
            <a:r>
              <a:rPr lang="en-US" sz="3900">
                <a:solidFill>
                  <a:srgbClr val="424456"/>
                </a:solidFill>
                <a:latin typeface="Trebuchet MS" pitchFamily="-92" charset="0"/>
                <a:ea typeface="Trebuchet MS" pitchFamily="-92" charset="0"/>
                <a:cs typeface="Trebuchet MS" pitchFamily="-92" charset="0"/>
                <a:sym typeface="Trebuchet MS" pitchFamily="-92" charset="0"/>
              </a:rPr>
              <a:t>5G Context for this study</a:t>
            </a:r>
          </a:p>
          <a:p>
            <a:pPr>
              <a:lnSpc>
                <a:spcPts val="1000"/>
              </a:lnSpc>
              <a:tabLst>
                <a:tab pos="101600" algn="l"/>
                <a:tab pos="406400" algn="l"/>
                <a:tab pos="698500" algn="l"/>
                <a:tab pos="914400" algn="l"/>
              </a:tabLst>
            </a:pPr>
            <a:endParaRPr lang="en-US">
              <a:latin typeface="Calibri" pitchFamily="-92" charset="0"/>
              <a:ea typeface="Calibri" pitchFamily="-92" charset="0"/>
              <a:cs typeface="Calibri" pitchFamily="-92" charset="0"/>
              <a:sym typeface="Calibri" pitchFamily="-92" charset="0"/>
            </a:endParaRPr>
          </a:p>
          <a:p>
            <a:pPr>
              <a:lnSpc>
                <a:spcPts val="1000"/>
              </a:lnSpc>
              <a:tabLst>
                <a:tab pos="101600" algn="l"/>
                <a:tab pos="406400" algn="l"/>
                <a:tab pos="698500" algn="l"/>
                <a:tab pos="914400" algn="l"/>
              </a:tabLst>
            </a:pPr>
            <a:endParaRPr lang="en-US">
              <a:latin typeface="Calibri" pitchFamily="-92" charset="0"/>
              <a:ea typeface="Calibri" pitchFamily="-92" charset="0"/>
              <a:cs typeface="Calibri" pitchFamily="-92" charset="0"/>
              <a:sym typeface="Calibri" pitchFamily="-92" charset="0"/>
            </a:endParaRPr>
          </a:p>
          <a:p>
            <a:pPr>
              <a:lnSpc>
                <a:spcPts val="3300"/>
              </a:lnSpc>
              <a:tabLst>
                <a:tab pos="101600" algn="l"/>
                <a:tab pos="406400" algn="l"/>
                <a:tab pos="698500" algn="l"/>
                <a:tab pos="914400" algn="l"/>
              </a:tabLst>
            </a:pPr>
            <a:r>
              <a:rPr lang="en-US">
                <a:latin typeface="Calibri" pitchFamily="-92" charset="0"/>
                <a:ea typeface="Calibri" pitchFamily="-92" charset="0"/>
                <a:cs typeface="Calibri" pitchFamily="-92" charset="0"/>
                <a:sym typeface="Calibri" pitchFamily="-92" charset="0"/>
              </a:rPr>
              <a:t>	</a:t>
            </a:r>
            <a:r>
              <a:rPr lang="en-US" sz="2400">
                <a:solidFill>
                  <a:srgbClr val="A04DA3"/>
                </a:solidFill>
              </a:rPr>
              <a:t>•</a:t>
            </a:r>
            <a:r>
              <a:rPr lang="en-US" sz="2400">
                <a:latin typeface="Times New Roman" pitchFamily="-92" charset="0"/>
                <a:ea typeface="Times New Roman" pitchFamily="-92" charset="0"/>
                <a:cs typeface="Times New Roman" pitchFamily="-92" charset="0"/>
                <a:sym typeface="Times New Roman" pitchFamily="-92" charset="0"/>
              </a:rPr>
              <a:t>  </a:t>
            </a:r>
            <a:r>
              <a:rPr lang="en-US" sz="2400"/>
              <a:t>Action A: creating an IEEE 5G specification</a:t>
            </a:r>
          </a:p>
          <a:p>
            <a:pPr marL="534988" lvl="1" indent="-153988">
              <a:buSzPct val="100000"/>
              <a:buFontTx/>
              <a:buChar char="▫"/>
              <a:tabLst>
                <a:tab pos="101600" algn="l"/>
                <a:tab pos="406400" algn="l"/>
                <a:tab pos="698500" algn="l"/>
                <a:tab pos="914400" algn="l"/>
              </a:tabLst>
            </a:pPr>
            <a:r>
              <a:rPr lang="en-US">
                <a:solidFill>
                  <a:schemeClr val="accent2"/>
                </a:solidFill>
              </a:rPr>
              <a:t>could support incumbent mobile operators</a:t>
            </a:r>
          </a:p>
          <a:p>
            <a:pPr marL="915988" lvl="2" indent="-153988">
              <a:buSzPct val="100000"/>
              <a:buFontTx/>
              <a:buChar char="▫"/>
              <a:tabLst>
                <a:tab pos="101600" algn="l"/>
                <a:tab pos="406400" algn="l"/>
                <a:tab pos="698500" algn="l"/>
                <a:tab pos="914400" algn="l"/>
              </a:tabLst>
            </a:pPr>
            <a:r>
              <a:rPr lang="en-US">
                <a:solidFill>
                  <a:schemeClr val="accent2"/>
                </a:solidFill>
              </a:rPr>
              <a:t>via existing cellular ecosystem</a:t>
            </a:r>
          </a:p>
          <a:p>
            <a:pPr marL="534988" lvl="1" indent="-153988">
              <a:buSzPct val="100000"/>
              <a:buFontTx/>
              <a:buChar char="▫"/>
              <a:tabLst>
                <a:tab pos="101600" algn="l"/>
                <a:tab pos="406400" algn="l"/>
                <a:tab pos="698500" algn="l"/>
                <a:tab pos="914400" algn="l"/>
              </a:tabLst>
            </a:pPr>
            <a:r>
              <a:rPr lang="en-US">
                <a:solidFill>
                  <a:schemeClr val="accent2"/>
                </a:solidFill>
              </a:rPr>
              <a:t>could support new operators</a:t>
            </a:r>
          </a:p>
          <a:p>
            <a:pPr marL="915988" lvl="2" indent="-153988">
              <a:buSzPct val="100000"/>
              <a:buFontTx/>
              <a:buChar char="▫"/>
              <a:tabLst>
                <a:tab pos="101600" algn="l"/>
                <a:tab pos="406400" algn="l"/>
                <a:tab pos="698500" algn="l"/>
                <a:tab pos="914400" algn="l"/>
              </a:tabLst>
            </a:pPr>
            <a:r>
              <a:rPr lang="en-US">
                <a:solidFill>
                  <a:schemeClr val="accent2"/>
                </a:solidFill>
              </a:rPr>
              <a:t>creation/support of new ecosystems</a:t>
            </a:r>
          </a:p>
          <a:p>
            <a:pPr marL="1296988" lvl="3" indent="-153988">
              <a:buSzPct val="100000"/>
              <a:buFontTx/>
              <a:buChar char="▫"/>
              <a:tabLst>
                <a:tab pos="101600" algn="l"/>
                <a:tab pos="406400" algn="l"/>
                <a:tab pos="698500" algn="l"/>
                <a:tab pos="914400" algn="l"/>
              </a:tabLst>
            </a:pPr>
            <a:r>
              <a:rPr lang="en-US">
                <a:solidFill>
                  <a:schemeClr val="accent2"/>
                </a:solidFill>
              </a:rPr>
              <a:t>this might be a very different 5G</a:t>
            </a:r>
          </a:p>
          <a:p>
            <a:pPr marL="1296988" lvl="3" indent="-153988">
              <a:buSzPct val="100000"/>
              <a:buFontTx/>
              <a:buChar char="▫"/>
              <a:tabLst>
                <a:tab pos="101600" algn="l"/>
                <a:tab pos="406400" algn="l"/>
                <a:tab pos="698500" algn="l"/>
                <a:tab pos="914400" algn="l"/>
              </a:tabLst>
            </a:pPr>
            <a:r>
              <a:rPr lang="en-US">
                <a:solidFill>
                  <a:schemeClr val="accent2"/>
                </a:solidFill>
              </a:rPr>
              <a:t>would need to identify requirements</a:t>
            </a:r>
          </a:p>
          <a:p>
            <a:pPr marL="534988" lvl="1" indent="-153988">
              <a:buSzPct val="100000"/>
              <a:buFontTx/>
              <a:buChar char="▫"/>
              <a:tabLst>
                <a:tab pos="101600" algn="l"/>
                <a:tab pos="406400" algn="l"/>
                <a:tab pos="698500" algn="l"/>
                <a:tab pos="914400" algn="l"/>
              </a:tabLst>
            </a:pPr>
            <a:r>
              <a:rPr lang="en-US">
                <a:solidFill>
                  <a:schemeClr val="accent2"/>
                </a:solidFill>
              </a:rPr>
              <a:t>could do both</a:t>
            </a:r>
            <a:endParaRPr lang="en-US" sz="2400">
              <a:solidFill>
                <a:schemeClr val="accent2"/>
              </a:solidFill>
            </a:endParaRPr>
          </a:p>
          <a:p>
            <a:pPr>
              <a:lnSpc>
                <a:spcPts val="3100"/>
              </a:lnSpc>
              <a:tabLst>
                <a:tab pos="101600" algn="l"/>
                <a:tab pos="406400" algn="l"/>
                <a:tab pos="698500" algn="l"/>
                <a:tab pos="914400" algn="l"/>
              </a:tabLst>
            </a:pPr>
            <a:r>
              <a:rPr lang="en-US">
                <a:latin typeface="Calibri" pitchFamily="-92" charset="0"/>
                <a:ea typeface="Calibri" pitchFamily="-92" charset="0"/>
                <a:cs typeface="Calibri" pitchFamily="-92" charset="0"/>
                <a:sym typeface="Calibri" pitchFamily="-92" charset="0"/>
              </a:rPr>
              <a:t>	</a:t>
            </a:r>
            <a:r>
              <a:rPr lang="en-US" sz="2400">
                <a:solidFill>
                  <a:srgbClr val="A04DA3"/>
                </a:solidFill>
              </a:rPr>
              <a:t>•</a:t>
            </a:r>
            <a:r>
              <a:rPr lang="en-US" sz="2400">
                <a:latin typeface="Times New Roman" pitchFamily="-92" charset="0"/>
                <a:ea typeface="Times New Roman" pitchFamily="-92" charset="0"/>
                <a:cs typeface="Times New Roman" pitchFamily="-92" charset="0"/>
                <a:sym typeface="Times New Roman" pitchFamily="-92" charset="0"/>
              </a:rPr>
              <a:t>  </a:t>
            </a:r>
            <a:r>
              <a:rPr lang="en-US" sz="2400"/>
              <a:t>Action B: providing a proposal for IMT-2020</a:t>
            </a:r>
          </a:p>
          <a:p>
            <a:pPr marL="534988" lvl="1" indent="-153988">
              <a:buSzPct val="100000"/>
              <a:buFontTx/>
              <a:buChar char="▫"/>
              <a:tabLst>
                <a:tab pos="101600" algn="l"/>
                <a:tab pos="406400" algn="l"/>
                <a:tab pos="698500" algn="l"/>
                <a:tab pos="914400" algn="l"/>
              </a:tabLst>
            </a:pPr>
            <a:r>
              <a:rPr lang="en-US">
                <a:solidFill>
                  <a:schemeClr val="accent2"/>
                </a:solidFill>
              </a:rPr>
              <a:t>supports the 5G of the existing cellular ecosystem</a:t>
            </a:r>
            <a:endParaRPr lang="en-US"/>
          </a:p>
          <a:p>
            <a:pPr marL="534988" lvl="1" indent="-153988">
              <a:buSzPct val="100000"/>
              <a:buFontTx/>
              <a:buChar char="▫"/>
              <a:tabLst>
                <a:tab pos="101600" algn="l"/>
                <a:tab pos="406400" algn="l"/>
                <a:tab pos="698500" algn="l"/>
                <a:tab pos="914400" algn="l"/>
              </a:tabLst>
            </a:pPr>
            <a:r>
              <a:rPr lang="en-US">
                <a:solidFill>
                  <a:schemeClr val="accent2"/>
                </a:solidFill>
              </a:rPr>
              <a:t>usage scenarios and requirements specified in IMT-2020 process</a:t>
            </a:r>
          </a:p>
          <a:p>
            <a:pPr marL="915988" lvl="2" indent="-153988">
              <a:buSzPct val="100000"/>
              <a:buFontTx/>
              <a:buChar char="▫"/>
              <a:tabLst>
                <a:tab pos="101600" algn="l"/>
                <a:tab pos="406400" algn="l"/>
                <a:tab pos="698500" algn="l"/>
                <a:tab pos="914400" algn="l"/>
              </a:tabLst>
            </a:pPr>
            <a:r>
              <a:rPr lang="en-US">
                <a:solidFill>
                  <a:schemeClr val="accent2"/>
                </a:solidFill>
              </a:rPr>
              <a:t>802 could help shape requirements (needs to act soon)</a:t>
            </a:r>
          </a:p>
          <a:p>
            <a:pPr>
              <a:lnSpc>
                <a:spcPts val="3100"/>
              </a:lnSpc>
              <a:tabLst>
                <a:tab pos="101600" algn="l"/>
                <a:tab pos="406400" algn="l"/>
                <a:tab pos="698500" algn="l"/>
                <a:tab pos="914400" algn="l"/>
              </a:tabLst>
            </a:pPr>
            <a:r>
              <a:rPr lang="en-US">
                <a:latin typeface="Calibri" pitchFamily="-92" charset="0"/>
                <a:ea typeface="Calibri" pitchFamily="-92" charset="0"/>
                <a:cs typeface="Calibri" pitchFamily="-92" charset="0"/>
                <a:sym typeface="Calibri" pitchFamily="-92" charset="0"/>
              </a:rPr>
              <a:t>	</a:t>
            </a:r>
            <a:r>
              <a:rPr lang="en-US" sz="2400">
                <a:solidFill>
                  <a:srgbClr val="A04DA3"/>
                </a:solidFill>
              </a:rPr>
              <a:t>•</a:t>
            </a:r>
            <a:r>
              <a:rPr lang="en-US" sz="2400">
                <a:latin typeface="Times New Roman" pitchFamily="-92" charset="0"/>
                <a:ea typeface="Times New Roman" pitchFamily="-92" charset="0"/>
                <a:cs typeface="Times New Roman" pitchFamily="-92" charset="0"/>
                <a:sym typeface="Times New Roman" pitchFamily="-92" charset="0"/>
              </a:rPr>
              <a:t>  </a:t>
            </a:r>
            <a:r>
              <a:rPr lang="en-US" sz="2400"/>
              <a:t>Actions A and B are not contradictory or exclusive</a:t>
            </a:r>
            <a:endParaRPr lang="en-US">
              <a:latin typeface="Calibri" pitchFamily="-92" charset="0"/>
              <a:ea typeface="Calibri" pitchFamily="-92" charset="0"/>
              <a:cs typeface="Calibri" pitchFamily="-92" charset="0"/>
              <a:sym typeface="Calibri" pitchFamily="-92" charset="0"/>
            </a:endParaRPr>
          </a:p>
        </p:txBody>
      </p:sp>
      <p:sp>
        <p:nvSpPr>
          <p:cNvPr id="11266" name="Rectangle 2"/>
          <p:cNvSpPr>
            <a:spLocks/>
          </p:cNvSpPr>
          <p:nvPr/>
        </p:nvSpPr>
        <p:spPr bwMode="auto">
          <a:xfrm>
            <a:off x="8704263" y="17463"/>
            <a:ext cx="231775" cy="349250"/>
          </a:xfrm>
          <a:prstGeom prst="rect">
            <a:avLst/>
          </a:prstGeom>
          <a:noFill/>
          <a:ln w="12700" cap="flat" cmpd="sng">
            <a:noFill/>
            <a:prstDash val="solid"/>
            <a:miter lim="400000"/>
            <a:headEnd type="none" w="med" len="med"/>
            <a:tailEnd type="none" w="med" len="med"/>
          </a:ln>
          <a:effectLst/>
        </p:spPr>
        <p:txBody>
          <a:bodyPr wrap="none" lIns="45720" rIns="45720" anchor="b">
            <a:prstTxWarp prst="textNoShape">
              <a:avLst/>
            </a:prstTxWarp>
            <a:spAutoFit/>
          </a:bodyPr>
          <a:lstStyle/>
          <a:p>
            <a:pPr algn="r"/>
            <a:fld id="{CB465C57-9BA8-5D47-9FA0-9EAD3C744B2F}" type="slidenum">
              <a:rPr lang="en-US">
                <a:solidFill>
                  <a:srgbClr val="FFFFFF"/>
                </a:solidFill>
                <a:latin typeface="Arial" pitchFamily="-92" charset="0"/>
                <a:ea typeface="Arial" pitchFamily="-92" charset="0"/>
                <a:cs typeface="Arial" pitchFamily="-92" charset="0"/>
                <a:sym typeface="Arial" pitchFamily="-92" charset="0"/>
              </a:rPr>
              <a:pPr algn="r"/>
              <a:t>8</a:t>
            </a:fld>
            <a:endParaRPr lang="en-US">
              <a:solidFill>
                <a:srgbClr val="FFFFFF"/>
              </a:solidFill>
              <a:latin typeface="Arial" pitchFamily="-92" charset="0"/>
              <a:ea typeface="Arial" pitchFamily="-92" charset="0"/>
              <a:cs typeface="Arial" pitchFamily="-92" charset="0"/>
              <a:sym typeface="Arial" pitchFamily="-92" charset="0"/>
            </a:endParaRPr>
          </a:p>
        </p:txBody>
      </p:sp>
    </p:spTree>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Rectangle 1"/>
          <p:cNvSpPr>
            <a:spLocks/>
          </p:cNvSpPr>
          <p:nvPr/>
        </p:nvSpPr>
        <p:spPr bwMode="auto">
          <a:xfrm>
            <a:off x="9083675" y="0"/>
            <a:ext cx="57150" cy="619125"/>
          </a:xfrm>
          <a:prstGeom prst="rect">
            <a:avLst/>
          </a:prstGeom>
          <a:solidFill>
            <a:srgbClr val="FFFFFF"/>
          </a:solidFill>
          <a:ln w="12700" cap="flat" cmpd="sng">
            <a:solidFill>
              <a:srgbClr val="000000">
                <a:alpha val="0"/>
              </a:srgbClr>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12290" name="Line 2"/>
          <p:cNvSpPr>
            <a:spLocks noChangeShapeType="1"/>
          </p:cNvSpPr>
          <p:nvPr/>
        </p:nvSpPr>
        <p:spPr bwMode="auto">
          <a:xfrm>
            <a:off x="9058275" y="0"/>
            <a:ext cx="0" cy="619125"/>
          </a:xfrm>
          <a:prstGeom prst="line">
            <a:avLst/>
          </a:prstGeom>
          <a:noFill/>
          <a:ln w="25400"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12291" name="Line 3"/>
          <p:cNvSpPr>
            <a:spLocks noChangeShapeType="1"/>
          </p:cNvSpPr>
          <p:nvPr/>
        </p:nvSpPr>
        <p:spPr bwMode="auto">
          <a:xfrm>
            <a:off x="9029700" y="0"/>
            <a:ext cx="0" cy="619125"/>
          </a:xfrm>
          <a:prstGeom prst="line">
            <a:avLst/>
          </a:prstGeom>
          <a:noFill/>
          <a:ln w="3175"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12292" name="Line 4"/>
          <p:cNvSpPr>
            <a:spLocks noChangeShapeType="1"/>
          </p:cNvSpPr>
          <p:nvPr/>
        </p:nvSpPr>
        <p:spPr bwMode="auto">
          <a:xfrm>
            <a:off x="8988425" y="0"/>
            <a:ext cx="0" cy="619125"/>
          </a:xfrm>
          <a:prstGeom prst="line">
            <a:avLst/>
          </a:prstGeom>
          <a:noFill/>
          <a:ln w="25400"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12293" name="Rectangle 5"/>
          <p:cNvSpPr>
            <a:spLocks/>
          </p:cNvSpPr>
          <p:nvPr/>
        </p:nvSpPr>
        <p:spPr bwMode="auto">
          <a:xfrm>
            <a:off x="8915400" y="0"/>
            <a:ext cx="53975" cy="584200"/>
          </a:xfrm>
          <a:prstGeom prst="rect">
            <a:avLst/>
          </a:prstGeom>
          <a:solidFill>
            <a:srgbClr val="FFFFFF"/>
          </a:solidFill>
          <a:ln w="12700" cap="flat" cmpd="sng">
            <a:solidFill>
              <a:srgbClr val="000000">
                <a:alpha val="0"/>
              </a:srgbClr>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12294" name="Line 6"/>
          <p:cNvSpPr>
            <a:spLocks noChangeShapeType="1"/>
          </p:cNvSpPr>
          <p:nvPr/>
        </p:nvSpPr>
        <p:spPr bwMode="auto">
          <a:xfrm>
            <a:off x="8877300" y="0"/>
            <a:ext cx="0" cy="584200"/>
          </a:xfrm>
          <a:prstGeom prst="line">
            <a:avLst/>
          </a:prstGeom>
          <a:noFill/>
          <a:ln w="3175"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pic>
        <p:nvPicPr>
          <p:cNvPr id="12295" name="Picture 7" descr="image5.jpg"/>
          <p:cNvPicPr>
            <a:picLocks noChangeAspect="1"/>
          </p:cNvPicPr>
          <p:nvPr/>
        </p:nvPicPr>
        <p:blipFill>
          <a:blip r:embed="rId2"/>
          <a:srcRect/>
          <a:stretch>
            <a:fillRect/>
          </a:stretch>
        </p:blipFill>
        <p:spPr bwMode="auto">
          <a:xfrm>
            <a:off x="229949" y="1752600"/>
            <a:ext cx="8665195" cy="4711700"/>
          </a:xfrm>
          <a:prstGeom prst="rect">
            <a:avLst/>
          </a:prstGeom>
          <a:noFill/>
          <a:ln w="12700" cap="flat" cmpd="sng">
            <a:noFill/>
            <a:prstDash val="solid"/>
            <a:miter lim="400000"/>
            <a:headEnd type="none" w="med" len="med"/>
            <a:tailEnd type="none" w="med" len="med"/>
          </a:ln>
          <a:effectLst/>
        </p:spPr>
      </p:pic>
      <p:sp>
        <p:nvSpPr>
          <p:cNvPr id="12297" name="Rectangle 9"/>
          <p:cNvSpPr>
            <a:spLocks/>
          </p:cNvSpPr>
          <p:nvPr/>
        </p:nvSpPr>
        <p:spPr bwMode="auto">
          <a:xfrm>
            <a:off x="8704263" y="17463"/>
            <a:ext cx="231775" cy="349250"/>
          </a:xfrm>
          <a:prstGeom prst="rect">
            <a:avLst/>
          </a:prstGeom>
          <a:noFill/>
          <a:ln w="12700" cap="flat" cmpd="sng">
            <a:noFill/>
            <a:prstDash val="solid"/>
            <a:miter lim="400000"/>
            <a:headEnd type="none" w="med" len="med"/>
            <a:tailEnd type="none" w="med" len="med"/>
          </a:ln>
          <a:effectLst/>
        </p:spPr>
        <p:txBody>
          <a:bodyPr wrap="none" lIns="45720" rIns="45720" anchor="b">
            <a:prstTxWarp prst="textNoShape">
              <a:avLst/>
            </a:prstTxWarp>
            <a:spAutoFit/>
          </a:bodyPr>
          <a:lstStyle/>
          <a:p>
            <a:pPr algn="r"/>
            <a:fld id="{05964878-6438-BF48-A027-2E2B1CD893FE}" type="slidenum">
              <a:rPr lang="en-US">
                <a:solidFill>
                  <a:srgbClr val="FFFFFF"/>
                </a:solidFill>
                <a:latin typeface="Arial" pitchFamily="-92" charset="0"/>
                <a:ea typeface="Arial" pitchFamily="-92" charset="0"/>
                <a:cs typeface="Arial" pitchFamily="-92" charset="0"/>
                <a:sym typeface="Arial" pitchFamily="-92" charset="0"/>
              </a:rPr>
              <a:pPr algn="r"/>
              <a:t>9</a:t>
            </a:fld>
            <a:endParaRPr lang="en-US">
              <a:solidFill>
                <a:srgbClr val="FFFFFF"/>
              </a:solidFill>
              <a:latin typeface="Arial" pitchFamily="-92" charset="0"/>
              <a:ea typeface="Arial" pitchFamily="-92" charset="0"/>
              <a:cs typeface="Arial" pitchFamily="-92" charset="0"/>
              <a:sym typeface="Arial" pitchFamily="-92" charset="0"/>
            </a:endParaRPr>
          </a:p>
        </p:txBody>
      </p:sp>
      <p:sp>
        <p:nvSpPr>
          <p:cNvPr id="2" name="Title 1"/>
          <p:cNvSpPr>
            <a:spLocks noGrp="1"/>
          </p:cNvSpPr>
          <p:nvPr>
            <p:ph type="title"/>
          </p:nvPr>
        </p:nvSpPr>
        <p:spPr/>
        <p:txBody>
          <a:bodyPr>
            <a:noAutofit/>
          </a:bodyPr>
          <a:lstStyle/>
          <a:p>
            <a:r>
              <a:rPr lang="en-US" sz="3200" dirty="0" smtClean="0"/>
              <a:t>IMT-2020</a:t>
            </a:r>
            <a:r>
              <a:rPr lang="en-US" sz="3200" dirty="0" smtClean="0">
                <a:sym typeface="Times New Roman" pitchFamily="-92" charset="0"/>
              </a:rPr>
              <a:t> </a:t>
            </a:r>
            <a:r>
              <a:rPr lang="en-US" sz="3200" dirty="0" smtClean="0"/>
              <a:t>(per</a:t>
            </a:r>
            <a:r>
              <a:rPr lang="en-US" sz="3200" dirty="0" smtClean="0">
                <a:sym typeface="Times New Roman" pitchFamily="-92" charset="0"/>
              </a:rPr>
              <a:t> </a:t>
            </a:r>
            <a:r>
              <a:rPr lang="en-US" sz="3200" dirty="0" smtClean="0"/>
              <a:t>ITU-R</a:t>
            </a:r>
            <a:r>
              <a:rPr lang="en-US" sz="3200" dirty="0" smtClean="0">
                <a:sym typeface="Times New Roman" pitchFamily="-92" charset="0"/>
              </a:rPr>
              <a:t> </a:t>
            </a:r>
            <a:r>
              <a:rPr lang="en-US" sz="3200" dirty="0" smtClean="0"/>
              <a:t>M.2083</a:t>
            </a:r>
            <a:r>
              <a:rPr lang="en-US" sz="3200" dirty="0" smtClean="0">
                <a:sym typeface="Times New Roman" pitchFamily="-92" charset="0"/>
              </a:rPr>
              <a:t> </a:t>
            </a:r>
            <a:r>
              <a:rPr lang="en-US" sz="3200" dirty="0" smtClean="0"/>
              <a:t>–</a:t>
            </a:r>
            <a:r>
              <a:rPr lang="en-US" sz="3200" dirty="0" smtClean="0">
                <a:sym typeface="Times New Roman" pitchFamily="-92" charset="0"/>
              </a:rPr>
              <a:t> </a:t>
            </a:r>
            <a:r>
              <a:rPr lang="en-US" sz="3200" dirty="0" smtClean="0"/>
              <a:t>Figure</a:t>
            </a:r>
            <a:r>
              <a:rPr lang="en-US" sz="3200" dirty="0" smtClean="0">
                <a:sym typeface="Times New Roman" pitchFamily="-92" charset="0"/>
              </a:rPr>
              <a:t> </a:t>
            </a:r>
            <a:r>
              <a:rPr lang="en-US" sz="3200" dirty="0" smtClean="0"/>
              <a:t>2)’s 5G</a:t>
            </a:r>
            <a:br>
              <a:rPr lang="en-US" sz="3200" dirty="0" smtClean="0"/>
            </a:br>
            <a:endParaRPr lang="en-US" sz="3200" dirty="0"/>
          </a:p>
        </p:txBody>
      </p:sp>
    </p:spTree>
  </p:cSld>
  <p:clrMapOvr>
    <a:masterClrMapping/>
  </p:clrMapOvr>
  <p:transition spd="med"/>
</p:sld>
</file>

<file path=ppt/theme/theme1.xml><?xml version="1.0" encoding="utf-8"?>
<a:theme xmlns:a="http://schemas.openxmlformats.org/drawingml/2006/main" name="Urban">
  <a:themeElements>
    <a:clrScheme name="">
      <a:dk1>
        <a:srgbClr val="000000"/>
      </a:dk1>
      <a:lt1>
        <a:srgbClr val="FFFFFF"/>
      </a:lt1>
      <a:dk2>
        <a:srgbClr val="A7A7A7"/>
      </a:dk2>
      <a:lt2>
        <a:srgbClr val="535353"/>
      </a:lt2>
      <a:accent1>
        <a:srgbClr val="53548A"/>
      </a:accent1>
      <a:accent2>
        <a:srgbClr val="438086"/>
      </a:accent2>
      <a:accent3>
        <a:srgbClr val="FFFFFF"/>
      </a:accent3>
      <a:accent4>
        <a:srgbClr val="000000"/>
      </a:accent4>
      <a:accent5>
        <a:srgbClr val="B3B3C4"/>
      </a:accent5>
      <a:accent6>
        <a:srgbClr val="3C7379"/>
      </a:accent6>
      <a:hlink>
        <a:srgbClr val="0000FF"/>
      </a:hlink>
      <a:folHlink>
        <a:srgbClr val="FF00FF"/>
      </a:folHlink>
    </a:clrScheme>
    <a:fontScheme name="Urban">
      <a:majorFont>
        <a:latin typeface="Trebuchet MS"/>
        <a:ea typeface="Trebuchet MS"/>
        <a:cs typeface="Trebuchet MS"/>
      </a:majorFont>
      <a:minorFont>
        <a:latin typeface="Georgia"/>
        <a:ea typeface="Georgia"/>
        <a:cs typeface="Georgi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FFFF"/>
        </a:solidFill>
        <a:ln w="19050" cap="flat" cmpd="sng" algn="ctr">
          <a:solidFill>
            <a:schemeClr val="accent1"/>
          </a:solidFill>
          <a:prstDash val="solid"/>
          <a:round/>
          <a:headEnd type="none" w="med" len="med"/>
          <a:tailEnd type="none" w="med" len="med"/>
        </a:ln>
        <a:effectLst>
          <a:outerShdw blurRad="50800" dist="25400" dir="5400000" algn="ctr" rotWithShape="0">
            <a:srgbClr val="000000">
              <a:alpha val="45000"/>
            </a:srgbClr>
          </a:outerShdw>
        </a:effectLst>
      </a:spPr>
      <a:bodyPr vert="horz" wrap="square" lIns="45720" tIns="45720" rIns="45720" bIns="45720" numCol="1" anchor="ctr" anchorCtr="0" compatLnSpc="1">
        <a:prstTxWarp prst="textNoShape">
          <a:avLst/>
        </a:prstTxWarp>
        <a:spAutoFit/>
      </a:bodyPr>
      <a:lstStyle>
        <a:defPPr marL="0" marR="0" indent="0" algn="l" defTabSz="914400" rtl="0" eaLnBrk="1"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rgbClr val="000000"/>
            </a:solidFill>
            <a:effectLst/>
            <a:latin typeface="Georgia" pitchFamily="-92" charset="0"/>
            <a:ea typeface="Georgia" pitchFamily="-92" charset="0"/>
            <a:cs typeface="Georgia" pitchFamily="-92" charset="0"/>
            <a:sym typeface="Georgia" pitchFamily="-92" charset="0"/>
          </a:defRPr>
        </a:defPPr>
      </a:lstStyle>
    </a:spDef>
    <a:lnDef>
      <a:spPr bwMode="auto">
        <a:xfrm>
          <a:off x="0" y="0"/>
          <a:ext cx="1" cy="1"/>
        </a:xfrm>
        <a:custGeom>
          <a:avLst/>
          <a:gdLst/>
          <a:ahLst/>
          <a:cxnLst/>
          <a:rect l="0" t="0" r="0" b="0"/>
          <a:pathLst/>
        </a:custGeom>
        <a:solidFill>
          <a:srgbClr val="FFFFFF"/>
        </a:solidFill>
        <a:ln w="19050" cap="flat" cmpd="sng" algn="ctr">
          <a:solidFill>
            <a:schemeClr val="accent1"/>
          </a:solidFill>
          <a:prstDash val="solid"/>
          <a:round/>
          <a:headEnd type="none" w="med" len="med"/>
          <a:tailEnd type="none" w="med" len="med"/>
        </a:ln>
        <a:effectLst>
          <a:outerShdw blurRad="50800" dist="25400" dir="5400000" algn="ctr" rotWithShape="0">
            <a:srgbClr val="000000">
              <a:alpha val="45000"/>
            </a:srgbClr>
          </a:outerShdw>
        </a:effectLst>
      </a:spPr>
      <a:bodyPr vert="horz" wrap="square" lIns="45720" tIns="45720" rIns="45720" bIns="45720" numCol="1" anchor="ctr" anchorCtr="0" compatLnSpc="1">
        <a:prstTxWarp prst="textNoShape">
          <a:avLst/>
        </a:prstTxWarp>
        <a:spAutoFit/>
      </a:bodyPr>
      <a:lstStyle>
        <a:defPPr marL="0" marR="0" indent="0" algn="l" defTabSz="914400" rtl="0" eaLnBrk="1"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rgbClr val="000000"/>
            </a:solidFill>
            <a:effectLst/>
            <a:latin typeface="Georgia" pitchFamily="-92" charset="0"/>
            <a:ea typeface="Georgia" pitchFamily="-92" charset="0"/>
            <a:cs typeface="Georgia" pitchFamily="-92" charset="0"/>
            <a:sym typeface="Georgia" pitchFamily="-92" charset="0"/>
          </a:defRPr>
        </a:defPPr>
      </a:lstStyle>
    </a:lnDef>
  </a:objectDefaults>
  <a:extraClrSchemeLst/>
</a:theme>
</file>

<file path=ppt/theme/theme2.xml><?xml version="1.0" encoding="utf-8"?>
<a:theme xmlns:a="http://schemas.openxmlformats.org/drawingml/2006/main" name="Urban - Blank">
  <a:themeElements>
    <a:clrScheme name="">
      <a:dk1>
        <a:srgbClr val="000000"/>
      </a:dk1>
      <a:lt1>
        <a:srgbClr val="FFFFFF"/>
      </a:lt1>
      <a:dk2>
        <a:srgbClr val="A7A7A7"/>
      </a:dk2>
      <a:lt2>
        <a:srgbClr val="535353"/>
      </a:lt2>
      <a:accent1>
        <a:srgbClr val="53548A"/>
      </a:accent1>
      <a:accent2>
        <a:srgbClr val="438086"/>
      </a:accent2>
      <a:accent3>
        <a:srgbClr val="FFFFFF"/>
      </a:accent3>
      <a:accent4>
        <a:srgbClr val="000000"/>
      </a:accent4>
      <a:accent5>
        <a:srgbClr val="B3B3C4"/>
      </a:accent5>
      <a:accent6>
        <a:srgbClr val="3C7379"/>
      </a:accent6>
      <a:hlink>
        <a:srgbClr val="0000FF"/>
      </a:hlink>
      <a:folHlink>
        <a:srgbClr val="FF00FF"/>
      </a:folHlink>
    </a:clrScheme>
    <a:fontScheme name="Urban - Blank">
      <a:majorFont>
        <a:latin typeface="Trebuchet MS"/>
        <a:ea typeface="Trebuchet MS"/>
        <a:cs typeface="Trebuchet MS"/>
      </a:majorFont>
      <a:minorFont>
        <a:latin typeface="Georgia"/>
        <a:ea typeface="Georgia"/>
        <a:cs typeface="Georgi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FFFF"/>
        </a:solidFill>
        <a:ln w="19050" cap="flat" cmpd="sng" algn="ctr">
          <a:solidFill>
            <a:schemeClr val="accent1"/>
          </a:solidFill>
          <a:prstDash val="solid"/>
          <a:round/>
          <a:headEnd type="none" w="med" len="med"/>
          <a:tailEnd type="none" w="med" len="med"/>
        </a:ln>
        <a:effectLst>
          <a:outerShdw blurRad="50800" dist="25400" dir="5400000" algn="ctr" rotWithShape="0">
            <a:srgbClr val="000000">
              <a:alpha val="45000"/>
            </a:srgbClr>
          </a:outerShdw>
        </a:effectLst>
      </a:spPr>
      <a:bodyPr vert="horz" wrap="square" lIns="45720" tIns="45720" rIns="45720" bIns="45720" numCol="1" anchor="ctr" anchorCtr="0" compatLnSpc="1">
        <a:prstTxWarp prst="textNoShape">
          <a:avLst/>
        </a:prstTxWarp>
        <a:spAutoFit/>
      </a:bodyPr>
      <a:lstStyle>
        <a:defPPr marL="0" marR="0" indent="0" algn="l" defTabSz="914400" rtl="0" eaLnBrk="1"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rgbClr val="000000"/>
            </a:solidFill>
            <a:effectLst/>
            <a:latin typeface="Georgia" pitchFamily="-92" charset="0"/>
            <a:ea typeface="Georgia" pitchFamily="-92" charset="0"/>
            <a:cs typeface="Georgia" pitchFamily="-92" charset="0"/>
            <a:sym typeface="Georgia" pitchFamily="-92" charset="0"/>
          </a:defRPr>
        </a:defPPr>
      </a:lstStyle>
    </a:spDef>
    <a:lnDef>
      <a:spPr bwMode="auto">
        <a:xfrm>
          <a:off x="0" y="0"/>
          <a:ext cx="1" cy="1"/>
        </a:xfrm>
        <a:custGeom>
          <a:avLst/>
          <a:gdLst/>
          <a:ahLst/>
          <a:cxnLst/>
          <a:rect l="0" t="0" r="0" b="0"/>
          <a:pathLst/>
        </a:custGeom>
        <a:solidFill>
          <a:srgbClr val="FFFFFF"/>
        </a:solidFill>
        <a:ln w="19050" cap="flat" cmpd="sng" algn="ctr">
          <a:solidFill>
            <a:schemeClr val="accent1"/>
          </a:solidFill>
          <a:prstDash val="solid"/>
          <a:round/>
          <a:headEnd type="none" w="med" len="med"/>
          <a:tailEnd type="none" w="med" len="med"/>
        </a:ln>
        <a:effectLst>
          <a:outerShdw blurRad="50800" dist="25400" dir="5400000" algn="ctr" rotWithShape="0">
            <a:srgbClr val="000000">
              <a:alpha val="45000"/>
            </a:srgbClr>
          </a:outerShdw>
        </a:effectLst>
      </a:spPr>
      <a:bodyPr vert="horz" wrap="square" lIns="45720" tIns="45720" rIns="45720" bIns="45720" numCol="1" anchor="ctr" anchorCtr="0" compatLnSpc="1">
        <a:prstTxWarp prst="textNoShape">
          <a:avLst/>
        </a:prstTxWarp>
        <a:spAutoFit/>
      </a:bodyPr>
      <a:lstStyle>
        <a:defPPr marL="0" marR="0" indent="0" algn="l" defTabSz="914400" rtl="0" eaLnBrk="1"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rgbClr val="000000"/>
            </a:solidFill>
            <a:effectLst/>
            <a:latin typeface="Georgia" pitchFamily="-92" charset="0"/>
            <a:ea typeface="Georgia" pitchFamily="-92" charset="0"/>
            <a:cs typeface="Georgia" pitchFamily="-92" charset="0"/>
            <a:sym typeface="Georgia" pitchFamily="-92" charset="0"/>
          </a:defRPr>
        </a:defPPr>
      </a:lstStyle>
    </a:lnDef>
  </a:objectDefaults>
  <a:extraClrSchemeLst/>
</a:theme>
</file>

<file path=ppt/theme/theme3.xml><?xml version="1.0" encoding="utf-8"?>
<a:theme xmlns:a="http://schemas.openxmlformats.org/drawingml/2006/main" name="Urban - Title Slide">
  <a:themeElements>
    <a:clrScheme name="">
      <a:dk1>
        <a:srgbClr val="000000"/>
      </a:dk1>
      <a:lt1>
        <a:srgbClr val="FFFFFF"/>
      </a:lt1>
      <a:dk2>
        <a:srgbClr val="A7A7A7"/>
      </a:dk2>
      <a:lt2>
        <a:srgbClr val="535353"/>
      </a:lt2>
      <a:accent1>
        <a:srgbClr val="53548A"/>
      </a:accent1>
      <a:accent2>
        <a:srgbClr val="438086"/>
      </a:accent2>
      <a:accent3>
        <a:srgbClr val="FFFFFF"/>
      </a:accent3>
      <a:accent4>
        <a:srgbClr val="000000"/>
      </a:accent4>
      <a:accent5>
        <a:srgbClr val="B3B3C4"/>
      </a:accent5>
      <a:accent6>
        <a:srgbClr val="3C7379"/>
      </a:accent6>
      <a:hlink>
        <a:srgbClr val="0000FF"/>
      </a:hlink>
      <a:folHlink>
        <a:srgbClr val="FF00FF"/>
      </a:folHlink>
    </a:clrScheme>
    <a:fontScheme name="Urban - Title Slide">
      <a:majorFont>
        <a:latin typeface="Trebuchet MS"/>
        <a:ea typeface="Trebuchet MS"/>
        <a:cs typeface="Trebuchet MS"/>
      </a:majorFont>
      <a:minorFont>
        <a:latin typeface="Georgia"/>
        <a:ea typeface="Georgia"/>
        <a:cs typeface="Georgi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FFFF"/>
        </a:solidFill>
        <a:ln w="19050" cap="flat" cmpd="sng" algn="ctr">
          <a:solidFill>
            <a:schemeClr val="accent1"/>
          </a:solidFill>
          <a:prstDash val="solid"/>
          <a:round/>
          <a:headEnd type="none" w="med" len="med"/>
          <a:tailEnd type="none" w="med" len="med"/>
        </a:ln>
        <a:effectLst>
          <a:outerShdw blurRad="50800" dist="25400" dir="5400000" algn="ctr" rotWithShape="0">
            <a:srgbClr val="000000">
              <a:alpha val="45000"/>
            </a:srgbClr>
          </a:outerShdw>
        </a:effectLst>
      </a:spPr>
      <a:bodyPr vert="horz" wrap="square" lIns="45720" tIns="45720" rIns="45720" bIns="45720" numCol="1" anchor="ctr" anchorCtr="0" compatLnSpc="1">
        <a:prstTxWarp prst="textNoShape">
          <a:avLst/>
        </a:prstTxWarp>
        <a:spAutoFit/>
      </a:bodyPr>
      <a:lstStyle>
        <a:defPPr marL="0" marR="0" indent="0" algn="l" defTabSz="914400" rtl="0" eaLnBrk="1"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rgbClr val="000000"/>
            </a:solidFill>
            <a:effectLst/>
            <a:latin typeface="Georgia" pitchFamily="-92" charset="0"/>
            <a:ea typeface="Georgia" pitchFamily="-92" charset="0"/>
            <a:cs typeface="Georgia" pitchFamily="-92" charset="0"/>
            <a:sym typeface="Georgia" pitchFamily="-92" charset="0"/>
          </a:defRPr>
        </a:defPPr>
      </a:lstStyle>
    </a:spDef>
    <a:lnDef>
      <a:spPr bwMode="auto">
        <a:xfrm>
          <a:off x="0" y="0"/>
          <a:ext cx="1" cy="1"/>
        </a:xfrm>
        <a:custGeom>
          <a:avLst/>
          <a:gdLst/>
          <a:ahLst/>
          <a:cxnLst/>
          <a:rect l="0" t="0" r="0" b="0"/>
          <a:pathLst/>
        </a:custGeom>
        <a:solidFill>
          <a:srgbClr val="FFFFFF"/>
        </a:solidFill>
        <a:ln w="19050" cap="flat" cmpd="sng" algn="ctr">
          <a:solidFill>
            <a:schemeClr val="accent1"/>
          </a:solidFill>
          <a:prstDash val="solid"/>
          <a:round/>
          <a:headEnd type="none" w="med" len="med"/>
          <a:tailEnd type="none" w="med" len="med"/>
        </a:ln>
        <a:effectLst>
          <a:outerShdw blurRad="50800" dist="25400" dir="5400000" algn="ctr" rotWithShape="0">
            <a:srgbClr val="000000">
              <a:alpha val="45000"/>
            </a:srgbClr>
          </a:outerShdw>
        </a:effectLst>
      </a:spPr>
      <a:bodyPr vert="horz" wrap="square" lIns="45720" tIns="45720" rIns="45720" bIns="45720" numCol="1" anchor="ctr" anchorCtr="0" compatLnSpc="1">
        <a:prstTxWarp prst="textNoShape">
          <a:avLst/>
        </a:prstTxWarp>
        <a:spAutoFit/>
      </a:bodyPr>
      <a:lstStyle>
        <a:defPPr marL="0" marR="0" indent="0" algn="l" defTabSz="914400" rtl="0" eaLnBrk="1"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rgbClr val="000000"/>
            </a:solidFill>
            <a:effectLst/>
            <a:latin typeface="Georgia" pitchFamily="-92" charset="0"/>
            <a:ea typeface="Georgia" pitchFamily="-92" charset="0"/>
            <a:cs typeface="Georgia" pitchFamily="-92" charset="0"/>
            <a:sym typeface="Georgia" pitchFamily="-92" charset="0"/>
          </a:defRPr>
        </a:defPPr>
      </a:lstStyle>
    </a:lnDef>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A7A7A7"/>
      </a:dk2>
      <a:lt2>
        <a:srgbClr val="535353"/>
      </a:lt2>
      <a:accent1>
        <a:srgbClr val="53548A"/>
      </a:accent1>
      <a:accent2>
        <a:srgbClr val="438086"/>
      </a:accent2>
      <a:accent3>
        <a:srgbClr val="FFFFFF"/>
      </a:accent3>
      <a:accent4>
        <a:srgbClr val="000000"/>
      </a:accent4>
      <a:accent5>
        <a:srgbClr val="B3B3C4"/>
      </a:accent5>
      <a:accent6>
        <a:srgbClr val="3C7379"/>
      </a:accent6>
      <a:hlink>
        <a:srgbClr val="0000FF"/>
      </a:hlink>
      <a:folHlink>
        <a:srgbClr val="FF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267</TotalTime>
  <Words>2122</Words>
  <Application>Microsoft Office PowerPoint</Application>
  <PresentationFormat>On-screen Show (4:3)</PresentationFormat>
  <Paragraphs>459</Paragraphs>
  <Slides>32</Slides>
  <Notes>1</Notes>
  <HiddenSlides>0</HiddenSlides>
  <MMClips>0</MMClips>
  <ScaleCrop>false</ScaleCrop>
  <HeadingPairs>
    <vt:vector size="4" baseType="variant">
      <vt:variant>
        <vt:lpstr>Theme</vt:lpstr>
      </vt:variant>
      <vt:variant>
        <vt:i4>3</vt:i4>
      </vt:variant>
      <vt:variant>
        <vt:lpstr>Slide Titles</vt:lpstr>
      </vt:variant>
      <vt:variant>
        <vt:i4>32</vt:i4>
      </vt:variant>
    </vt:vector>
  </HeadingPairs>
  <TitlesOfParts>
    <vt:vector size="35" baseType="lpstr">
      <vt:lpstr>Urban</vt:lpstr>
      <vt:lpstr>Urban - Blank</vt:lpstr>
      <vt:lpstr>Urban - Title Slide</vt:lpstr>
      <vt:lpstr>PowerPoint Presentation</vt:lpstr>
      <vt:lpstr>PowerPoint Presentation</vt:lpstr>
      <vt:lpstr>Proposed Draft Report: IEEE 802 EC 5G/IMT-2020 SC</vt:lpstr>
      <vt:lpstr>PowerPoint Presentation</vt:lpstr>
      <vt:lpstr>Introduction </vt:lpstr>
      <vt:lpstr>Authorized Scope</vt:lpstr>
      <vt:lpstr>PowerPoint Presentation</vt:lpstr>
      <vt:lpstr>PowerPoint Presentation</vt:lpstr>
      <vt:lpstr>IMT-2020 (per ITU-R M.2083 – Figure 2)’s 5G </vt:lpstr>
      <vt:lpstr>3GPP “NextGen Core” and New RAT (NR)</vt:lpstr>
      <vt:lpstr>What are all the derivatives of options for IEEE?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Integration of 802.11 in 3GPP 5G networks</vt:lpstr>
      <vt:lpstr>Proposed Approach – 2 prongs:</vt:lpstr>
      <vt:lpstr>Next Steps</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Stephen [kiwin] (Stephen) Palm</dc:creator>
  <cp:lastModifiedBy>.</cp:lastModifiedBy>
  <cp:revision>33</cp:revision>
  <dcterms:created xsi:type="dcterms:W3CDTF">2016-06-28T22:47:31Z</dcterms:created>
  <dcterms:modified xsi:type="dcterms:W3CDTF">2016-06-29T21:50:36Z</dcterms:modified>
</cp:coreProperties>
</file>