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77" r:id="rId3"/>
    <p:sldId id="278" r:id="rId4"/>
    <p:sldId id="279" r:id="rId5"/>
    <p:sldId id="280" r:id="rId6"/>
    <p:sldId id="281" r:id="rId7"/>
    <p:sldId id="282"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7/29/2016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EC-16/0130r1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802.19 EC Motions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92" name="Document" r:id="rId5" imgW="8238348" imgH="2556850" progId="Word.Document.8">
                  <p:embed/>
                </p:oleObj>
              </mc:Choice>
              <mc:Fallback>
                <p:oleObj name="Document" r:id="rId5" imgW="8238348" imgH="2556850"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Extension of Wireless Automotive Study Group</a:t>
            </a:r>
            <a:endParaRPr lang="en-US" dirty="0"/>
          </a:p>
        </p:txBody>
      </p:sp>
      <p:sp>
        <p:nvSpPr>
          <p:cNvPr id="3" name="Content Placeholder 2"/>
          <p:cNvSpPr>
            <a:spLocks noGrp="1"/>
          </p:cNvSpPr>
          <p:nvPr>
            <p:ph idx="1"/>
          </p:nvPr>
        </p:nvSpPr>
        <p:spPr/>
        <p:txBody>
          <a:bodyPr/>
          <a:lstStyle/>
          <a:p>
            <a:r>
              <a:rPr lang="en-US" sz="2400" dirty="0" smtClean="0"/>
              <a:t>Move to approve the first extension of the wireless automotive study group (Consent Agenda)</a:t>
            </a:r>
          </a:p>
          <a:p>
            <a:endParaRPr lang="en-US" sz="2400" dirty="0"/>
          </a:p>
          <a:p>
            <a:pPr marL="0" indent="0">
              <a:buNone/>
            </a:pPr>
            <a:r>
              <a:rPr lang="en-US" sz="2400" u="sng" dirty="0" smtClean="0"/>
              <a:t>WG Motion</a:t>
            </a:r>
          </a:p>
          <a:p>
            <a:r>
              <a:rPr lang="en-US" sz="2400" dirty="0"/>
              <a:t>Move to extend the SG (wireless automotive coexistence) through November 2016 Plenary </a:t>
            </a:r>
            <a:r>
              <a:rPr lang="en-US" sz="2400" dirty="0" smtClean="0"/>
              <a:t>session</a:t>
            </a:r>
            <a:endParaRPr lang="en-US" sz="2400" dirty="0"/>
          </a:p>
          <a:p>
            <a:r>
              <a:rPr lang="en-US" sz="2400" dirty="0" smtClean="0"/>
              <a:t>First:	Alaa </a:t>
            </a:r>
            <a:r>
              <a:rPr lang="en-US" sz="2400" dirty="0"/>
              <a:t>Mourad (BMW)</a:t>
            </a:r>
          </a:p>
          <a:p>
            <a:r>
              <a:rPr lang="en-US" sz="2400" dirty="0" smtClean="0"/>
              <a:t>Second:	Igal </a:t>
            </a:r>
            <a:r>
              <a:rPr lang="en-US" sz="2400" dirty="0"/>
              <a:t>Kotzer (GM)</a:t>
            </a:r>
          </a:p>
          <a:p>
            <a:r>
              <a:rPr lang="en-US" sz="2400" dirty="0" smtClean="0"/>
              <a:t>Results: Y</a:t>
            </a:r>
            <a:r>
              <a:rPr lang="en-US" sz="2400" dirty="0"/>
              <a:t>:  </a:t>
            </a:r>
            <a:r>
              <a:rPr lang="en-US" sz="2400" dirty="0" smtClean="0"/>
              <a:t>5 / N</a:t>
            </a:r>
            <a:r>
              <a:rPr lang="en-US" sz="2400" dirty="0"/>
              <a:t>: </a:t>
            </a:r>
            <a:r>
              <a:rPr lang="en-US" sz="2400" dirty="0" smtClean="0"/>
              <a:t>0 / Abstain</a:t>
            </a:r>
            <a:r>
              <a:rPr lang="en-US" sz="2400" dirty="0"/>
              <a:t>: </a:t>
            </a:r>
            <a:r>
              <a:rPr lang="en-US" sz="2400" dirty="0" smtClean="0"/>
              <a:t>1 / Motion </a:t>
            </a:r>
            <a:r>
              <a:rPr lang="en-US" sz="2400" dirty="0"/>
              <a:t>passes </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094676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3GPP Liaison on LAA (WG Motion)</a:t>
            </a:r>
            <a:endParaRPr lang="en-US" dirty="0"/>
          </a:p>
        </p:txBody>
      </p:sp>
      <p:sp>
        <p:nvSpPr>
          <p:cNvPr id="3" name="Content Placeholder 2"/>
          <p:cNvSpPr>
            <a:spLocks noGrp="1"/>
          </p:cNvSpPr>
          <p:nvPr>
            <p:ph idx="1"/>
          </p:nvPr>
        </p:nvSpPr>
        <p:spPr>
          <a:xfrm>
            <a:off x="457200" y="1752600"/>
            <a:ext cx="8458200" cy="4748109"/>
          </a:xfrm>
        </p:spPr>
        <p:txBody>
          <a:bodyPr/>
          <a:lstStyle/>
          <a:p>
            <a:r>
              <a:rPr lang="en-US" dirty="0" smtClean="0"/>
              <a:t>Move </a:t>
            </a:r>
            <a:r>
              <a:rPr lang="en-US" dirty="0"/>
              <a:t>to recommend to the IEEE 802 EC that liaison document IEEE 802.19-16/109r8, with appropriate editorial changes, be send to 3GPP RAN/RAN1 as a Liaison Statement.</a:t>
            </a:r>
          </a:p>
          <a:p>
            <a:r>
              <a:rPr lang="en-US" dirty="0"/>
              <a:t> </a:t>
            </a:r>
            <a:r>
              <a:rPr lang="en-US" dirty="0" smtClean="0"/>
              <a:t>Move</a:t>
            </a:r>
            <a:r>
              <a:rPr lang="en-US" dirty="0"/>
              <a:t>:	Andrew Myles</a:t>
            </a:r>
          </a:p>
          <a:p>
            <a:r>
              <a:rPr lang="en-US" dirty="0"/>
              <a:t>Second: Vinko Erceg</a:t>
            </a:r>
          </a:p>
          <a:p>
            <a:pPr marL="0" indent="0">
              <a:buNone/>
            </a:pPr>
            <a:r>
              <a:rPr lang="en-US" u="sng" dirty="0"/>
              <a:t> </a:t>
            </a:r>
            <a:r>
              <a:rPr lang="en-US" u="sng" dirty="0" smtClean="0"/>
              <a:t>Everyone </a:t>
            </a:r>
            <a:r>
              <a:rPr lang="en-US" u="sng" dirty="0"/>
              <a:t>in the Room</a:t>
            </a:r>
          </a:p>
          <a:p>
            <a:r>
              <a:rPr lang="en-US" dirty="0"/>
              <a:t>Yes:	</a:t>
            </a:r>
            <a:r>
              <a:rPr lang="en-US" dirty="0" smtClean="0"/>
              <a:t> 32 / No: 4 / Abstain</a:t>
            </a:r>
            <a:r>
              <a:rPr lang="en-US" dirty="0"/>
              <a:t>:	8</a:t>
            </a:r>
          </a:p>
          <a:p>
            <a:pPr marL="0" indent="0">
              <a:buNone/>
            </a:pPr>
            <a:r>
              <a:rPr lang="en-US" u="sng" dirty="0"/>
              <a:t> </a:t>
            </a:r>
            <a:r>
              <a:rPr lang="en-US" u="sng" dirty="0" smtClean="0"/>
              <a:t>802.19 </a:t>
            </a:r>
            <a:r>
              <a:rPr lang="en-US" u="sng" dirty="0"/>
              <a:t>Voting Members</a:t>
            </a:r>
          </a:p>
          <a:p>
            <a:r>
              <a:rPr lang="en-US" dirty="0"/>
              <a:t>Yes:	</a:t>
            </a:r>
            <a:r>
              <a:rPr lang="en-US" dirty="0" smtClean="0"/>
              <a:t> 3 / No: 0 / Abstain: 2</a:t>
            </a:r>
            <a:r>
              <a:rPr lang="en-US" dirty="0"/>
              <a:t> </a:t>
            </a:r>
          </a:p>
          <a:p>
            <a:r>
              <a:rPr lang="en-US" dirty="0"/>
              <a:t>75% </a:t>
            </a:r>
            <a:r>
              <a:rPr lang="en-US" dirty="0" smtClean="0"/>
              <a:t>Required / Motion </a:t>
            </a:r>
            <a:r>
              <a:rPr lang="en-US" dirty="0"/>
              <a:t>Passes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86284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3GPP Liaison on LAA (EC Motion)</a:t>
            </a:r>
            <a:endParaRPr lang="en-US" dirty="0"/>
          </a:p>
        </p:txBody>
      </p:sp>
      <p:sp>
        <p:nvSpPr>
          <p:cNvPr id="3" name="Content Placeholder 2"/>
          <p:cNvSpPr>
            <a:spLocks noGrp="1"/>
          </p:cNvSpPr>
          <p:nvPr>
            <p:ph idx="1"/>
          </p:nvPr>
        </p:nvSpPr>
        <p:spPr>
          <a:xfrm>
            <a:off x="457200" y="1952417"/>
            <a:ext cx="8458200" cy="4548292"/>
          </a:xfrm>
        </p:spPr>
        <p:txBody>
          <a:bodyPr/>
          <a:lstStyle/>
          <a:p>
            <a:r>
              <a:rPr lang="en-US" sz="2400" dirty="0" smtClean="0"/>
              <a:t>Move that </a:t>
            </a:r>
            <a:r>
              <a:rPr lang="en-US" sz="2400" dirty="0"/>
              <a:t>liaison document IEEE 802.19-16/109r8, with appropriate editorial changes, be send to 3GPP RAN/RAN1 as a Liaison </a:t>
            </a:r>
            <a:r>
              <a:rPr lang="en-US" sz="2400" dirty="0" smtClean="0"/>
              <a:t>Statement</a:t>
            </a:r>
            <a:endParaRPr lang="en-US" sz="2400" dirty="0"/>
          </a:p>
          <a:p>
            <a:r>
              <a:rPr lang="en-US" sz="2400" dirty="0"/>
              <a:t> </a:t>
            </a:r>
            <a:r>
              <a:rPr lang="en-US" sz="2400" dirty="0" smtClean="0"/>
              <a:t>Move</a:t>
            </a:r>
            <a:r>
              <a:rPr lang="en-US" sz="2400" dirty="0"/>
              <a:t>:	</a:t>
            </a:r>
            <a:r>
              <a:rPr lang="en-US" sz="2400" dirty="0" smtClean="0"/>
              <a:t>Steve Shellhammer</a:t>
            </a:r>
            <a:endParaRPr lang="en-US" sz="2400" dirty="0"/>
          </a:p>
          <a:p>
            <a:r>
              <a:rPr lang="en-US" sz="2400" dirty="0" smtClean="0"/>
              <a:t>Second:	Subir Das</a:t>
            </a:r>
          </a:p>
          <a:p>
            <a:r>
              <a:rPr lang="en-US" sz="2400" dirty="0" smtClean="0"/>
              <a:t>Approved Unanimously</a:t>
            </a:r>
          </a:p>
          <a:p>
            <a:r>
              <a:rPr lang="en-US" sz="2400" dirty="0" smtClean="0"/>
              <a:t>Motion Passed</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739433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3GPP Liaison Process (Background)</a:t>
            </a:r>
            <a:endParaRPr lang="en-US" dirty="0"/>
          </a:p>
        </p:txBody>
      </p:sp>
      <p:sp>
        <p:nvSpPr>
          <p:cNvPr id="3" name="Content Placeholder 2"/>
          <p:cNvSpPr>
            <a:spLocks noGrp="1"/>
          </p:cNvSpPr>
          <p:nvPr>
            <p:ph idx="1"/>
          </p:nvPr>
        </p:nvSpPr>
        <p:spPr/>
        <p:txBody>
          <a:bodyPr/>
          <a:lstStyle/>
          <a:p>
            <a:r>
              <a:rPr lang="en-US" sz="2400" dirty="0" smtClean="0"/>
              <a:t>In January 2015 the EC approved document 802.19-14/89r1 for approval of liaisons to 3GPP on LAA</a:t>
            </a:r>
          </a:p>
          <a:p>
            <a:r>
              <a:rPr lang="en-US" sz="2400" dirty="0" smtClean="0"/>
              <a:t>The process includes two votes</a:t>
            </a:r>
          </a:p>
          <a:p>
            <a:pPr lvl="1"/>
            <a:r>
              <a:rPr lang="en-US" sz="2200" dirty="0" smtClean="0"/>
              <a:t>All IEEE 802 members in the room</a:t>
            </a:r>
          </a:p>
          <a:p>
            <a:pPr lvl="1"/>
            <a:r>
              <a:rPr lang="en-US" sz="2200" dirty="0" smtClean="0"/>
              <a:t>All 802.19 members</a:t>
            </a:r>
          </a:p>
          <a:p>
            <a:r>
              <a:rPr lang="en-US" sz="2400" dirty="0" smtClean="0"/>
              <a:t>This could lead to a case where one of the votes passes and the other does not pass</a:t>
            </a:r>
          </a:p>
          <a:p>
            <a:r>
              <a:rPr lang="en-US" sz="2400" dirty="0" smtClean="0"/>
              <a:t>The participants in the room discussed this issue and there was consensus that we need to drop the vote of all 802.19 voting members</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726125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3GPP Liaison Process (Background)</a:t>
            </a:r>
          </a:p>
        </p:txBody>
      </p:sp>
      <p:sp>
        <p:nvSpPr>
          <p:cNvPr id="3" name="Content Placeholder 2"/>
          <p:cNvSpPr>
            <a:spLocks noGrp="1"/>
          </p:cNvSpPr>
          <p:nvPr>
            <p:ph idx="1"/>
          </p:nvPr>
        </p:nvSpPr>
        <p:spPr/>
        <p:txBody>
          <a:bodyPr/>
          <a:lstStyle/>
          <a:p>
            <a:r>
              <a:rPr lang="en-US" sz="2400" dirty="0" smtClean="0"/>
              <a:t>Document as revised as follows</a:t>
            </a:r>
          </a:p>
          <a:p>
            <a:pPr lvl="1"/>
            <a:r>
              <a:rPr lang="en-US" sz="2000" b="1" dirty="0"/>
              <a:t>Approval at an 802.19 session will require a 75% approval rate.  All IEEE 802 participants in the room can vote</a:t>
            </a:r>
          </a:p>
          <a:p>
            <a:pPr lvl="1"/>
            <a:r>
              <a:rPr lang="en-US" sz="2000" b="1" dirty="0"/>
              <a:t>Motion will be supported by vote count</a:t>
            </a:r>
            <a:r>
              <a:rPr lang="en-US" sz="2000" b="1" strike="sngStrike" dirty="0"/>
              <a:t>, including separate count of 802.19 member votes</a:t>
            </a:r>
          </a:p>
          <a:p>
            <a:r>
              <a:rPr lang="en-US" sz="2400" dirty="0" smtClean="0"/>
              <a:t>Straw Poll in the meeting on support of the revised procedure</a:t>
            </a:r>
          </a:p>
          <a:p>
            <a:r>
              <a:rPr lang="en-US" sz="2400" dirty="0" smtClean="0"/>
              <a:t>Support: 27</a:t>
            </a:r>
          </a:p>
          <a:p>
            <a:r>
              <a:rPr lang="en-US" sz="2400" dirty="0" smtClean="0"/>
              <a:t>Do not Support: 1 </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821749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3GPP Liaison </a:t>
            </a:r>
            <a:r>
              <a:rPr lang="en-US" sz="3600" dirty="0" smtClean="0"/>
              <a:t>Process Revision (EC Motion)</a:t>
            </a:r>
            <a:endParaRPr lang="en-US" sz="3600" dirty="0"/>
          </a:p>
        </p:txBody>
      </p:sp>
      <p:sp>
        <p:nvSpPr>
          <p:cNvPr id="3" name="Content Placeholder 2"/>
          <p:cNvSpPr>
            <a:spLocks noGrp="1"/>
          </p:cNvSpPr>
          <p:nvPr>
            <p:ph idx="1"/>
          </p:nvPr>
        </p:nvSpPr>
        <p:spPr/>
        <p:txBody>
          <a:bodyPr/>
          <a:lstStyle/>
          <a:p>
            <a:r>
              <a:rPr lang="en-US" sz="2400" dirty="0" smtClean="0"/>
              <a:t>Move to approve document IEEE 802.19-14/89r2 as the process for approving liaisons to 3GPP on LAA</a:t>
            </a:r>
          </a:p>
          <a:p>
            <a:r>
              <a:rPr lang="en-US" sz="2400" dirty="0" smtClean="0"/>
              <a:t>Move: Steve Shellhammer</a:t>
            </a:r>
          </a:p>
          <a:p>
            <a:r>
              <a:rPr lang="en-US" sz="2400" dirty="0" smtClean="0"/>
              <a:t>Second: Subir Das</a:t>
            </a:r>
          </a:p>
          <a:p>
            <a:r>
              <a:rPr lang="en-US" sz="2400" dirty="0" smtClean="0"/>
              <a:t>Yes: 2</a:t>
            </a:r>
          </a:p>
          <a:p>
            <a:r>
              <a:rPr lang="en-US" sz="2400" dirty="0" smtClean="0"/>
              <a:t>No: 11</a:t>
            </a:r>
          </a:p>
          <a:p>
            <a:r>
              <a:rPr lang="en-US" sz="2400" dirty="0" smtClean="0"/>
              <a:t>Abstain: 1</a:t>
            </a:r>
          </a:p>
          <a:p>
            <a:r>
              <a:rPr lang="en-US" sz="2400" dirty="0" smtClean="0"/>
              <a:t>Motion Failed</a:t>
            </a:r>
          </a:p>
          <a:p>
            <a:endParaRPr lang="en-US" sz="2400" dirty="0" smtClean="0"/>
          </a:p>
          <a:p>
            <a:pPr marL="0" indent="0">
              <a:buNone/>
            </a:pP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9359865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555</TotalTime>
  <Words>440</Words>
  <Application>Microsoft Office PowerPoint</Application>
  <PresentationFormat>Custom</PresentationFormat>
  <Paragraphs>74</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802.19 EC Motions</vt:lpstr>
      <vt:lpstr>First Extension of Wireless Automotive Study Group</vt:lpstr>
      <vt:lpstr>3GPP Liaison on LAA (WG Motion)</vt:lpstr>
      <vt:lpstr>3GPP Liaison on LAA (EC Motion)</vt:lpstr>
      <vt:lpstr>3GPP Liaison Process (Background)</vt:lpstr>
      <vt:lpstr>3GPP Liaison Process (Background)</vt:lpstr>
      <vt:lpstr>3GPP Liaison Process Revision (EC Motion)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112</cp:revision>
  <cp:lastPrinted>2015-01-08T23:35:49Z</cp:lastPrinted>
  <dcterms:created xsi:type="dcterms:W3CDTF">2014-10-30T17:06:39Z</dcterms:created>
  <dcterms:modified xsi:type="dcterms:W3CDTF">2016-07-29T22:01:26Z</dcterms:modified>
</cp:coreProperties>
</file>