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278" r:id="rId3"/>
    <p:sldId id="343" r:id="rId4"/>
    <p:sldId id="34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9" autoAdjust="0"/>
    <p:restoredTop sz="89917" autoAdjust="0"/>
  </p:normalViewPr>
  <p:slideViewPr>
    <p:cSldViewPr>
      <p:cViewPr varScale="1">
        <p:scale>
          <a:sx n="72" d="100"/>
          <a:sy n="72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D87C98F-4458-4417-B227-F68F209D2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638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3A9FE4-F118-4112-ABFC-8BD7C0F348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04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9070D-4278-4348-BC4B-9AD91F6312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0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E59BC-8B96-4CC9-8998-CC36B3B9757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5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smtClean="0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smtClean="0"/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A675AA46-8D8E-47B7-8801-0994167B951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0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6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299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5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37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879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22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60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5025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63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8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14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7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8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4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73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38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96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US" altLang="en-US" dirty="0" smtClean="0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2911FA0-5671-41EA-8B61-D6FE3F397446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2016 July IEEE </a:t>
            </a:r>
            <a:r>
              <a:rPr lang="en-US" altLang="en-US" sz="1200" dirty="0">
                <a:solidFill>
                  <a:schemeClr val="bg1"/>
                </a:solidFill>
              </a:rPr>
              <a:t>802 </a:t>
            </a:r>
            <a:r>
              <a:rPr lang="en-US" altLang="en-US" sz="1200" dirty="0" smtClean="0">
                <a:solidFill>
                  <a:schemeClr val="bg1"/>
                </a:solidFill>
              </a:rPr>
              <a:t> Plenary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FEE748D-6DB8-4134-84B0-473C4C01471F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altLang="en-US" sz="4000" dirty="0" smtClean="0"/>
              <a:t>IEEE 802 / SA Task Force Report</a:t>
            </a:r>
            <a:endParaRPr lang="en-US" altLang="en-US" sz="4400" dirty="0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 smtClean="0"/>
              <a:t>Paul </a:t>
            </a:r>
            <a:r>
              <a:rPr lang="en-US" altLang="en-US" sz="3300" dirty="0" err="1" smtClean="0"/>
              <a:t>Nikolich</a:t>
            </a:r>
            <a:r>
              <a:rPr lang="en-US" altLang="en-US" sz="3300" dirty="0"/>
              <a:t/>
            </a:r>
            <a:br>
              <a:rPr lang="en-US" altLang="en-US" sz="3300" dirty="0"/>
            </a:br>
            <a:r>
              <a:rPr lang="en-US" altLang="en-US" sz="3300" dirty="0" smtClean="0"/>
              <a:t>IEEE 802 </a:t>
            </a:r>
            <a:r>
              <a:rPr lang="en-US" altLang="en-US" sz="3300" dirty="0" smtClean="0"/>
              <a:t>Chair </a:t>
            </a:r>
            <a:r>
              <a:rPr lang="en-US" altLang="en-US" sz="3300" dirty="0"/>
              <a:t/>
            </a:r>
            <a:br>
              <a:rPr lang="en-US" altLang="en-US" sz="3300" dirty="0"/>
            </a:br>
            <a:r>
              <a:rPr lang="en-US" altLang="en-US" sz="3300" dirty="0" smtClean="0"/>
              <a:t>pnikolich@ieee.org</a:t>
            </a:r>
            <a:endParaRPr lang="en-US" alt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57200"/>
            <a:ext cx="4495800" cy="60014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Paul by the IEEE 802 – SA Task Force   Report</a:t>
            </a:r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4" r="-935" b="5124"/>
          <a:stretch/>
        </p:blipFill>
        <p:spPr>
          <a:xfrm>
            <a:off x="2514600" y="1524000"/>
            <a:ext cx="4114800" cy="4754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09234F6B-82BD-40B1-B7D0-68C9A6245F6F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B57C1F79-DA0D-4FE6-9C7E-E89E13740D1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template2016</Template>
  <TotalTime>15</TotalTime>
  <Words>21</Words>
  <Application>Microsoft Office PowerPoint</Application>
  <PresentationFormat>On-screen Show (4:3)</PresentationFormat>
  <Paragraphs>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Title slide</vt:lpstr>
      <vt:lpstr>Title only</vt:lpstr>
      <vt:lpstr>IEEE 802 / SA Task Force Report</vt:lpstr>
      <vt:lpstr>PowerPoint Presentation</vt:lpstr>
      <vt:lpstr>Paul by the IEEE 802 – SA Task Force   Report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/ SA Task Force Report</dc:title>
  <dc:subject>IEEE 802 March 2011 workshop</dc:subject>
  <dc:creator>Rosdahl, Jon</dc:creator>
  <cp:lastModifiedBy>Rosdahl, Jon</cp:lastModifiedBy>
  <cp:revision>2</cp:revision>
  <dcterms:created xsi:type="dcterms:W3CDTF">2016-07-29T22:58:24Z</dcterms:created>
  <dcterms:modified xsi:type="dcterms:W3CDTF">2016-07-29T23:13:27Z</dcterms:modified>
</cp:coreProperties>
</file>