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20" d="100"/>
          <a:sy n="120" d="100"/>
        </p:scale>
        <p:origin x="-132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ec-16-0150-00-00EC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ec-16-0150-00-00EC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secmail/msg20186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minutes/2016_07/2016_0725_Open_Minutes_R0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secmail/msg20186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secmail/msg20186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PNP/approved/IEEE_802_Chairs_guidelines_v23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secmail/msg2018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Proposed resolution to Action </a:t>
            </a:r>
            <a:r>
              <a:rPr lang="en-GB" sz="2400" dirty="0" smtClean="0"/>
              <a:t>item </a:t>
            </a:r>
            <a:r>
              <a:rPr lang="en-GB" sz="2400" dirty="0" smtClean="0"/>
              <a:t>4.01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951517"/>
              </p:ext>
            </p:extLst>
          </p:nvPr>
        </p:nvGraphicFramePr>
        <p:xfrm>
          <a:off x="517525" y="2279650"/>
          <a:ext cx="8142288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8257888" imgH="2751163" progId="Word.Document.8">
                  <p:embed/>
                </p:oleObj>
              </mc:Choice>
              <mc:Fallback>
                <p:oleObj name="Document" r:id="rId4" imgW="8257888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9650"/>
                        <a:ext cx="8142288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</a:t>
            </a:r>
            <a:r>
              <a:rPr lang="en-US" dirty="0" smtClean="0"/>
              <a:t>the analysis to date for Action item 4.01 (March 2016) and proposes text for consideration at the November 2016 Rules Committee meeting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Action item assigned in 2016 March, subsequent June discussion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sz="1800" dirty="0" smtClean="0"/>
              <a:t>March 2016 Closing EC Plenary action item assigned</a:t>
            </a:r>
            <a:r>
              <a:rPr lang="en-US" sz="1800" dirty="0" smtClean="0"/>
              <a:t>:</a:t>
            </a:r>
          </a:p>
          <a:p>
            <a:endParaRPr lang="en-US" sz="1800" dirty="0" smtClean="0"/>
          </a:p>
          <a:p>
            <a:r>
              <a:rPr lang="en-US" sz="1800" dirty="0" smtClean="0"/>
              <a:t>	Item </a:t>
            </a:r>
            <a:r>
              <a:rPr lang="en-US" sz="1800" dirty="0"/>
              <a:t>4.01            Action Item - Dorothy Stanley to draft policy language </a:t>
            </a:r>
            <a:r>
              <a:rPr lang="en-US" sz="1800" dirty="0" smtClean="0"/>
              <a:t>	regarding </a:t>
            </a:r>
            <a:r>
              <a:rPr lang="en-US" sz="1800" dirty="0"/>
              <a:t>submission of documents that will be considered by the EC, </a:t>
            </a:r>
            <a:r>
              <a:rPr lang="en-US" sz="1800" dirty="0" smtClean="0"/>
              <a:t>	including </a:t>
            </a:r>
            <a:r>
              <a:rPr lang="en-US" sz="1800" dirty="0"/>
              <a:t>location on Mentor. </a:t>
            </a:r>
          </a:p>
          <a:p>
            <a:endParaRPr lang="en-US" sz="1800" dirty="0" smtClean="0"/>
          </a:p>
          <a:p>
            <a:r>
              <a:rPr lang="en-US" sz="1800" dirty="0" smtClean="0"/>
              <a:t>June 2016 Email </a:t>
            </a:r>
            <a:r>
              <a:rPr lang="en-US" sz="1800" dirty="0"/>
              <a:t>proposal sent, see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grouper.ieee.org/groups/802/secmail/msg20186.html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	2 </a:t>
            </a:r>
            <a:r>
              <a:rPr lang="en-US" sz="1800" dirty="0" smtClean="0"/>
              <a:t>responses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July </a:t>
            </a:r>
            <a:r>
              <a:rPr lang="en-US" sz="1800" dirty="0" smtClean="0"/>
              <a:t>2016 action </a:t>
            </a:r>
            <a:r>
              <a:rPr lang="en-US" sz="1800" dirty="0"/>
              <a:t>item </a:t>
            </a:r>
            <a:r>
              <a:rPr lang="en-US" sz="1800" dirty="0" smtClean="0"/>
              <a:t>4.00 A carried forward, in 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ieee802.org/minutes/2016_07/2016_0725_Open_Minutes_R0.pdf</a:t>
            </a:r>
            <a:r>
              <a:rPr lang="en-US" sz="1800" dirty="0" smtClean="0"/>
              <a:t>   </a:t>
            </a:r>
          </a:p>
          <a:p>
            <a:endParaRPr lang="en-US" sz="1800" dirty="0"/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March EC discussion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50913"/>
            <a:ext cx="7236514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7223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June </a:t>
            </a:r>
            <a:r>
              <a:rPr lang="en-US" dirty="0" smtClean="0"/>
              <a:t>email proposed </a:t>
            </a:r>
            <a:r>
              <a:rPr lang="en-US" dirty="0" smtClean="0"/>
              <a:t>text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14537"/>
            <a:ext cx="6934200" cy="330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5334000"/>
            <a:ext cx="63268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See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grouper.ieee.org/groups/802/secmail/msg20186.html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Comments </a:t>
            </a:r>
            <a:r>
              <a:rPr lang="en-US" sz="1600" dirty="0" smtClean="0">
                <a:solidFill>
                  <a:schemeClr val="tx1"/>
                </a:solidFill>
              </a:rPr>
              <a:t>received: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Delete 2nd bullet re: executive session (</a:t>
            </a:r>
            <a:r>
              <a:rPr lang="en-US" sz="1600" dirty="0" smtClean="0">
                <a:solidFill>
                  <a:schemeClr val="tx1"/>
                </a:solidFill>
              </a:rPr>
              <a:t>Adrian Stephens)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Question: What is policy for executive session documents (Ben Rolfe)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40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June alternate text options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5334000"/>
            <a:ext cx="81724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See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grouper.ieee.org/groups/802/secmail/msg20186.html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Comments </a:t>
            </a:r>
            <a:r>
              <a:rPr lang="en-US" sz="1600" dirty="0" smtClean="0">
                <a:solidFill>
                  <a:schemeClr val="tx1"/>
                </a:solidFill>
              </a:rPr>
              <a:t>received: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V0.2 implements “Delete </a:t>
            </a:r>
            <a:r>
              <a:rPr lang="en-US" sz="1600" dirty="0" smtClean="0">
                <a:solidFill>
                  <a:schemeClr val="tx1"/>
                </a:solidFill>
              </a:rPr>
              <a:t>2nd bullet re: executive </a:t>
            </a:r>
            <a:r>
              <a:rPr lang="en-US" sz="1600" dirty="0" smtClean="0">
                <a:solidFill>
                  <a:schemeClr val="tx1"/>
                </a:solidFill>
              </a:rPr>
              <a:t>session” </a:t>
            </a:r>
            <a:r>
              <a:rPr lang="en-US" sz="1600" dirty="0" smtClean="0">
                <a:solidFill>
                  <a:schemeClr val="tx1"/>
                </a:solidFill>
              </a:rPr>
              <a:t>(Adrian)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V0.25 adds test in response to “What </a:t>
            </a:r>
            <a:r>
              <a:rPr lang="en-US" sz="1600" dirty="0" smtClean="0">
                <a:solidFill>
                  <a:schemeClr val="tx1"/>
                </a:solidFill>
              </a:rPr>
              <a:t>is policy for executive session </a:t>
            </a:r>
            <a:r>
              <a:rPr lang="en-US" sz="1600" dirty="0" smtClean="0">
                <a:solidFill>
                  <a:schemeClr val="tx1"/>
                </a:solidFill>
              </a:rPr>
              <a:t>documents” </a:t>
            </a:r>
            <a:r>
              <a:rPr lang="en-US" sz="1600" dirty="0" smtClean="0">
                <a:solidFill>
                  <a:schemeClr val="tx1"/>
                </a:solidFill>
              </a:rPr>
              <a:t>(Ben Rolfe)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4963"/>
            <a:ext cx="67818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819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2016 </a:t>
            </a:r>
            <a:r>
              <a:rPr lang="en-US" dirty="0" smtClean="0"/>
              <a:t>November Rules Meeting </a:t>
            </a: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14400" y="1752600"/>
            <a:ext cx="7162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Consider proposal to add text in Chair’s Guideline document (4.x?) in November 2016 Rules meeting addressing the advance posting of documents for consideration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Edit (as needed) the draft </a:t>
            </a:r>
            <a:r>
              <a:rPr lang="en-US" sz="1400" dirty="0">
                <a:solidFill>
                  <a:schemeClr val="tx1"/>
                </a:solidFill>
              </a:rPr>
              <a:t>policy language (v0.25 </a:t>
            </a:r>
            <a:r>
              <a:rPr lang="en-US" sz="1400" dirty="0" smtClean="0">
                <a:solidFill>
                  <a:schemeClr val="tx1"/>
                </a:solidFill>
              </a:rPr>
              <a:t>alternate):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 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i="1" u="sng" dirty="0">
                <a:solidFill>
                  <a:schemeClr val="tx1"/>
                </a:solidFill>
              </a:rPr>
              <a:t>4.x(?) Policy for posting of documents to be considered by the </a:t>
            </a:r>
            <a:r>
              <a:rPr lang="en-US" sz="1400" i="1" u="sng" dirty="0" smtClean="0">
                <a:solidFill>
                  <a:schemeClr val="tx1"/>
                </a:solidFill>
              </a:rPr>
              <a:t>EC</a:t>
            </a:r>
          </a:p>
          <a:p>
            <a:endParaRPr lang="en-US" sz="1400" i="1" u="sng" dirty="0">
              <a:solidFill>
                <a:schemeClr val="tx1"/>
              </a:solidFill>
            </a:endParaRPr>
          </a:p>
          <a:p>
            <a:r>
              <a:rPr lang="en-US" sz="1400" i="1" u="sng" dirty="0" smtClean="0">
                <a:solidFill>
                  <a:schemeClr val="tx1"/>
                </a:solidFill>
              </a:rPr>
              <a:t>Prior </a:t>
            </a:r>
            <a:r>
              <a:rPr lang="en-US" sz="1400" i="1" u="sng" dirty="0">
                <a:solidFill>
                  <a:schemeClr val="tx1"/>
                </a:solidFill>
              </a:rPr>
              <a:t>to EC consideration, </a:t>
            </a:r>
            <a:r>
              <a:rPr lang="en-US" sz="1400" i="1" u="sng" dirty="0" smtClean="0">
                <a:solidFill>
                  <a:schemeClr val="tx1"/>
                </a:solidFill>
              </a:rPr>
              <a:t>documents </a:t>
            </a:r>
            <a:r>
              <a:rPr lang="en-US" sz="1400" i="1" u="sng" dirty="0">
                <a:solidFill>
                  <a:schemeClr val="tx1"/>
                </a:solidFill>
              </a:rPr>
              <a:t>(excepting documents for consideration during executive session) shall be posted on the document server (mentor) in the EC area. When a document already exists in a WG or other document server area, an email notification of the link to the document shall be provided to the EC.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endParaRPr lang="en-US" sz="1400" i="1" u="sng" dirty="0" smtClean="0">
              <a:solidFill>
                <a:schemeClr val="tx1"/>
              </a:solidFill>
            </a:endParaRPr>
          </a:p>
          <a:p>
            <a:pPr lvl="0"/>
            <a:r>
              <a:rPr lang="en-US" sz="1400" i="1" u="sng" dirty="0" smtClean="0">
                <a:solidFill>
                  <a:schemeClr val="tx1"/>
                </a:solidFill>
              </a:rPr>
              <a:t>Note </a:t>
            </a:r>
            <a:r>
              <a:rPr lang="en-US" sz="1400" i="1" u="sng" dirty="0">
                <a:solidFill>
                  <a:schemeClr val="tx1"/>
                </a:solidFill>
              </a:rPr>
              <a:t>that documents for consideration during executive session are sent to EC and any other required participants as appropriate for each document.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7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www.ieee802.org/PNP/approved/IEEE_802_Chairs_guidelines_v23.pdf</a:t>
            </a:r>
            <a:r>
              <a:rPr lang="en-GB" dirty="0" smtClean="0"/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http</a:t>
            </a:r>
            <a:r>
              <a:rPr lang="en-US" dirty="0">
                <a:solidFill>
                  <a:schemeClr val="tx1"/>
                </a:solidFill>
                <a:hlinkClick r:id="rId4"/>
              </a:rPr>
              <a:t>://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grouper.ieee.org/groups/802/secmail/msg20186.html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GB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203</TotalTime>
  <Words>363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Proposed resolution to Action item 4.01</vt:lpstr>
      <vt:lpstr>Abstract</vt:lpstr>
      <vt:lpstr>Action item assigned in 2016 March, subsequent June discussion</vt:lpstr>
      <vt:lpstr>2016 March EC discussion</vt:lpstr>
      <vt:lpstr>2016 June email proposed text &amp; discussion</vt:lpstr>
      <vt:lpstr>2016 June alternate text options</vt:lpstr>
      <vt:lpstr>2016 November Rules Meeting Discussion</vt:lpstr>
      <vt:lpstr>References</vt:lpstr>
    </vt:vector>
  </TitlesOfParts>
  <Company>Hewlett Packard Enterprise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resolution for AI 4.01 EC document posting</dc:title>
  <dc:creator>Dorothy Stanley</dc:creator>
  <cp:keywords>November 2016</cp:keywords>
  <cp:lastModifiedBy>Dorothy Stanley</cp:lastModifiedBy>
  <cp:revision>15</cp:revision>
  <cp:lastPrinted>1601-01-01T00:00:00Z</cp:lastPrinted>
  <dcterms:created xsi:type="dcterms:W3CDTF">2016-09-27T19:55:32Z</dcterms:created>
  <dcterms:modified xsi:type="dcterms:W3CDTF">2016-09-30T17:34:19Z</dcterms:modified>
</cp:coreProperties>
</file>