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56"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5" d="100"/>
          <a:sy n="65" d="100"/>
        </p:scale>
        <p:origin x="652" y="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A0B18C-18E4-4B3D-B700-83E65BEFE3FF}"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AB0EFE-3083-417D-93BA-4212CDAC4983}" type="slidenum">
              <a:rPr lang="en-US" smtClean="0"/>
              <a:t>‹#›</a:t>
            </a:fld>
            <a:endParaRPr lang="en-US"/>
          </a:p>
        </p:txBody>
      </p:sp>
    </p:spTree>
    <p:extLst>
      <p:ext uri="{BB962C8B-B14F-4D97-AF65-F5344CB8AC3E}">
        <p14:creationId xmlns:p14="http://schemas.microsoft.com/office/powerpoint/2010/main" val="2005616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FFEDD6D-939A-4915-BE34-9E2224E4E84F}" type="datetime1">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54799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DBBE575-C11D-4E52-ADA8-0F43099254F9}" type="datetime1">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22258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44B8144-27E8-468E-9E2A-5ED1FFCD9002}" type="datetime1">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48666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A83D89-BDD7-4EEE-BE1F-165A3A4C3D5D}" type="datetime1">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33026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A711692-B8FC-4B93-A525-82265DDC2E7E}" type="datetime1">
              <a:rPr lang="en-US" smtClean="0"/>
              <a:t>11/7/2016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61723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EFC75A3-F82D-41A1-BA99-B527EB88B40B}" type="datetime1">
              <a:rPr lang="en-US" smtClean="0"/>
              <a:t>11/7/2016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66144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6BC309F1-713F-4755-9A91-F47D519500F4}" type="datetime1">
              <a:rPr lang="en-US" smtClean="0"/>
              <a:t>11/7/2016</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377770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99133CBD-B428-4BF4-9DD9-11C650D3839A}" type="datetime1">
              <a:rPr lang="en-US" smtClean="0"/>
              <a:t>11/7/2016</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418761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D87E0F0-A92A-4CBD-8ED1-65A7F8A0B39D}" type="datetime1">
              <a:rPr lang="en-US" smtClean="0"/>
              <a:t>11/7/2016</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319310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E0AEDF9F-5A05-4126-A672-11DC1AF2196E}" type="datetime1">
              <a:rPr lang="en-US" smtClean="0"/>
              <a:t>11/7/2016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63718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4816BAE2-AB9C-4516-83CD-63AF873EC91E}" type="datetime1">
              <a:rPr lang="en-US" smtClean="0"/>
              <a:t>11/7/2016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414568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BC11E-21F1-40DD-9B07-9E017740857A}" type="slidenum">
              <a:rPr lang="en-US" smtClean="0"/>
              <a:t>‹#›</a:t>
            </a:fld>
            <a:endParaRPr lang="en-US"/>
          </a:p>
        </p:txBody>
      </p:sp>
      <p:sp>
        <p:nvSpPr>
          <p:cNvPr id="7" name="Rectangle 6"/>
          <p:cNvSpPr/>
          <p:nvPr userDrawn="1"/>
        </p:nvSpPr>
        <p:spPr>
          <a:xfrm>
            <a:off x="5056388" y="6356350"/>
            <a:ext cx="2079224" cy="369332"/>
          </a:xfrm>
          <a:prstGeom prst="rect">
            <a:avLst/>
          </a:prstGeom>
        </p:spPr>
        <p:txBody>
          <a:bodyPr wrap="none">
            <a:spAutoFit/>
          </a:bodyPr>
          <a:lstStyle/>
          <a:p>
            <a:r>
              <a:rPr lang="en-US" b="1" dirty="0">
                <a:effectLst/>
              </a:rPr>
              <a:t>ec-16-0184-00-00EC</a:t>
            </a:r>
            <a:endParaRPr lang="en-US" dirty="0"/>
          </a:p>
        </p:txBody>
      </p:sp>
      <p:sp>
        <p:nvSpPr>
          <p:cNvPr id="8" name="Rectangle 7"/>
          <p:cNvSpPr/>
          <p:nvPr userDrawn="1"/>
        </p:nvSpPr>
        <p:spPr>
          <a:xfrm>
            <a:off x="838200" y="6311900"/>
            <a:ext cx="1318887" cy="369332"/>
          </a:xfrm>
          <a:prstGeom prst="rect">
            <a:avLst/>
          </a:prstGeom>
        </p:spPr>
        <p:txBody>
          <a:bodyPr wrap="none">
            <a:spAutoFit/>
          </a:bodyPr>
          <a:lstStyle/>
          <a:p>
            <a:r>
              <a:rPr lang="en-US" b="1" dirty="0">
                <a:effectLst/>
              </a:rPr>
              <a:t>Nov 7, 2016</a:t>
            </a:r>
            <a:endParaRPr lang="en-US" dirty="0"/>
          </a:p>
        </p:txBody>
      </p:sp>
    </p:spTree>
    <p:extLst>
      <p:ext uri="{BB962C8B-B14F-4D97-AF65-F5344CB8AC3E}">
        <p14:creationId xmlns:p14="http://schemas.microsoft.com/office/powerpoint/2010/main" val="657964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normAutofit fontScale="90000"/>
          </a:bodyPr>
          <a:lstStyle/>
          <a:p>
            <a:r>
              <a:rPr lang="en-US" dirty="0"/>
              <a:t>Action Item Summary</a:t>
            </a:r>
            <a:br>
              <a:rPr lang="en-US" dirty="0"/>
            </a:br>
            <a:r>
              <a:rPr lang="en-US" dirty="0"/>
              <a:t>@ Start of IEEE 802 Nov Plenary</a:t>
            </a:r>
          </a:p>
        </p:txBody>
      </p:sp>
      <p:sp>
        <p:nvSpPr>
          <p:cNvPr id="3" name="Subtitle 2"/>
          <p:cNvSpPr>
            <a:spLocks noGrp="1"/>
          </p:cNvSpPr>
          <p:nvPr>
            <p:ph type="subTitle" idx="1"/>
          </p:nvPr>
        </p:nvSpPr>
        <p:spPr/>
        <p:txBody>
          <a:bodyPr>
            <a:normAutofit lnSpcReduction="10000"/>
          </a:bodyPr>
          <a:lstStyle/>
          <a:p>
            <a:r>
              <a:rPr lang="en-US" dirty="0"/>
              <a:t>John D’Ambrosia</a:t>
            </a:r>
          </a:p>
          <a:p>
            <a:r>
              <a:rPr lang="en-US" dirty="0"/>
              <a:t>Recording Secretary, IEEE 802 LMSC</a:t>
            </a:r>
          </a:p>
          <a:p>
            <a:r>
              <a:rPr lang="en-US" dirty="0" err="1"/>
              <a:t>Futurewei</a:t>
            </a:r>
            <a:r>
              <a:rPr lang="en-US" dirty="0"/>
              <a:t>, Subsidiary of Huawei</a:t>
            </a:r>
          </a:p>
          <a:p>
            <a:r>
              <a:rPr lang="en-US" dirty="0"/>
              <a:t>Nov 7, 2016</a:t>
            </a:r>
          </a:p>
        </p:txBody>
      </p:sp>
      <p:sp>
        <p:nvSpPr>
          <p:cNvPr id="4" name="Slide Number Placeholder 3"/>
          <p:cNvSpPr>
            <a:spLocks noGrp="1"/>
          </p:cNvSpPr>
          <p:nvPr>
            <p:ph type="sldNum" sz="quarter" idx="12"/>
          </p:nvPr>
        </p:nvSpPr>
        <p:spPr/>
        <p:txBody>
          <a:bodyPr/>
          <a:lstStyle/>
          <a:p>
            <a:fld id="{756BC11E-21F1-40DD-9B07-9E017740857A}" type="slidenum">
              <a:rPr lang="en-US" smtClean="0"/>
              <a:t>1</a:t>
            </a:fld>
            <a:endParaRPr lang="en-US"/>
          </a:p>
        </p:txBody>
      </p:sp>
    </p:spTree>
    <p:extLst>
      <p:ext uri="{BB962C8B-B14F-4D97-AF65-F5344CB8AC3E}">
        <p14:creationId xmlns:p14="http://schemas.microsoft.com/office/powerpoint/2010/main" val="227562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9991"/>
            <a:ext cx="10515600" cy="706591"/>
          </a:xfrm>
        </p:spPr>
        <p:txBody>
          <a:bodyPr>
            <a:normAutofit/>
          </a:bodyPr>
          <a:lstStyle/>
          <a:p>
            <a:r>
              <a:rPr lang="en-US" dirty="0"/>
              <a:t>Action Item Summary – July 2016 Opening</a:t>
            </a:r>
          </a:p>
        </p:txBody>
      </p:sp>
      <p:sp>
        <p:nvSpPr>
          <p:cNvPr id="5" name="Content Placeholder 4"/>
          <p:cNvSpPr>
            <a:spLocks noGrp="1"/>
          </p:cNvSpPr>
          <p:nvPr>
            <p:ph idx="1"/>
          </p:nvPr>
        </p:nvSpPr>
        <p:spPr>
          <a:xfrm>
            <a:off x="186813" y="999717"/>
            <a:ext cx="11828206" cy="4351338"/>
          </a:xfrm>
        </p:spPr>
        <p:txBody>
          <a:bodyPr>
            <a:noAutofit/>
          </a:bodyPr>
          <a:lstStyle/>
          <a:p>
            <a:pPr>
              <a:lnSpc>
                <a:spcPct val="120000"/>
              </a:lnSpc>
              <a:spcBef>
                <a:spcPts val="0"/>
              </a:spcBef>
            </a:pPr>
            <a:r>
              <a:rPr lang="en-US" sz="2400" dirty="0"/>
              <a:t>Item 5.12 </a:t>
            </a:r>
          </a:p>
          <a:p>
            <a:pPr lvl="1">
              <a:lnSpc>
                <a:spcPct val="120000"/>
              </a:lnSpc>
              <a:spcBef>
                <a:spcPts val="0"/>
              </a:spcBef>
            </a:pPr>
            <a:r>
              <a:rPr lang="en-US" sz="2000" dirty="0"/>
              <a:t>Agenda Item 9.2</a:t>
            </a:r>
          </a:p>
          <a:p>
            <a:pPr lvl="1">
              <a:lnSpc>
                <a:spcPct val="120000"/>
              </a:lnSpc>
              <a:spcBef>
                <a:spcPts val="0"/>
              </a:spcBef>
            </a:pPr>
            <a:r>
              <a:rPr lang="en-US" sz="2000" dirty="0"/>
              <a:t>Action Item – D’Ambrosia – Create liaison template for 802</a:t>
            </a:r>
          </a:p>
          <a:p>
            <a:pPr lvl="1">
              <a:lnSpc>
                <a:spcPct val="120000"/>
              </a:lnSpc>
              <a:spcBef>
                <a:spcPts val="0"/>
              </a:spcBef>
            </a:pPr>
            <a:r>
              <a:rPr lang="en-US" sz="2000" u="sng" dirty="0"/>
              <a:t>Status - In process.</a:t>
            </a:r>
            <a:endParaRPr lang="en-US" sz="2000" dirty="0"/>
          </a:p>
          <a:p>
            <a:endParaRPr lang="en-US" sz="1100" dirty="0"/>
          </a:p>
        </p:txBody>
      </p:sp>
      <p:sp>
        <p:nvSpPr>
          <p:cNvPr id="6" name="Slide Number Placeholder 5"/>
          <p:cNvSpPr>
            <a:spLocks noGrp="1"/>
          </p:cNvSpPr>
          <p:nvPr>
            <p:ph type="sldNum" sz="quarter" idx="12"/>
          </p:nvPr>
        </p:nvSpPr>
        <p:spPr/>
        <p:txBody>
          <a:bodyPr/>
          <a:lstStyle/>
          <a:p>
            <a:fld id="{756BC11E-21F1-40DD-9B07-9E017740857A}" type="slidenum">
              <a:rPr lang="en-US" smtClean="0"/>
              <a:t>2</a:t>
            </a:fld>
            <a:endParaRPr lang="en-US"/>
          </a:p>
        </p:txBody>
      </p:sp>
    </p:spTree>
    <p:extLst>
      <p:ext uri="{BB962C8B-B14F-4D97-AF65-F5344CB8AC3E}">
        <p14:creationId xmlns:p14="http://schemas.microsoft.com/office/powerpoint/2010/main" val="370148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pPr>
              <a:lnSpc>
                <a:spcPct val="120000"/>
              </a:lnSpc>
              <a:spcBef>
                <a:spcPts val="0"/>
              </a:spcBef>
            </a:pPr>
            <a:r>
              <a:rPr lang="en-US" sz="2400" dirty="0"/>
              <a:t>Item 3.0  Thompson and Rosdahl to research the 802 historical record to determine if the July 2016 Session is indeed the 113</a:t>
            </a:r>
            <a:r>
              <a:rPr lang="en-US" sz="2400" baseline="30000" dirty="0"/>
              <a:t>th</a:t>
            </a:r>
            <a:r>
              <a:rPr lang="en-US" sz="2400" dirty="0"/>
              <a:t> Session as the Chart asserted</a:t>
            </a:r>
          </a:p>
          <a:p>
            <a:pPr lvl="1">
              <a:lnSpc>
                <a:spcPct val="120000"/>
              </a:lnSpc>
              <a:spcBef>
                <a:spcPts val="0"/>
              </a:spcBef>
            </a:pPr>
            <a:r>
              <a:rPr lang="en-US" sz="2000" u="sng" dirty="0"/>
              <a:t>Status – In process - Thompson to provide update @ Nov 2016 Plenary.</a:t>
            </a:r>
            <a:endParaRPr lang="en-US" sz="2000" dirty="0"/>
          </a:p>
          <a:p>
            <a:pPr>
              <a:lnSpc>
                <a:spcPct val="120000"/>
              </a:lnSpc>
              <a:spcBef>
                <a:spcPts val="0"/>
              </a:spcBef>
            </a:pPr>
            <a:r>
              <a:rPr lang="en-US" sz="2400" dirty="0"/>
              <a:t>Item 4.01  Stanley to bring text noted on Monday (policy language for Chair’s Guidelines, regarding submission of documents that will be considered by the EC, including location on Mentor) to Oct Teleconference</a:t>
            </a:r>
          </a:p>
          <a:p>
            <a:pPr lvl="1">
              <a:lnSpc>
                <a:spcPct val="120000"/>
              </a:lnSpc>
              <a:spcBef>
                <a:spcPts val="0"/>
              </a:spcBef>
            </a:pPr>
            <a:r>
              <a:rPr lang="en-US" sz="2000" u="sng" dirty="0"/>
              <a:t>Status – In process – will be discussed at Rules Meeting at Nov 2016 Plenary</a:t>
            </a:r>
            <a:endParaRPr lang="en-US" sz="2000" dirty="0"/>
          </a:p>
          <a:p>
            <a:pPr>
              <a:lnSpc>
                <a:spcPct val="120000"/>
              </a:lnSpc>
              <a:spcBef>
                <a:spcPts val="0"/>
              </a:spcBef>
            </a:pPr>
            <a:r>
              <a:rPr lang="en-US" sz="2400" dirty="0"/>
              <a:t>Item 7.042 - Gilb – determine in Chair’s Guideline how to resolve how to progress documents, including liaisons, from subgroups of the sponsor and the sponsor.</a:t>
            </a:r>
          </a:p>
          <a:p>
            <a:pPr lvl="1">
              <a:lnSpc>
                <a:spcPct val="120000"/>
              </a:lnSpc>
              <a:spcBef>
                <a:spcPts val="0"/>
              </a:spcBef>
            </a:pPr>
            <a:r>
              <a:rPr lang="en-US" sz="2000" u="sng" dirty="0"/>
              <a:t>Status – in process.  To be discussed at Rules Meeting at Nov 2016 Plenary</a:t>
            </a:r>
            <a:endParaRPr lang="en-US" sz="2000" dirty="0"/>
          </a:p>
          <a:p>
            <a:r>
              <a:rPr lang="en-US" sz="1100" dirty="0"/>
              <a:t> </a:t>
            </a:r>
          </a:p>
          <a:p>
            <a:endParaRPr lang="en-US" sz="1100" dirty="0"/>
          </a:p>
        </p:txBody>
      </p:sp>
      <p:sp>
        <p:nvSpPr>
          <p:cNvPr id="6" name="Title 3"/>
          <p:cNvSpPr>
            <a:spLocks noGrp="1"/>
          </p:cNvSpPr>
          <p:nvPr>
            <p:ph type="title"/>
          </p:nvPr>
        </p:nvSpPr>
        <p:spPr>
          <a:xfrm>
            <a:off x="838200" y="79991"/>
            <a:ext cx="10515600" cy="706591"/>
          </a:xfrm>
        </p:spPr>
        <p:txBody>
          <a:bodyPr>
            <a:normAutofit fontScale="90000"/>
          </a:bodyPr>
          <a:lstStyle/>
          <a:p>
            <a:r>
              <a:rPr lang="en-US" dirty="0"/>
              <a:t>Action Item Summary – July 2016 Closing (1/2)</a:t>
            </a:r>
          </a:p>
        </p:txBody>
      </p:sp>
      <p:sp>
        <p:nvSpPr>
          <p:cNvPr id="3" name="Slide Number Placeholder 2"/>
          <p:cNvSpPr>
            <a:spLocks noGrp="1"/>
          </p:cNvSpPr>
          <p:nvPr>
            <p:ph type="sldNum" sz="quarter" idx="12"/>
          </p:nvPr>
        </p:nvSpPr>
        <p:spPr/>
        <p:txBody>
          <a:bodyPr/>
          <a:lstStyle/>
          <a:p>
            <a:fld id="{756BC11E-21F1-40DD-9B07-9E017740857A}" type="slidenum">
              <a:rPr lang="en-US" smtClean="0"/>
              <a:t>3</a:t>
            </a:fld>
            <a:endParaRPr lang="en-US"/>
          </a:p>
        </p:txBody>
      </p:sp>
    </p:spTree>
    <p:extLst>
      <p:ext uri="{BB962C8B-B14F-4D97-AF65-F5344CB8AC3E}">
        <p14:creationId xmlns:p14="http://schemas.microsoft.com/office/powerpoint/2010/main" val="148297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pPr>
              <a:lnSpc>
                <a:spcPct val="120000"/>
              </a:lnSpc>
              <a:spcBef>
                <a:spcPts val="0"/>
              </a:spcBef>
            </a:pPr>
            <a:r>
              <a:rPr lang="en-US" sz="2400" dirty="0"/>
              <a:t>Item 8.01 - Thompson to follow up with IEEE legal on P&amp;P revisions under consideration to resolve  'indemnification clarification' concerns.</a:t>
            </a:r>
          </a:p>
          <a:p>
            <a:pPr lvl="1">
              <a:lnSpc>
                <a:spcPct val="120000"/>
              </a:lnSpc>
              <a:spcBef>
                <a:spcPts val="0"/>
              </a:spcBef>
            </a:pPr>
            <a:r>
              <a:rPr lang="en-US" sz="2000" u="sng" dirty="0"/>
              <a:t>Status- In process Thompson – document has been completed and will forward to EC for private distribution.</a:t>
            </a:r>
            <a:endParaRPr lang="en-US" sz="2000" dirty="0"/>
          </a:p>
          <a:p>
            <a:pPr>
              <a:lnSpc>
                <a:spcPct val="120000"/>
              </a:lnSpc>
              <a:spcBef>
                <a:spcPts val="0"/>
              </a:spcBef>
            </a:pPr>
            <a:r>
              <a:rPr lang="en-US" sz="2400" dirty="0"/>
              <a:t>Item 8.034 - Thaler to poll EC to find a better time for 802 / IETF SC Meeting time.</a:t>
            </a:r>
          </a:p>
          <a:p>
            <a:pPr lvl="1">
              <a:lnSpc>
                <a:spcPct val="120000"/>
              </a:lnSpc>
              <a:spcBef>
                <a:spcPts val="0"/>
              </a:spcBef>
            </a:pPr>
            <a:r>
              <a:rPr lang="en-US" sz="2000" dirty="0"/>
              <a:t>Status – in process, Rosdahl noted that Thaler can review rooms from F2F and consider possible conflicts.</a:t>
            </a:r>
          </a:p>
          <a:p>
            <a:pPr>
              <a:lnSpc>
                <a:spcPct val="120000"/>
              </a:lnSpc>
              <a:spcBef>
                <a:spcPts val="0"/>
              </a:spcBef>
            </a:pPr>
            <a:r>
              <a:rPr lang="en-US" sz="2400" dirty="0"/>
              <a:t>Item 8.041 - Thaler / DAmbrosia to work offline on submitting agenda item request. </a:t>
            </a:r>
          </a:p>
          <a:p>
            <a:pPr lvl="1">
              <a:lnSpc>
                <a:spcPct val="120000"/>
              </a:lnSpc>
              <a:spcBef>
                <a:spcPts val="0"/>
              </a:spcBef>
            </a:pPr>
            <a:r>
              <a:rPr lang="en-US" sz="2000" u="sng" dirty="0"/>
              <a:t>Status – in process.  Proposal planned for November.</a:t>
            </a:r>
            <a:endParaRPr lang="en-US" sz="2000" dirty="0"/>
          </a:p>
          <a:p>
            <a:pPr>
              <a:lnSpc>
                <a:spcPct val="120000"/>
              </a:lnSpc>
              <a:spcBef>
                <a:spcPts val="0"/>
              </a:spcBef>
            </a:pPr>
            <a:r>
              <a:rPr lang="en-US" sz="2400" dirty="0"/>
              <a:t>Item 8.0451 - DAmbrosia / Stephens /  Marks / Thaler to develop a motion template file that contains common different motions used in the EC.</a:t>
            </a:r>
          </a:p>
          <a:p>
            <a:pPr lvl="1">
              <a:lnSpc>
                <a:spcPct val="120000"/>
              </a:lnSpc>
              <a:spcBef>
                <a:spcPts val="0"/>
              </a:spcBef>
            </a:pPr>
            <a:r>
              <a:rPr lang="en-US" sz="2000" u="sng" dirty="0"/>
              <a:t>Status – in process.  Proposal planned for November.</a:t>
            </a:r>
            <a:endParaRPr lang="en-US" sz="2000" dirty="0"/>
          </a:p>
          <a:p>
            <a:r>
              <a:rPr lang="en-US" sz="1100" dirty="0"/>
              <a:t> </a:t>
            </a:r>
          </a:p>
          <a:p>
            <a:endParaRPr lang="en-US" sz="1100" dirty="0"/>
          </a:p>
        </p:txBody>
      </p:sp>
      <p:sp>
        <p:nvSpPr>
          <p:cNvPr id="6" name="Title 3"/>
          <p:cNvSpPr>
            <a:spLocks noGrp="1"/>
          </p:cNvSpPr>
          <p:nvPr>
            <p:ph type="title"/>
          </p:nvPr>
        </p:nvSpPr>
        <p:spPr>
          <a:xfrm>
            <a:off x="838200" y="79991"/>
            <a:ext cx="10515600" cy="706591"/>
          </a:xfrm>
        </p:spPr>
        <p:txBody>
          <a:bodyPr>
            <a:normAutofit fontScale="90000"/>
          </a:bodyPr>
          <a:lstStyle/>
          <a:p>
            <a:r>
              <a:rPr lang="en-US" dirty="0"/>
              <a:t>Action Item Summary – July 2016 Closing (2/2)</a:t>
            </a:r>
          </a:p>
        </p:txBody>
      </p:sp>
      <p:sp>
        <p:nvSpPr>
          <p:cNvPr id="2" name="Slide Number Placeholder 1"/>
          <p:cNvSpPr>
            <a:spLocks noGrp="1"/>
          </p:cNvSpPr>
          <p:nvPr>
            <p:ph type="sldNum" sz="quarter" idx="12"/>
          </p:nvPr>
        </p:nvSpPr>
        <p:spPr/>
        <p:txBody>
          <a:bodyPr/>
          <a:lstStyle/>
          <a:p>
            <a:fld id="{756BC11E-21F1-40DD-9B07-9E017740857A}" type="slidenum">
              <a:rPr lang="en-US" smtClean="0"/>
              <a:t>4</a:t>
            </a:fld>
            <a:endParaRPr lang="en-US"/>
          </a:p>
        </p:txBody>
      </p:sp>
    </p:spTree>
    <p:extLst>
      <p:ext uri="{BB962C8B-B14F-4D97-AF65-F5344CB8AC3E}">
        <p14:creationId xmlns:p14="http://schemas.microsoft.com/office/powerpoint/2010/main" val="1316408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347</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Action Item Summary @ Start of IEEE 802 Nov Plenary</vt:lpstr>
      <vt:lpstr>Action Item Summary – July 2016 Opening</vt:lpstr>
      <vt:lpstr>Action Item Summary – July 2016 Closing (1/2)</vt:lpstr>
      <vt:lpstr>Action Item Summary – July 2016 Closing (2/2)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Item Summary @ Start of IEEE 802 Nov Plenary</dc:title>
  <dc:creator>John DAmbrosia</dc:creator>
  <cp:lastModifiedBy>John DAmbrosia</cp:lastModifiedBy>
  <cp:revision>2</cp:revision>
  <dcterms:created xsi:type="dcterms:W3CDTF">2016-11-07T11:25:29Z</dcterms:created>
  <dcterms:modified xsi:type="dcterms:W3CDTF">2016-11-07T11:27:46Z</dcterms:modified>
</cp:coreProperties>
</file>