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58" r:id="rId3"/>
    <p:sldId id="257"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55" autoAdjust="0"/>
    <p:restoredTop sz="94660"/>
  </p:normalViewPr>
  <p:slideViewPr>
    <p:cSldViewPr snapToGrid="0" showGuides="1">
      <p:cViewPr varScale="1">
        <p:scale>
          <a:sx n="75" d="100"/>
          <a:sy n="75" d="100"/>
        </p:scale>
        <p:origin x="272" y="3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A0B18C-18E4-4B3D-B700-83E65BEFE3FF}" type="datetimeFigureOut">
              <a:rPr lang="en-US" smtClean="0"/>
              <a:t>3/13/2017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AB0EFE-3083-417D-93BA-4212CDAC4983}" type="slidenum">
              <a:rPr lang="en-US" smtClean="0"/>
              <a:t>‹#›</a:t>
            </a:fld>
            <a:endParaRPr lang="en-US"/>
          </a:p>
        </p:txBody>
      </p:sp>
    </p:spTree>
    <p:extLst>
      <p:ext uri="{BB962C8B-B14F-4D97-AF65-F5344CB8AC3E}">
        <p14:creationId xmlns:p14="http://schemas.microsoft.com/office/powerpoint/2010/main" val="2005616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FFEDD6D-939A-4915-BE34-9E2224E4E84F}" type="datetime1">
              <a:rPr lang="en-US" smtClean="0"/>
              <a:t>3/13/2017</a:t>
            </a:fld>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54799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DBBE575-C11D-4E52-ADA8-0F43099254F9}" type="datetime1">
              <a:rPr lang="en-US" smtClean="0"/>
              <a:t>3/13/2017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22258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44B8144-27E8-468E-9E2A-5ED1FFCD9002}" type="datetime1">
              <a:rPr lang="en-US" smtClean="0"/>
              <a:t>3/13/2017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48666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A83D89-BDD7-4EEE-BE1F-165A3A4C3D5D}" type="datetime1">
              <a:rPr lang="en-US" smtClean="0"/>
              <a:t>3/13/2017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33026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A711692-B8FC-4B93-A525-82265DDC2E7E}" type="datetime1">
              <a:rPr lang="en-US" smtClean="0"/>
              <a:t>3/13/2017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61723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EFC75A3-F82D-41A1-BA99-B527EB88B40B}" type="datetime1">
              <a:rPr lang="en-US" smtClean="0"/>
              <a:t>3/13/2017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66144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6BC309F1-713F-4755-9A91-F47D519500F4}" type="datetime1">
              <a:rPr lang="en-US" smtClean="0"/>
              <a:t>3/13/2017</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377770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99133CBD-B428-4BF4-9DD9-11C650D3839A}" type="datetime1">
              <a:rPr lang="en-US" smtClean="0"/>
              <a:t>3/13/2017</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418761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D87E0F0-A92A-4CBD-8ED1-65A7F8A0B39D}" type="datetime1">
              <a:rPr lang="en-US" smtClean="0"/>
              <a:t>3/13/2017</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319310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E0AEDF9F-5A05-4126-A672-11DC1AF2196E}" type="datetime1">
              <a:rPr lang="en-US" smtClean="0"/>
              <a:t>3/13/2017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63718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4816BAE2-AB9C-4516-83CD-63AF873EC91E}" type="datetime1">
              <a:rPr lang="en-US" smtClean="0"/>
              <a:t>3/13/2017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414568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BC11E-21F1-40DD-9B07-9E017740857A}" type="slidenum">
              <a:rPr lang="en-US" smtClean="0"/>
              <a:t>‹#›</a:t>
            </a:fld>
            <a:endParaRPr lang="en-US"/>
          </a:p>
        </p:txBody>
      </p:sp>
      <p:sp>
        <p:nvSpPr>
          <p:cNvPr id="7" name="Rectangle 6"/>
          <p:cNvSpPr/>
          <p:nvPr userDrawn="1"/>
        </p:nvSpPr>
        <p:spPr>
          <a:xfrm>
            <a:off x="5056388" y="6356350"/>
            <a:ext cx="2079224" cy="369332"/>
          </a:xfrm>
          <a:prstGeom prst="rect">
            <a:avLst/>
          </a:prstGeom>
        </p:spPr>
        <p:txBody>
          <a:bodyPr wrap="none">
            <a:spAutoFit/>
          </a:bodyPr>
          <a:lstStyle/>
          <a:p>
            <a:r>
              <a:rPr lang="en-US" b="1" dirty="0">
                <a:effectLst/>
              </a:rPr>
              <a:t>ec-17-0035-01-00EC</a:t>
            </a:r>
            <a:endParaRPr lang="en-US" dirty="0"/>
          </a:p>
        </p:txBody>
      </p:sp>
      <p:sp>
        <p:nvSpPr>
          <p:cNvPr id="8" name="Rectangle 7"/>
          <p:cNvSpPr/>
          <p:nvPr userDrawn="1"/>
        </p:nvSpPr>
        <p:spPr>
          <a:xfrm>
            <a:off x="838200" y="6311900"/>
            <a:ext cx="1449436" cy="369332"/>
          </a:xfrm>
          <a:prstGeom prst="rect">
            <a:avLst/>
          </a:prstGeom>
        </p:spPr>
        <p:txBody>
          <a:bodyPr wrap="none">
            <a:spAutoFit/>
          </a:bodyPr>
          <a:lstStyle/>
          <a:p>
            <a:r>
              <a:rPr lang="en-US" b="1" dirty="0">
                <a:effectLst/>
              </a:rPr>
              <a:t>Mar 13, 2017</a:t>
            </a:r>
            <a:endParaRPr lang="en-US" dirty="0"/>
          </a:p>
        </p:txBody>
      </p:sp>
    </p:spTree>
    <p:extLst>
      <p:ext uri="{BB962C8B-B14F-4D97-AF65-F5344CB8AC3E}">
        <p14:creationId xmlns:p14="http://schemas.microsoft.com/office/powerpoint/2010/main" val="657964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ec/dcn/16/ec-16-0170-03-00EC-802-ec-motion-template.pptx" TargetMode="External"/><Relationship Id="rId2" Type="http://schemas.openxmlformats.org/officeDocument/2006/relationships/hyperlink" Target="https://mentor.ieee.org/802-ec/dcn/16/ec-16-0170-02-00EC-802-ec-motion-template.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normAutofit fontScale="90000"/>
          </a:bodyPr>
          <a:lstStyle/>
          <a:p>
            <a:r>
              <a:rPr lang="en-US" dirty="0"/>
              <a:t>Action Item Summary</a:t>
            </a:r>
            <a:br>
              <a:rPr lang="en-US" dirty="0"/>
            </a:br>
            <a:r>
              <a:rPr lang="en-US" dirty="0"/>
              <a:t>@ Start of IEEE 802 </a:t>
            </a:r>
            <a:br>
              <a:rPr lang="en-US" dirty="0"/>
            </a:br>
            <a:r>
              <a:rPr lang="en-US" dirty="0"/>
              <a:t>Mar 2017  Plenary</a:t>
            </a:r>
          </a:p>
        </p:txBody>
      </p:sp>
      <p:sp>
        <p:nvSpPr>
          <p:cNvPr id="3" name="Subtitle 2"/>
          <p:cNvSpPr>
            <a:spLocks noGrp="1"/>
          </p:cNvSpPr>
          <p:nvPr>
            <p:ph type="subTitle" idx="1"/>
          </p:nvPr>
        </p:nvSpPr>
        <p:spPr>
          <a:xfrm>
            <a:off x="1524000" y="4186832"/>
            <a:ext cx="9144000" cy="1655762"/>
          </a:xfrm>
        </p:spPr>
        <p:txBody>
          <a:bodyPr>
            <a:normAutofit lnSpcReduction="10000"/>
          </a:bodyPr>
          <a:lstStyle/>
          <a:p>
            <a:r>
              <a:rPr lang="en-US" dirty="0"/>
              <a:t>John D’Ambrosia</a:t>
            </a:r>
          </a:p>
          <a:p>
            <a:r>
              <a:rPr lang="en-US" dirty="0"/>
              <a:t>Recording Secretary, IEEE 802 LMSC</a:t>
            </a:r>
          </a:p>
          <a:p>
            <a:r>
              <a:rPr lang="en-US" dirty="0" err="1"/>
              <a:t>Futurewei</a:t>
            </a:r>
            <a:r>
              <a:rPr lang="en-US" dirty="0"/>
              <a:t>, Subsidiary of Huawei</a:t>
            </a:r>
          </a:p>
          <a:p>
            <a:r>
              <a:rPr lang="en-US" dirty="0"/>
              <a:t>Mar 13, 2016</a:t>
            </a:r>
          </a:p>
        </p:txBody>
      </p:sp>
      <p:sp>
        <p:nvSpPr>
          <p:cNvPr id="4" name="Slide Number Placeholder 3"/>
          <p:cNvSpPr>
            <a:spLocks noGrp="1"/>
          </p:cNvSpPr>
          <p:nvPr>
            <p:ph type="sldNum" sz="quarter" idx="12"/>
          </p:nvPr>
        </p:nvSpPr>
        <p:spPr/>
        <p:txBody>
          <a:bodyPr/>
          <a:lstStyle/>
          <a:p>
            <a:fld id="{756BC11E-21F1-40DD-9B07-9E017740857A}" type="slidenum">
              <a:rPr lang="en-US" smtClean="0"/>
              <a:t>1</a:t>
            </a:fld>
            <a:endParaRPr lang="en-US"/>
          </a:p>
        </p:txBody>
      </p:sp>
    </p:spTree>
    <p:extLst>
      <p:ext uri="{BB962C8B-B14F-4D97-AF65-F5344CB8AC3E}">
        <p14:creationId xmlns:p14="http://schemas.microsoft.com/office/powerpoint/2010/main" val="227562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r>
              <a:rPr lang="en-US" sz="2000" dirty="0"/>
              <a:t>Item 7.042 </a:t>
            </a:r>
          </a:p>
          <a:p>
            <a:pPr lvl="0"/>
            <a:r>
              <a:rPr lang="en-US" sz="2000" dirty="0"/>
              <a:t>Gilb – determine in Chair’s Guideline how to resolve how to progress documents, including liaisons, from subgroups of the sponsor and the sponsor.</a:t>
            </a:r>
            <a:endParaRPr lang="en-US" sz="1800" dirty="0"/>
          </a:p>
          <a:p>
            <a:pPr lvl="0"/>
            <a:r>
              <a:rPr lang="en-US" sz="2000" dirty="0"/>
              <a:t>Status – in process.  To be discussed at  Nov 2016 Plenary.  </a:t>
            </a:r>
            <a:endParaRPr lang="en-US" sz="1800" dirty="0"/>
          </a:p>
          <a:p>
            <a:pPr lvl="0"/>
            <a:r>
              <a:rPr lang="en-US" sz="2000" dirty="0"/>
              <a:t>Updated Status - Proposed rule changes to be sent out and reviewed at March 2017 Plenary.</a:t>
            </a:r>
          </a:p>
          <a:p>
            <a:pPr lvl="0"/>
            <a:r>
              <a:rPr lang="en-US" sz="2000" u="sng" dirty="0"/>
              <a:t>Updated Status – Gilb to provide update of rules meeting discussion.</a:t>
            </a:r>
            <a:endParaRPr lang="en-US" sz="1800" dirty="0"/>
          </a:p>
          <a:p>
            <a:pPr marL="0" indent="0">
              <a:buNone/>
            </a:pPr>
            <a:r>
              <a:rPr lang="en-US" sz="2000" dirty="0"/>
              <a:t> </a:t>
            </a:r>
          </a:p>
          <a:p>
            <a:r>
              <a:rPr lang="en-US" sz="2000" dirty="0"/>
              <a:t>Item 8.0451  </a:t>
            </a:r>
          </a:p>
          <a:p>
            <a:pPr lvl="0"/>
            <a:r>
              <a:rPr lang="en-US" sz="2000" dirty="0"/>
              <a:t>DAmbrosia / Stephens / Marks / Thaler to develop a motion template file that contains common different motions used in the EC.</a:t>
            </a:r>
            <a:endParaRPr lang="en-US" sz="1800" dirty="0"/>
          </a:p>
          <a:p>
            <a:pPr lvl="0"/>
            <a:r>
              <a:rPr lang="en-US" sz="2000" dirty="0"/>
              <a:t>Status – in process.  Update uploaded to Mentor – see </a:t>
            </a:r>
            <a:r>
              <a:rPr lang="en-US" sz="2000" u="sng" dirty="0">
                <a:hlinkClick r:id="rId2"/>
              </a:rPr>
              <a:t>https://mentor.ieee.org/802-ec/dcn/16/ec-16-0170-02-00EC-802-ec-motion-template.pptx</a:t>
            </a:r>
            <a:r>
              <a:rPr lang="en-US" sz="2000" dirty="0"/>
              <a:t>.  Remaining issues to be resolved at Mar Plenary.</a:t>
            </a:r>
          </a:p>
          <a:p>
            <a:pPr lvl="0"/>
            <a:r>
              <a:rPr lang="en-US" sz="2000" dirty="0"/>
              <a:t>Status – Remaining issues resolved.  Gilb to provide one rules reference.  File uploaded for use - </a:t>
            </a:r>
            <a:r>
              <a:rPr lang="en-US" sz="2000" dirty="0">
                <a:hlinkClick r:id="rId3"/>
              </a:rPr>
              <a:t>https://mentor.ieee.org/802-ec/dcn/16/ec-16-0170-03-00EC-802-ec-motion-template.pptx</a:t>
            </a:r>
            <a:r>
              <a:rPr lang="en-US" sz="2000" dirty="0"/>
              <a:t> </a:t>
            </a:r>
            <a:endParaRPr lang="en-US" sz="2000" dirty="0"/>
          </a:p>
          <a:p>
            <a:pPr lvl="0"/>
            <a:endParaRPr lang="en-US" sz="2000" dirty="0"/>
          </a:p>
          <a:p>
            <a:pPr lvl="0"/>
            <a:endParaRPr lang="en-US" sz="1800" dirty="0"/>
          </a:p>
          <a:p>
            <a:endParaRPr lang="en-US" sz="1000" dirty="0"/>
          </a:p>
        </p:txBody>
      </p:sp>
      <p:sp>
        <p:nvSpPr>
          <p:cNvPr id="6" name="Title 3"/>
          <p:cNvSpPr>
            <a:spLocks noGrp="1"/>
          </p:cNvSpPr>
          <p:nvPr>
            <p:ph type="title"/>
          </p:nvPr>
        </p:nvSpPr>
        <p:spPr>
          <a:xfrm>
            <a:off x="838200" y="79991"/>
            <a:ext cx="10515600" cy="706591"/>
          </a:xfrm>
        </p:spPr>
        <p:txBody>
          <a:bodyPr>
            <a:normAutofit/>
          </a:bodyPr>
          <a:lstStyle/>
          <a:p>
            <a:r>
              <a:rPr lang="en-US" dirty="0"/>
              <a:t>Action Item Summary – July 2016 Closing</a:t>
            </a:r>
          </a:p>
        </p:txBody>
      </p:sp>
      <p:sp>
        <p:nvSpPr>
          <p:cNvPr id="2" name="Slide Number Placeholder 1"/>
          <p:cNvSpPr>
            <a:spLocks noGrp="1"/>
          </p:cNvSpPr>
          <p:nvPr>
            <p:ph type="sldNum" sz="quarter" idx="12"/>
          </p:nvPr>
        </p:nvSpPr>
        <p:spPr/>
        <p:txBody>
          <a:bodyPr/>
          <a:lstStyle/>
          <a:p>
            <a:fld id="{756BC11E-21F1-40DD-9B07-9E017740857A}" type="slidenum">
              <a:rPr lang="en-US" smtClean="0"/>
              <a:t>2</a:t>
            </a:fld>
            <a:endParaRPr lang="en-US" dirty="0"/>
          </a:p>
        </p:txBody>
      </p:sp>
    </p:spTree>
    <p:extLst>
      <p:ext uri="{BB962C8B-B14F-4D97-AF65-F5344CB8AC3E}">
        <p14:creationId xmlns:p14="http://schemas.microsoft.com/office/powerpoint/2010/main" val="131640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pPr lvl="0"/>
            <a:r>
              <a:rPr lang="en-US" sz="2400" dirty="0"/>
              <a:t>July 2016 Closing – Gilb – determine in Chair’s Guideline how to resolve how to progress documents, including liaisons, from subgroups of the sponsor and the sponsor.  Proposed rule changes to be sent out and reviewed at March 2017 Plenary.</a:t>
            </a:r>
          </a:p>
          <a:p>
            <a:pPr lvl="0"/>
            <a:r>
              <a:rPr lang="en-US" sz="2400" dirty="0"/>
              <a:t>Nov 2016 Closing – Thaler - work with IEEE-SA Staff to resolve any IEEE / IETF copyright issues.  Update @ March Plenary.  Status in process – letter to be brought forward at IEEE 802 March Plenary.</a:t>
            </a:r>
          </a:p>
          <a:p>
            <a:pPr lvl="1"/>
            <a:r>
              <a:rPr lang="en-US" sz="1800" dirty="0"/>
              <a:t>Status Update Completed - The IETF folks involved decided to do a rewrite of the draft to replace the copied material with references. If the OPS and Management groups find the resulting draft acceptable, they will move forward with that. So there isn't a driving IETF interest in working further on the issue for now. </a:t>
            </a:r>
          </a:p>
          <a:p>
            <a:pPr lvl="0"/>
            <a:r>
              <a:rPr lang="en-US" sz="2400" dirty="0"/>
              <a:t>Feb 2017 EC Tele. – Item 5.00 - Parsons to revisit verbiage “IEEE 802 standards referenced in regulation.</a:t>
            </a:r>
          </a:p>
          <a:p>
            <a:pPr lvl="1"/>
            <a:r>
              <a:rPr lang="en-US" sz="1800" dirty="0"/>
              <a:t>Status Update – Completed - Recommended  “IEEE 802 standards referenced in government documents, e.g., regulations, procurement”.</a:t>
            </a:r>
          </a:p>
          <a:p>
            <a:pPr lvl="0"/>
            <a:r>
              <a:rPr lang="en-US" sz="2400" dirty="0"/>
              <a:t>Feb 2017 EC Tele. – Item 5.00 - Parsons to form Steering Committee</a:t>
            </a:r>
          </a:p>
          <a:p>
            <a:pPr lvl="1"/>
            <a:r>
              <a:rPr lang="en-US" sz="1800" dirty="0"/>
              <a:t>Status Update – Completed - Done.  Adrian, Rich, Apurva &amp; </a:t>
            </a:r>
            <a:r>
              <a:rPr lang="en-US" sz="1800" dirty="0" err="1"/>
              <a:t>Subir</a:t>
            </a:r>
            <a:r>
              <a:rPr lang="en-US" sz="1800" dirty="0"/>
              <a:t> join </a:t>
            </a:r>
          </a:p>
          <a:p>
            <a:pPr lvl="1"/>
            <a:endParaRPr lang="en-US" sz="2000" dirty="0"/>
          </a:p>
          <a:p>
            <a:endParaRPr lang="en-US" sz="1050" dirty="0"/>
          </a:p>
        </p:txBody>
      </p:sp>
      <p:sp>
        <p:nvSpPr>
          <p:cNvPr id="6" name="Title 3"/>
          <p:cNvSpPr>
            <a:spLocks noGrp="1"/>
          </p:cNvSpPr>
          <p:nvPr>
            <p:ph type="title"/>
          </p:nvPr>
        </p:nvSpPr>
        <p:spPr>
          <a:xfrm>
            <a:off x="838200" y="79991"/>
            <a:ext cx="10515600" cy="706591"/>
          </a:xfrm>
        </p:spPr>
        <p:txBody>
          <a:bodyPr>
            <a:normAutofit fontScale="90000"/>
          </a:bodyPr>
          <a:lstStyle/>
          <a:p>
            <a:r>
              <a:rPr lang="en-US" dirty="0"/>
              <a:t>Action Item Summary – July 2016 Closing (1/2)</a:t>
            </a:r>
          </a:p>
        </p:txBody>
      </p:sp>
      <p:sp>
        <p:nvSpPr>
          <p:cNvPr id="3" name="Slide Number Placeholder 2"/>
          <p:cNvSpPr>
            <a:spLocks noGrp="1"/>
          </p:cNvSpPr>
          <p:nvPr>
            <p:ph type="sldNum" sz="quarter" idx="12"/>
          </p:nvPr>
        </p:nvSpPr>
        <p:spPr/>
        <p:txBody>
          <a:bodyPr/>
          <a:lstStyle/>
          <a:p>
            <a:fld id="{756BC11E-21F1-40DD-9B07-9E017740857A}" type="slidenum">
              <a:rPr lang="en-US" smtClean="0"/>
              <a:t>3</a:t>
            </a:fld>
            <a:endParaRPr lang="en-US"/>
          </a:p>
        </p:txBody>
      </p:sp>
    </p:spTree>
    <p:extLst>
      <p:ext uri="{BB962C8B-B14F-4D97-AF65-F5344CB8AC3E}">
        <p14:creationId xmlns:p14="http://schemas.microsoft.com/office/powerpoint/2010/main" val="148297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pPr lvl="0"/>
            <a:r>
              <a:rPr lang="en-US" sz="2400" dirty="0"/>
              <a:t>Feb 2017 EC Tele. – Item 5.00 - EC members should contact Glenn offline to participate in the Steering Committee.</a:t>
            </a:r>
          </a:p>
          <a:p>
            <a:pPr lvl="1"/>
            <a:r>
              <a:rPr lang="en-US" sz="1800" dirty="0"/>
              <a:t>Status Update - Completed.  First meeting was March 8th.</a:t>
            </a:r>
          </a:p>
          <a:p>
            <a:pPr lvl="0"/>
            <a:r>
              <a:rPr lang="en-US" sz="2400" dirty="0"/>
              <a:t>Feb 2017 EC Tele. – Item 8.01 - Nikolich to define 802 LMSC's criteria for selecting meeting venues.</a:t>
            </a:r>
          </a:p>
          <a:p>
            <a:pPr lvl="0"/>
            <a:r>
              <a:rPr lang="en-US" sz="2400" dirty="0"/>
              <a:t>Feb 2017 EC Tele. – Item 8.01 - Thaler to lead the collection of meeting venue selection criteria from 802 EC members, due not later than 10 Feb 2017.</a:t>
            </a:r>
          </a:p>
          <a:p>
            <a:pPr lvl="1"/>
            <a:r>
              <a:rPr lang="en-US" sz="1800" dirty="0"/>
              <a:t>Status Update – Draft of considerations to be posted.</a:t>
            </a:r>
          </a:p>
          <a:p>
            <a:pPr lvl="0"/>
            <a:r>
              <a:rPr lang="en-US" sz="2400" dirty="0"/>
              <a:t>Feb 2017 EC Tele. – Item 9.01 - Chaplin to send document to Nikolich for signature when completed.</a:t>
            </a:r>
          </a:p>
          <a:p>
            <a:pPr lvl="1"/>
            <a:r>
              <a:rPr lang="en-US" sz="2000" dirty="0"/>
              <a:t>Status – letter to be brought forward at IEEE 802 March Plenary.</a:t>
            </a:r>
          </a:p>
          <a:p>
            <a:endParaRPr lang="en-US" sz="1050" dirty="0"/>
          </a:p>
        </p:txBody>
      </p:sp>
      <p:sp>
        <p:nvSpPr>
          <p:cNvPr id="6" name="Title 3"/>
          <p:cNvSpPr>
            <a:spLocks noGrp="1"/>
          </p:cNvSpPr>
          <p:nvPr>
            <p:ph type="title"/>
          </p:nvPr>
        </p:nvSpPr>
        <p:spPr>
          <a:xfrm>
            <a:off x="838200" y="79991"/>
            <a:ext cx="10515600" cy="706591"/>
          </a:xfrm>
        </p:spPr>
        <p:txBody>
          <a:bodyPr>
            <a:normAutofit fontScale="90000"/>
          </a:bodyPr>
          <a:lstStyle/>
          <a:p>
            <a:r>
              <a:rPr lang="en-US" dirty="0"/>
              <a:t>Action Item Summary – July 2016 Closing (1/2)</a:t>
            </a:r>
          </a:p>
        </p:txBody>
      </p:sp>
      <p:sp>
        <p:nvSpPr>
          <p:cNvPr id="3" name="Slide Number Placeholder 2"/>
          <p:cNvSpPr>
            <a:spLocks noGrp="1"/>
          </p:cNvSpPr>
          <p:nvPr>
            <p:ph type="sldNum" sz="quarter" idx="12"/>
          </p:nvPr>
        </p:nvSpPr>
        <p:spPr/>
        <p:txBody>
          <a:bodyPr/>
          <a:lstStyle/>
          <a:p>
            <a:fld id="{756BC11E-21F1-40DD-9B07-9E017740857A}" type="slidenum">
              <a:rPr lang="en-US" smtClean="0"/>
              <a:t>4</a:t>
            </a:fld>
            <a:endParaRPr lang="en-US"/>
          </a:p>
        </p:txBody>
      </p:sp>
    </p:spTree>
    <p:extLst>
      <p:ext uri="{BB962C8B-B14F-4D97-AF65-F5344CB8AC3E}">
        <p14:creationId xmlns:p14="http://schemas.microsoft.com/office/powerpoint/2010/main" val="3242275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163</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Action Item Summary @ Start of IEEE 802  Mar 2017  Plenary</vt:lpstr>
      <vt:lpstr>Action Item Summary – July 2016 Closing</vt:lpstr>
      <vt:lpstr>Action Item Summary – July 2016 Closing (1/2)</vt:lpstr>
      <vt:lpstr>Action Item Summary – July 2016 Closing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Item Summary @ Start of IEEE 802 Nov Plenary</dc:title>
  <dc:creator>John DAmbrosia</dc:creator>
  <cp:lastModifiedBy>John DAmbrosia</cp:lastModifiedBy>
  <cp:revision>4</cp:revision>
  <dcterms:created xsi:type="dcterms:W3CDTF">2016-11-07T11:25:29Z</dcterms:created>
  <dcterms:modified xsi:type="dcterms:W3CDTF">2017-03-13T12:26:26Z</dcterms:modified>
</cp:coreProperties>
</file>