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55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12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0B18C-18E4-4B3D-B700-83E65BEFE3FF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B0EFE-3083-417D-93BA-4212CDAC4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16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FFEDD6D-939A-4915-BE34-9E2224E4E84F}" type="datetime1">
              <a:rPr lang="en-US" smtClean="0"/>
              <a:t>7/10/2017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BC11E-21F1-40DD-9B07-9E0177408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90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BBE575-C11D-4E52-ADA8-0F43099254F9}" type="datetime1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BC11E-21F1-40DD-9B07-9E0177408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86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4B8144-27E8-468E-9E2A-5ED1FFCD9002}" type="datetime1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BC11E-21F1-40DD-9B07-9E0177408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6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A83D89-BDD7-4EEE-BE1F-165A3A4C3D5D}" type="datetime1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BC11E-21F1-40DD-9B07-9E0177408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63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711692-B8FC-4B93-A525-82265DDC2E7E}" type="datetime1">
              <a:rPr lang="en-US" smtClean="0"/>
              <a:t>7/10/2017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BC11E-21F1-40DD-9B07-9E0177408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39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FC75A3-F82D-41A1-BA99-B527EB88B40B}" type="datetime1">
              <a:rPr lang="en-US" smtClean="0"/>
              <a:t>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BC11E-21F1-40DD-9B07-9E0177408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4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BC309F1-713F-4755-9A91-F47D519500F4}" type="datetime1">
              <a:rPr lang="en-US" smtClean="0"/>
              <a:t>7/10/2017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BC11E-21F1-40DD-9B07-9E0177408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700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133CBD-B428-4BF4-9DD9-11C650D3839A}" type="datetime1">
              <a:rPr lang="en-US" smtClean="0"/>
              <a:t>7/10/2017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BC11E-21F1-40DD-9B07-9E0177408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61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87E0F0-A92A-4CBD-8ED1-65A7F8A0B39D}" type="datetime1">
              <a:rPr lang="en-US" smtClean="0"/>
              <a:t>7/10/2017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BC11E-21F1-40DD-9B07-9E0177408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105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0AEDF9F-5A05-4126-A672-11DC1AF2196E}" type="datetime1">
              <a:rPr lang="en-US" smtClean="0"/>
              <a:t>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BC11E-21F1-40DD-9B07-9E0177408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8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16BAE2-AB9C-4516-83CD-63AF873EC91E}" type="datetime1">
              <a:rPr lang="en-US" smtClean="0"/>
              <a:t>7/10/2017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BC11E-21F1-40DD-9B07-9E0177408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BC11E-21F1-40DD-9B07-9E017740857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5056388" y="6356350"/>
            <a:ext cx="20792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effectLst/>
              </a:rPr>
              <a:t>ec-17-0123-00-00EC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869731" y="6311900"/>
            <a:ext cx="1417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effectLst/>
              </a:rPr>
              <a:t>July 10,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964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7/ec-17-0117-00-00EC-newcomer-tutorial.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7/ec-17-0083-00-00EC-signs-of-dominance-toolkit.do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rmAutofit fontScale="90000"/>
          </a:bodyPr>
          <a:lstStyle/>
          <a:p>
            <a:r>
              <a:rPr lang="en-US" dirty="0"/>
              <a:t>Action Item Summary</a:t>
            </a:r>
            <a:br>
              <a:rPr lang="en-US" dirty="0"/>
            </a:br>
            <a:r>
              <a:rPr lang="en-US" dirty="0"/>
              <a:t>@ Start of IEEE 802 </a:t>
            </a:r>
            <a:br>
              <a:rPr lang="en-US" dirty="0"/>
            </a:br>
            <a:r>
              <a:rPr lang="en-US" dirty="0"/>
              <a:t>July 2017  Plenary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86832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</a:p>
          <a:p>
            <a:r>
              <a:rPr lang="en-US" dirty="0" err="1"/>
              <a:t>Futurewei</a:t>
            </a:r>
            <a:r>
              <a:rPr lang="en-US" dirty="0"/>
              <a:t>, Subsidiary of Huawei</a:t>
            </a:r>
          </a:p>
          <a:p>
            <a:r>
              <a:rPr lang="en-US" dirty="0"/>
              <a:t>July 10,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BC11E-21F1-40DD-9B07-9E01774085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62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EDFDE-7E3B-4AE5-967D-C2095B3C5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365125"/>
            <a:ext cx="11568223" cy="1325563"/>
          </a:xfrm>
        </p:spPr>
        <p:txBody>
          <a:bodyPr/>
          <a:lstStyle/>
          <a:p>
            <a:r>
              <a:rPr lang="en-US" dirty="0"/>
              <a:t>Action Items Prior to June 6, 2017 Teleconference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028E7-1C97-498A-8C04-19D37C7DC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BC11E-21F1-40DD-9B07-9E017740857A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AE9D410-1D20-4ED0-AE25-455BCAB59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668734"/>
              </p:ext>
            </p:extLst>
          </p:nvPr>
        </p:nvGraphicFramePr>
        <p:xfrm>
          <a:off x="352277" y="1563639"/>
          <a:ext cx="11098988" cy="15729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3749">
                  <a:extLst>
                    <a:ext uri="{9D8B030D-6E8A-4147-A177-3AD203B41FA5}">
                      <a16:colId xmlns:a16="http://schemas.microsoft.com/office/drawing/2014/main" val="1789734965"/>
                    </a:ext>
                  </a:extLst>
                </a:gridCol>
                <a:gridCol w="1495693">
                  <a:extLst>
                    <a:ext uri="{9D8B030D-6E8A-4147-A177-3AD203B41FA5}">
                      <a16:colId xmlns:a16="http://schemas.microsoft.com/office/drawing/2014/main" val="2880990226"/>
                    </a:ext>
                  </a:extLst>
                </a:gridCol>
                <a:gridCol w="8259546">
                  <a:extLst>
                    <a:ext uri="{9D8B030D-6E8A-4147-A177-3AD203B41FA5}">
                      <a16:colId xmlns:a16="http://schemas.microsoft.com/office/drawing/2014/main" val="593610179"/>
                    </a:ext>
                  </a:extLst>
                </a:gridCol>
              </a:tblGrid>
              <a:tr h="15729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Item 8.041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Thaler/ D’Ambrosia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update IEEE 802 Tutorial Slide Set.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Status – Completed, July 7.  See 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https://mentor.ieee.org/802-ec/dcn/17/ec-17-0117-00-00EC-newcomer-tutorial.ppt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0270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693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98A6F-6088-4E4B-A622-F117BB0CD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425" y="63782"/>
            <a:ext cx="10868247" cy="999572"/>
          </a:xfrm>
        </p:spPr>
        <p:txBody>
          <a:bodyPr/>
          <a:lstStyle/>
          <a:p>
            <a:r>
              <a:rPr lang="en-US" dirty="0"/>
              <a:t>Action Items from June 6 2017 Teleconference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958767C-89E1-49D2-BBE1-AB3FAC475E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469860"/>
              </p:ext>
            </p:extLst>
          </p:nvPr>
        </p:nvGraphicFramePr>
        <p:xfrm>
          <a:off x="786808" y="999456"/>
          <a:ext cx="9686261" cy="48776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8521">
                  <a:extLst>
                    <a:ext uri="{9D8B030D-6E8A-4147-A177-3AD203B41FA5}">
                      <a16:colId xmlns:a16="http://schemas.microsoft.com/office/drawing/2014/main" val="1834731282"/>
                    </a:ext>
                  </a:extLst>
                </a:gridCol>
                <a:gridCol w="1625159">
                  <a:extLst>
                    <a:ext uri="{9D8B030D-6E8A-4147-A177-3AD203B41FA5}">
                      <a16:colId xmlns:a16="http://schemas.microsoft.com/office/drawing/2014/main" val="1088711336"/>
                    </a:ext>
                  </a:extLst>
                </a:gridCol>
                <a:gridCol w="7292581">
                  <a:extLst>
                    <a:ext uri="{9D8B030D-6E8A-4147-A177-3AD203B41FA5}">
                      <a16:colId xmlns:a16="http://schemas.microsoft.com/office/drawing/2014/main" val="1453125331"/>
                    </a:ext>
                  </a:extLst>
                </a:gridCol>
              </a:tblGrid>
              <a:tr h="7197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Item #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Responsible Person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Action Item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5514624"/>
                  </a:ext>
                </a:extLst>
              </a:tr>
              <a:tr h="7197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Law / Thaler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Develop a draft policy on tutorial attendance.  Proposal needs to be sent to reflector by Thursday, 6/8.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Status – incomplete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4327895"/>
                  </a:ext>
                </a:extLst>
              </a:tr>
              <a:tr h="3490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Gilb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Gilb to update Chair’s guideline with new tutorial request form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7376561"/>
                  </a:ext>
                </a:extLst>
              </a:tr>
              <a:tr h="7197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Stephens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Develop a list for signs of dominance for completion prior to July 2017 Plenary.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Completed June 30</a:t>
                      </a:r>
                      <a:r>
                        <a:rPr lang="en-US" sz="16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th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– See </a:t>
                      </a:r>
                      <a:r>
                        <a:rPr lang="en-US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https://mentor.ieee.org/802-ec/dcn/17/ec-17-0083-00-00EC-signs-of-dominance-toolkit.doc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4755771"/>
                  </a:ext>
                </a:extLst>
              </a:tr>
              <a:tr h="7197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6.04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Rosdahl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Bring detailed proposal, including draft of Chair’s Guideline, for VISA Request Letters to July Plenary.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9657128"/>
                  </a:ext>
                </a:extLst>
              </a:tr>
              <a:tr h="7197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8.04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Parsons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Contact Patrick Slaasts if he will be attending the JCA 5G Workshop.  Due date Friday, June 9th.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6297573"/>
                  </a:ext>
                </a:extLst>
              </a:tr>
              <a:tr h="7197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Parsons / Kennedy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Clarify Monday PM2 IEEE 802.18 Tutorial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2244958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497059-B022-49E4-AFAE-853CE25D7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BC11E-21F1-40DD-9B07-9E01774085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98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165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Action Item Summary @ Start of IEEE 802  July 2017  Plenary</vt:lpstr>
      <vt:lpstr>Action Items Prior to June 6, 2017 Teleconference</vt:lpstr>
      <vt:lpstr>Action Items from June 6 2017 Teleconference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Item Summary @ Start of IEEE 802 Nov Plenary</dc:title>
  <dc:creator>John DAmbrosia</dc:creator>
  <cp:lastModifiedBy>John DAmbrosia</cp:lastModifiedBy>
  <cp:revision>4</cp:revision>
  <dcterms:created xsi:type="dcterms:W3CDTF">2016-11-07T11:25:29Z</dcterms:created>
  <dcterms:modified xsi:type="dcterms:W3CDTF">2017-07-10T03:45:06Z</dcterms:modified>
</cp:coreProperties>
</file>