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06" d="100"/>
          <a:sy n="106" d="100"/>
        </p:scale>
        <p:origin x="25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ec-17-0138-00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7/19-17-0065-00-0000-p802-19-1a-sponsor-ballot-results.pptx" TargetMode="External"/><Relationship Id="rId2" Type="http://schemas.openxmlformats.org/officeDocument/2006/relationships/hyperlink" Target="https://mentor.ieee.org/802-ec/dcn/15/ec-15-0074-01-ACSD-802-19-1a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7/19-17-0066-00-0000-p802-19-1a-sponsor-ballot-comments-and-resolution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– P802.19.1a to RevCom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r>
              <a:rPr lang="en-US" sz="1800" dirty="0"/>
              <a:t>Approve sending P802.19.1a D3 to RevCom</a:t>
            </a:r>
          </a:p>
          <a:p>
            <a:r>
              <a:rPr lang="en-US" sz="1800" dirty="0"/>
              <a:t>Approve CSD documentation in </a:t>
            </a:r>
            <a:r>
              <a:rPr lang="en-US" sz="1800" dirty="0">
                <a:hlinkClick r:id="rId2"/>
              </a:rPr>
              <a:t>https://mentor.ieee.org/802-ec/dcn/15/ec-15-0074-01-ACSD-802-19-1a.docx</a:t>
            </a:r>
            <a:r>
              <a:rPr lang="en-US" sz="1800" dirty="0"/>
              <a:t> </a:t>
            </a:r>
          </a:p>
          <a:p>
            <a:r>
              <a:rPr lang="en-US" sz="1800" dirty="0"/>
              <a:t>Move:	Steve Shellhammer</a:t>
            </a:r>
          </a:p>
          <a:p>
            <a:r>
              <a:rPr lang="en-US" sz="1800" dirty="0"/>
              <a:t>Second:	Subir Das</a:t>
            </a:r>
          </a:p>
          <a:p>
            <a:r>
              <a:rPr lang="en-US" sz="1800" dirty="0"/>
              <a:t>Y/N/A: 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P802.19.1a D3 had 96% approval at the end of the last sponsor recirculation ballot.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See DCN </a:t>
            </a:r>
            <a:r>
              <a:rPr lang="en-US" sz="1800" dirty="0">
                <a:hlinkClick r:id="rId3"/>
              </a:rPr>
              <a:t>https://mentor.ieee.org/802.19/dcn/17/19-17-0065-00-0000-p802-19-1a-sponsor-ballot-results.pptx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https://mentor.ieee.org/802.19/dcn/17/19-17-0066-00-0000-p802-19-1a-sponsor-ballot-comments-and-resolutions.xlsx</a:t>
            </a:r>
            <a:r>
              <a:rPr lang="en-US" sz="1800" dirty="0"/>
              <a:t> for supporting documentation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In the WG,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forwarding draft to RevCom (y/n/a): 7/0/0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Confirm CSD (y/n/a): 7/0/0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1128</TotalTime>
  <Words>35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P802.19.1a to RevCom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95</cp:revision>
  <dcterms:created xsi:type="dcterms:W3CDTF">2017-02-01T20:21:43Z</dcterms:created>
  <dcterms:modified xsi:type="dcterms:W3CDTF">2017-07-14T07:48:53Z</dcterms:modified>
</cp:coreProperties>
</file>