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5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ec</a:t>
            </a:r>
            <a:r>
              <a:rPr lang="en-US" sz="1600" b="1" dirty="0" smtClean="0">
                <a:latin typeface="Arial" pitchFamily="34" charset="0"/>
              </a:rPr>
              <a:t>-18-0031-02-00ec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March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March 2017 plenary meeting in Chicago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6 Mar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2018 in Irvine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Security ad hoc </a:t>
            </a:r>
            <a:r>
              <a:rPr lang="en-AU" dirty="0"/>
              <a:t>activities</a:t>
            </a:r>
          </a:p>
          <a:p>
            <a:pPr lvl="1"/>
            <a:r>
              <a:rPr lang="en-AU" dirty="0"/>
              <a:t>Consider any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26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41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600166"/>
          <a:ext cx="5791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802.1Qci</a:t>
            </a:r>
          </a:p>
          <a:p>
            <a:pPr lvl="2"/>
            <a:r>
              <a:rPr lang="en-AU" dirty="0" smtClean="0"/>
              <a:t>802c</a:t>
            </a:r>
          </a:p>
          <a:p>
            <a:pPr lvl="2"/>
            <a:r>
              <a:rPr lang="en-AU" dirty="0" smtClean="0"/>
              <a:t>802.15.6</a:t>
            </a:r>
          </a:p>
          <a:p>
            <a:pPr lvl="2"/>
            <a:r>
              <a:rPr lang="en-AU" dirty="0" smtClean="0"/>
              <a:t>802.22</a:t>
            </a:r>
          </a:p>
          <a:p>
            <a:pPr lvl="1"/>
            <a:r>
              <a:rPr lang="en-AU" dirty="0" smtClean="0"/>
              <a:t>Discuss the action from Nov 2017 to ask ISO to withdraw various standards</a:t>
            </a:r>
          </a:p>
          <a:p>
            <a:pPr lvl="2"/>
            <a:r>
              <a:rPr lang="en-AU" dirty="0" smtClean="0"/>
              <a:t>IEEE-SA staff required additional information, which is now available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Teleconference date likely to be around 16 March</a:t>
            </a:r>
          </a:p>
          <a:p>
            <a:pPr lvl="2"/>
            <a:r>
              <a:rPr lang="en-AU" dirty="0" smtClean="0"/>
              <a:t>Submissions have been made with minor IEEE 802 impact</a:t>
            </a:r>
          </a:p>
          <a:p>
            <a:pPr lvl="3"/>
            <a:r>
              <a:rPr lang="en-AU" dirty="0" smtClean="0"/>
              <a:t>KRACK raised in context of 802.11</a:t>
            </a:r>
          </a:p>
          <a:p>
            <a:pPr lvl="3"/>
            <a:r>
              <a:rPr lang="en-AU" dirty="0" smtClean="0"/>
              <a:t>Lack of multiple ciphers raised in context of 802.22 &amp; 802.15.3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308</Words>
  <Application>Microsoft Office PowerPoint</Application>
  <PresentationFormat>On-screen Show (4:3)</PresentationFormat>
  <Paragraphs>90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2018 opening report for EC</vt:lpstr>
      <vt:lpstr>The IEEE 802 JTC1 SC has one slot at the March 2017 plenary meeting in Chicago</vt:lpstr>
      <vt:lpstr>IEEE 802 has pushed 26 standards through to PSDO ratification with 41 in-process</vt:lpstr>
      <vt:lpstr>The IEEE 802 JTC1 SC will discuss a variety of important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2018-03-02T03:15:38Z</dcterms:modified>
</cp:coreProperties>
</file>