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1981" r:id="rId2"/>
    <p:sldId id="1990" r:id="rId3"/>
    <p:sldId id="1989" r:id="rId4"/>
    <p:sldId id="1991" r:id="rId5"/>
    <p:sldId id="1992" r:id="rId6"/>
    <p:sldId id="199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76" autoAdjust="0"/>
    <p:restoredTop sz="94660" autoAdjust="0"/>
  </p:normalViewPr>
  <p:slideViewPr>
    <p:cSldViewPr>
      <p:cViewPr varScale="1">
        <p:scale>
          <a:sx n="84" d="100"/>
          <a:sy n="84" d="100"/>
        </p:scale>
        <p:origin x="226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ln/>
        </p:spPr>
        <p:txBody>
          <a:bodyPr/>
          <a:lstStyle/>
          <a:p>
            <a:fld id="{5A6717BC-93F2-4BBB-9253-CE3DBEF840EA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51AD4080-6D3A-494C-8BF2-E1F8C9265CB5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IEEE 802 - Bi-directional</a:t>
            </a:r>
            <a:r>
              <a:rPr lang="en-US" altLang="en-US" sz="1200" baseline="0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Spectrum Sharing</a:t>
            </a:r>
            <a:endParaRPr lang="en-US" altLang="en-US" sz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" y="6589715"/>
            <a:ext cx="1622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ec-18-0155-00-00EC</a:t>
            </a:r>
            <a:endParaRPr lang="en-US" altLang="en-US" sz="120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6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4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92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4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43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49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714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35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5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53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7E0ED744-2AD2-45F1-9385-55C79C00BA3B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598027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r>
              <a:rPr lang="en-US" sz="1400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ec-18-0155-00-00EC</a:t>
            </a:r>
            <a:endParaRPr lang="en-US" altLang="en-US" sz="1050" b="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kern="1200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IEEE 802 - Bi-directional</a:t>
            </a:r>
            <a:r>
              <a:rPr lang="en-US" altLang="en-US" sz="1200" kern="1200" baseline="0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Spectrum Sharing</a:t>
            </a:r>
            <a:endParaRPr lang="en-US" altLang="en-US" sz="1200" kern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3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baesystem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o.gov/assets/650/648206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5843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400" dirty="0" smtClean="0"/>
              <a:t>Executive Committee Leadership Meeting</a:t>
            </a:r>
            <a:br>
              <a:rPr lang="en-US" altLang="en-US" sz="2400" dirty="0" smtClean="0"/>
            </a:br>
            <a:r>
              <a:rPr lang="en-US" altLang="en-US" sz="3200" b="1" dirty="0" smtClean="0"/>
              <a:t>Push to Bi-directional Spectrum Sharing 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Apurva N. Mody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Chair, 802.22 Working Group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3"/>
              </a:rPr>
              <a:t>apurva.mody@baesystems.com</a:t>
            </a:r>
            <a:r>
              <a:rPr lang="en-US" altLang="en-US" sz="2400" dirty="0"/>
              <a:t> 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4"/>
              </a:rPr>
              <a:t>apurva.mody@WhiteSpaceAlliance.org</a:t>
            </a:r>
            <a:r>
              <a:rPr lang="en-US" altLang="en-US" sz="2400" dirty="0"/>
              <a:t>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15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8492964" cy="4419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9000" y="5827325"/>
            <a:ext cx="3197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hlinkClick r:id="rId3"/>
              </a:rPr>
              <a:t>https://</a:t>
            </a:r>
            <a:r>
              <a:rPr lang="en-US" dirty="0" smtClean="0">
                <a:latin typeface="+mn-lt"/>
                <a:hlinkClick r:id="rId3"/>
              </a:rPr>
              <a:t>www.gao.gov/assets/650/648206.pdf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54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600200"/>
            <a:ext cx="3825765" cy="2438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n-lt"/>
              </a:rPr>
              <a:t>Federal</a:t>
            </a:r>
            <a:endParaRPr lang="en-US" sz="1600" b="1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046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164090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344689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atin typeface="+mn-lt"/>
              </a:defRPr>
            </a:lvl1pPr>
          </a:lstStyle>
          <a:p>
            <a:r>
              <a:rPr lang="en-US" dirty="0"/>
              <a:t>Commercial</a:t>
            </a:r>
          </a:p>
        </p:txBody>
      </p:sp>
    </p:spTree>
    <p:extLst>
      <p:ext uri="{BB962C8B-B14F-4D97-AF65-F5344CB8AC3E}">
        <p14:creationId xmlns:p14="http://schemas.microsoft.com/office/powerpoint/2010/main" val="10675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599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 smtClean="0">
                <a:latin typeface="+mn-lt"/>
              </a:rPr>
              <a:t> 1</a:t>
            </a:r>
            <a:endParaRPr lang="en-US" sz="16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45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240289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420888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799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 smtClean="0">
                <a:latin typeface="+mn-lt"/>
              </a:rPr>
              <a:t> 2</a:t>
            </a:r>
            <a:endParaRPr lang="en-US" sz="16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1"/>
            <a:ext cx="3935490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4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Technologies and Standards to make this happen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6106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Technologies </a:t>
            </a:r>
            <a:r>
              <a:rPr lang="en-US" sz="2400" dirty="0">
                <a:solidFill>
                  <a:srgbClr val="4C4C4C"/>
                </a:solidFill>
                <a:latin typeface="Raleway"/>
              </a:rPr>
              <a:t>that assist in improved electromagnetic spectrum awareness, sharing and </a:t>
            </a: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use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Spectrally efficient communications technologies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New bi-directional spectrum sharing </a:t>
            </a:r>
            <a:r>
              <a:rPr lang="en-US" sz="2400" dirty="0">
                <a:solidFill>
                  <a:srgbClr val="4C4C4C"/>
                </a:solidFill>
                <a:latin typeface="Raleway"/>
              </a:rPr>
              <a:t>p</a:t>
            </a: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olicy – Making this to be the new norm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Potential to work with licensed stake-holders (as Primary Users) and operate such that IEEE 802 technologies do not create interference to them while sharing the spectrum.</a:t>
            </a:r>
          </a:p>
        </p:txBody>
      </p:sp>
    </p:spTree>
    <p:extLst>
      <p:ext uri="{BB962C8B-B14F-4D97-AF65-F5344CB8AC3E}">
        <p14:creationId xmlns:p14="http://schemas.microsoft.com/office/powerpoint/2010/main" val="25525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IEEE 802 should look into this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610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Licensed eco-system is already looking into this. AWS-1 and AWS-3 spectrum will result in bi-directional spectrum sharing between LTE networks and Federal systems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IEEE 802 has always thrived on disruption.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C4C4C"/>
                </a:solidFill>
                <a:latin typeface="Raleway"/>
              </a:rPr>
              <a:t>We need a new disruptive paradigm and policy whose time has come ……….</a:t>
            </a:r>
          </a:p>
        </p:txBody>
      </p:sp>
    </p:spTree>
    <p:extLst>
      <p:ext uri="{BB962C8B-B14F-4D97-AF65-F5344CB8AC3E}">
        <p14:creationId xmlns:p14="http://schemas.microsoft.com/office/powerpoint/2010/main" val="2159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160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Raleway</vt:lpstr>
      <vt:lpstr>Times New Roman</vt:lpstr>
      <vt:lpstr>Title slide</vt:lpstr>
      <vt:lpstr>Executive Committee Leadership Meeting Push to Bi-directional Spectrum Sharing </vt:lpstr>
      <vt:lpstr>What is Bi-directional Spectrum Sharing </vt:lpstr>
      <vt:lpstr>Federal to Commercial Bi-directional Spectrum Sharing </vt:lpstr>
      <vt:lpstr>Commercial to Commercial Bi-directional Spectrum Sharing </vt:lpstr>
      <vt:lpstr>New Technologies and Standards to make this happen</vt:lpstr>
      <vt:lpstr>Why IEEE 802 should look into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2018-07-13T21:32:30Z</dcterms:modified>
</cp:coreProperties>
</file>