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87" r:id="rId3"/>
    <p:sldId id="1715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808" y="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-18-0188-01-00ec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 2018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smtClean="0">
                <a:solidFill>
                  <a:schemeClr val="accent2">
                    <a:lumMod val="50000"/>
                  </a:schemeClr>
                </a:solidFill>
              </a:rPr>
              <a:t>29 October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19812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Nov 2017 plenary meeting in Bangkok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19812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13 Nov 2018</a:t>
            </a:r>
            <a:r>
              <a:rPr lang="en-US" sz="1600" b="1" dirty="0" smtClean="0">
                <a:latin typeface="+mj-lt"/>
              </a:rPr>
              <a:t>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2819400" y="1752600"/>
            <a:ext cx="5943600" cy="42672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</a:t>
            </a:r>
            <a:r>
              <a:rPr lang="en-AU" dirty="0" smtClean="0"/>
              <a:t>Sept 2018</a:t>
            </a:r>
            <a:endParaRPr lang="en-AU" dirty="0"/>
          </a:p>
          <a:p>
            <a:pPr lvl="1"/>
            <a:r>
              <a:rPr lang="en-AU" dirty="0"/>
              <a:t>Review extended </a:t>
            </a:r>
            <a:r>
              <a:rPr lang="en-AU" dirty="0" smtClean="0"/>
              <a:t>goals (as reaffirmed in July 2018)</a:t>
            </a:r>
            <a:endParaRPr lang="en-AU" dirty="0"/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</a:t>
            </a:r>
            <a:r>
              <a:rPr lang="en-AU" dirty="0" smtClean="0"/>
              <a:t>ballots</a:t>
            </a:r>
          </a:p>
          <a:p>
            <a:pPr lvl="3"/>
            <a:r>
              <a:rPr lang="en-AU" dirty="0"/>
              <a:t>802.16 may be withdrawn from PSDO </a:t>
            </a:r>
            <a:r>
              <a:rPr lang="en-AU" dirty="0" smtClean="0"/>
              <a:t>process</a:t>
            </a:r>
          </a:p>
          <a:p>
            <a:pPr lvl="3"/>
            <a:r>
              <a:rPr lang="en-AU" dirty="0" smtClean="0"/>
              <a:t>802.1AEcg/AR-Rev require responses</a:t>
            </a:r>
          </a:p>
          <a:p>
            <a:pPr lvl="3"/>
            <a:r>
              <a:rPr lang="en-AU" dirty="0" smtClean="0"/>
              <a:t>802-1X:2013, 802.1AE:2013 in “systematic review”</a:t>
            </a:r>
            <a:endParaRPr lang="en-AU" dirty="0"/>
          </a:p>
          <a:p>
            <a:pPr lvl="1"/>
            <a:r>
              <a:rPr lang="en-AU" dirty="0"/>
              <a:t>Review SC6 </a:t>
            </a:r>
            <a:r>
              <a:rPr lang="en-AU" dirty="0" smtClean="0"/>
              <a:t>activities</a:t>
            </a:r>
          </a:p>
          <a:p>
            <a:pPr lvl="2"/>
            <a:r>
              <a:rPr lang="en-AU" i="1" dirty="0" smtClean="0"/>
              <a:t>AHGS </a:t>
            </a:r>
            <a:r>
              <a:rPr lang="en-AU" dirty="0" smtClean="0"/>
              <a:t>was </a:t>
            </a:r>
            <a:r>
              <a:rPr lang="en-AU" dirty="0" smtClean="0"/>
              <a:t>not </a:t>
            </a:r>
            <a:r>
              <a:rPr lang="en-AU" dirty="0" smtClean="0"/>
              <a:t>renewed, but no </a:t>
            </a:r>
            <a:r>
              <a:rPr lang="en-AU" dirty="0" smtClean="0"/>
              <a:t>interest in </a:t>
            </a:r>
            <a:r>
              <a:rPr lang="en-AU" dirty="0" smtClean="0"/>
              <a:t>Workshop</a:t>
            </a:r>
            <a:endParaRPr lang="en-AU" dirty="0" smtClean="0"/>
          </a:p>
          <a:p>
            <a:pPr lvl="2"/>
            <a:r>
              <a:rPr lang="en-AU" dirty="0"/>
              <a:t>SC6 is starting process to withdraw </a:t>
            </a:r>
            <a:r>
              <a:rPr lang="en-AU" dirty="0" smtClean="0"/>
              <a:t>various standards</a:t>
            </a:r>
            <a:r>
              <a:rPr lang="en-AU" dirty="0"/>
              <a:t>, as proposed by IEEE </a:t>
            </a:r>
            <a:r>
              <a:rPr lang="en-AU" dirty="0" smtClean="0"/>
              <a:t>802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pushed </a:t>
            </a:r>
            <a:r>
              <a:rPr lang="en-AU" dirty="0" smtClean="0"/>
              <a:t>44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39 in-process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9003029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44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82769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243</Words>
  <Application>Microsoft Office PowerPoint</Application>
  <PresentationFormat>On-screen Show (4:3)</PresentationFormat>
  <Paragraphs>79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IEEE 802 JTC1 Standing Committee Nov 2018 opening report for EC</vt:lpstr>
      <vt:lpstr>The IEEE 802 JTC1 SC has one slot at the Nov 2017 plenary meeting in Bangkok</vt:lpstr>
      <vt:lpstr>IEEE 802 has pushed 44 standards through to PSDO ratification with 39 in-process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2018-10-29T04:22:56Z</dcterms:modified>
</cp:coreProperties>
</file>