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</p:sldMasterIdLst>
  <p:notesMasterIdLst>
    <p:notesMasterId r:id="rId4"/>
  </p:notesMasterIdLst>
  <p:handoutMasterIdLst>
    <p:handoutMasterId r:id="rId5"/>
  </p:handoutMasterIdLst>
  <p:sldIdLst>
    <p:sldId id="375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1DF"/>
    <a:srgbClr val="69BE28"/>
    <a:srgbClr val="0066FF"/>
    <a:srgbClr val="33CCFF"/>
    <a:srgbClr val="99FF99"/>
    <a:srgbClr val="FFFF00"/>
    <a:srgbClr val="FFCC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605" autoAdjust="0"/>
    <p:restoredTop sz="96096" autoAdjust="0"/>
  </p:normalViewPr>
  <p:slideViewPr>
    <p:cSldViewPr showGuides="1">
      <p:cViewPr varScale="1">
        <p:scale>
          <a:sx n="114" d="100"/>
          <a:sy n="114" d="100"/>
        </p:scale>
        <p:origin x="230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8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8DD877-B47C-4308-96C0-F86F851B6BC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18822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E959D19-1FE8-493D-A0E2-ED883022503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0421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51AD4080-6D3A-494C-8BF2-E1F8C9265CB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0" y="6589713"/>
            <a:ext cx="12330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ec-16-0XXX-00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 dirty="0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174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992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601642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295876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3387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9723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30156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93527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763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1993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20151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356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07161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4813"/>
            <a:ext cx="2057400" cy="5772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04813"/>
            <a:ext cx="6019800" cy="57721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85596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995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268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251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2549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64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832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5287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7E0ED744-2AD2-45F1-9385-55C79C00BA3B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6539"/>
            <a:ext cx="198120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ec-18-0220-00</a:t>
            </a: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 dirty="0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8061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806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8061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8061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35A1644E-F053-4A1B-9182-CA74EB41EF07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580616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Version 1.0</a:t>
            </a:r>
          </a:p>
        </p:txBody>
      </p:sp>
      <p:sp>
        <p:nvSpPr>
          <p:cNvPr id="580617" name="Text Box 9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March 2011 workshop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9/dcn/18/19-18-0072-02-S1GH-draft-csd-for-s1gh.docx" TargetMode="External"/><Relationship Id="rId2" Type="http://schemas.openxmlformats.org/officeDocument/2006/relationships/hyperlink" Target="https://mentor.ieee.org/802.19/dcn/18/19-18-0073-04-S1GH-s1gh-draft-par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A7948-F264-4120-A662-0508DD245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404813"/>
            <a:ext cx="8534400" cy="792162"/>
          </a:xfrm>
        </p:spPr>
        <p:txBody>
          <a:bodyPr/>
          <a:lstStyle/>
          <a:p>
            <a:r>
              <a:rPr lang="en-US" sz="3200" dirty="0"/>
              <a:t>Motion – Approval of P802.19.3 PAR and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5E530-3A97-45FD-8582-310D7BF98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4" y="1447800"/>
            <a:ext cx="8588375" cy="5029200"/>
          </a:xfrm>
        </p:spPr>
        <p:txBody>
          <a:bodyPr/>
          <a:lstStyle/>
          <a:p>
            <a:pPr marL="0" indent="0">
              <a:buNone/>
            </a:pPr>
            <a:r>
              <a:rPr lang="en-US" sz="1800" u="sng" dirty="0"/>
              <a:t>Motion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Approve forwarding P802.19.3 PAR documentation in </a:t>
            </a:r>
            <a:r>
              <a:rPr lang="en-US" sz="1800" dirty="0">
                <a:hlinkClick r:id="rId2"/>
              </a:rPr>
              <a:t>https://mentor.ieee.org/802.19/dcn/18/19-18-0073-04-S1GH-s1gh-draft-par.pdf</a:t>
            </a:r>
            <a:r>
              <a:rPr lang="en-US" sz="1800" dirty="0"/>
              <a:t> to </a:t>
            </a:r>
            <a:r>
              <a:rPr lang="en-US" sz="1800" dirty="0" err="1"/>
              <a:t>NesCom</a:t>
            </a: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Approve CSD documentation in </a:t>
            </a:r>
            <a:r>
              <a:rPr lang="en-US" sz="1800" dirty="0">
                <a:hlinkClick r:id="rId3"/>
              </a:rPr>
              <a:t>https://mentor.ieee.org/802.19/dcn/18/19-18-0072-02-S1GH-draft-csd-for-s1gh.docx</a:t>
            </a:r>
            <a:r>
              <a:rPr lang="en-US" sz="18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Move:		Steve Shellhammer</a:t>
            </a:r>
          </a:p>
          <a:p>
            <a:r>
              <a:rPr lang="en-US" sz="1800" dirty="0"/>
              <a:t>Second:	Subir Das</a:t>
            </a:r>
          </a:p>
          <a:p>
            <a:r>
              <a:rPr lang="en-US" sz="1800" dirty="0"/>
              <a:t>Y/N/A: 	</a:t>
            </a:r>
          </a:p>
          <a:p>
            <a:pPr marL="0" indent="0">
              <a:buNone/>
            </a:pPr>
            <a:r>
              <a:rPr lang="en-US" sz="1800" u="sng" dirty="0"/>
              <a:t>Background Information</a:t>
            </a:r>
          </a:p>
          <a:p>
            <a:r>
              <a:rPr lang="en-US" sz="1800" dirty="0"/>
              <a:t>See &lt;doc-</a:t>
            </a:r>
            <a:r>
              <a:rPr lang="en-US" sz="1800" dirty="0" err="1"/>
              <a:t>url</a:t>
            </a:r>
            <a:r>
              <a:rPr lang="en-US" sz="1800" dirty="0"/>
              <a:t>&gt; for supporting documentation</a:t>
            </a:r>
          </a:p>
          <a:p>
            <a:r>
              <a:rPr lang="en-US" sz="1800" dirty="0"/>
              <a:t>In the WG</a:t>
            </a:r>
          </a:p>
          <a:p>
            <a:pPr lvl="1"/>
            <a:r>
              <a:rPr lang="en-US" sz="1800" dirty="0"/>
              <a:t>PAR (y/n/a): &lt;y&gt;,&lt;n&gt;,&lt;a&gt;</a:t>
            </a:r>
          </a:p>
          <a:p>
            <a:pPr lvl="1"/>
            <a:r>
              <a:rPr lang="en-US" sz="1800" dirty="0"/>
              <a:t>CSD (y/n/a): &lt;y&gt;,&lt;n&gt;,&lt;a&gt;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123762458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 only">
  <a:themeElements>
    <a:clrScheme name="Title onl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 (1)</Template>
  <TotalTime>1201</TotalTime>
  <Words>53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Title slide</vt:lpstr>
      <vt:lpstr>Title only</vt:lpstr>
      <vt:lpstr>Motion – Approval of P802.19.3 PAR and CSD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Template</dc:title>
  <dc:subject>IEEE 802 March 2011 workshop</dc:subject>
  <dc:creator>John DAmbrosia</dc:creator>
  <cp:lastModifiedBy>Steve Shellhammer</cp:lastModifiedBy>
  <cp:revision>109</cp:revision>
  <dcterms:created xsi:type="dcterms:W3CDTF">2017-02-01T20:21:43Z</dcterms:created>
  <dcterms:modified xsi:type="dcterms:W3CDTF">2018-11-14T01:58:08Z</dcterms:modified>
</cp:coreProperties>
</file>