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"/>
  </p:notesMasterIdLst>
  <p:handoutMasterIdLst>
    <p:handoutMasterId r:id="rId4"/>
  </p:handoutMasterIdLst>
  <p:sldIdLst>
    <p:sldId id="375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39" autoAdjust="0"/>
    <p:restoredTop sz="96096" autoAdjust="0"/>
  </p:normalViewPr>
  <p:slideViewPr>
    <p:cSldViewPr showGuides="1">
      <p:cViewPr varScale="1">
        <p:scale>
          <a:sx n="78" d="100"/>
          <a:sy n="78" d="100"/>
        </p:scale>
        <p:origin x="124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ec-18-0231-01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8/18-18-0133-02-0000-nprm-6ghz-et-18-295.docx" TargetMode="External"/><Relationship Id="rId2" Type="http://schemas.openxmlformats.org/officeDocument/2006/relationships/hyperlink" Target="https://mentor.ieee.org/802.18/dcn/18/18-18-0139-07-0000-fcc-18-295-ieee-802-comment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2800" dirty="0"/>
              <a:t>Motion – Approve Comments to FCC 6 GHz NPRM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71600"/>
            <a:ext cx="8588375" cy="5029200"/>
          </a:xfrm>
        </p:spPr>
        <p:txBody>
          <a:bodyPr/>
          <a:lstStyle/>
          <a:p>
            <a:pPr marL="0" indent="0">
              <a:buNone/>
            </a:pPr>
            <a:r>
              <a:rPr lang="en-US" sz="1800" u="sng" dirty="0"/>
              <a:t>Motion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Move to approve the comments in </a:t>
            </a:r>
            <a:r>
              <a:rPr lang="en-US" sz="1800" dirty="0">
                <a:hlinkClick r:id="rId2"/>
              </a:rPr>
              <a:t>https://mentor.ieee.org/802.18/dcn/18/18-18-0139-07-0000-fcc-18-295-ieee-802-comment.docx</a:t>
            </a:r>
            <a:r>
              <a:rPr lang="en-US" sz="1800" dirty="0"/>
              <a:t> to FCC’s NPRM (ET Docket No. 18-295) on Unlicensed use of the 6 GHz Band. With the chair of 802.18 to have editorial privileges and for submission to the FCC before comment deadline.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This approval is under LMSC OM “Procedure for communication with government bodies”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/>
              <a:t> Move</a:t>
            </a:r>
            <a:r>
              <a:rPr lang="en-US" sz="1800" dirty="0"/>
              <a:t>:</a:t>
            </a:r>
            <a:r>
              <a:rPr lang="en-US" sz="1800"/>
              <a:t>	Jay </a:t>
            </a:r>
            <a:r>
              <a:rPr lang="en-US" sz="1800" dirty="0"/>
              <a:t>Holcomb</a:t>
            </a:r>
          </a:p>
          <a:p>
            <a:r>
              <a:rPr lang="en-US" sz="1800" dirty="0"/>
              <a:t>Second:	Steve Shellhammer</a:t>
            </a:r>
          </a:p>
          <a:p>
            <a:r>
              <a:rPr lang="en-US" sz="1800" dirty="0"/>
              <a:t>Y/N/A:         /	    /         </a:t>
            </a:r>
          </a:p>
          <a:p>
            <a:pPr marL="0" indent="0">
              <a:buNone/>
            </a:pPr>
            <a:r>
              <a:rPr lang="en-US" sz="1800" u="sng" dirty="0"/>
              <a:t>Background Information</a:t>
            </a:r>
          </a:p>
          <a:p>
            <a:r>
              <a:rPr lang="en-US" sz="1800" dirty="0"/>
              <a:t>The NPRM: </a:t>
            </a:r>
            <a:r>
              <a:rPr lang="en-US" sz="1800" dirty="0">
                <a:hlinkClick r:id="rId3"/>
              </a:rPr>
              <a:t>https://mentor.ieee.org/802.18/dcn/18/18-18-0133-02-0000-nprm-6ghz-et-18-295.docx</a:t>
            </a:r>
            <a:r>
              <a:rPr lang="en-US" sz="1800" dirty="0"/>
              <a:t> </a:t>
            </a:r>
          </a:p>
          <a:p>
            <a:r>
              <a:rPr lang="en-US" sz="1800" dirty="0"/>
              <a:t>In the TAG</a:t>
            </a:r>
          </a:p>
          <a:p>
            <a:pPr marL="457200" lvl="1" indent="0">
              <a:buNone/>
            </a:pPr>
            <a:r>
              <a:rPr lang="en-US" sz="1800" dirty="0"/>
              <a:t>- (y/n/a): 12/0/0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1226</TotalTime>
  <Words>86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Title slide</vt:lpstr>
      <vt:lpstr>Motion – Approve Comments to FCC 6 GHz NPRM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Holcomb, Jay</cp:lastModifiedBy>
  <cp:revision>116</cp:revision>
  <dcterms:created xsi:type="dcterms:W3CDTF">2017-02-01T20:21:43Z</dcterms:created>
  <dcterms:modified xsi:type="dcterms:W3CDTF">2018-11-15T09:54:06Z</dcterms:modified>
</cp:coreProperties>
</file>