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9" r:id="rId2"/>
    <p:sldId id="287" r:id="rId3"/>
    <p:sldId id="1719" r:id="rId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369" autoAdjust="0"/>
    <p:restoredTop sz="94660" autoAdjust="0"/>
  </p:normalViewPr>
  <p:slideViewPr>
    <p:cSldViewPr>
      <p:cViewPr varScale="1">
        <p:scale>
          <a:sx n="66" d="100"/>
          <a:sy n="66" d="100"/>
        </p:scale>
        <p:origin x="1448" y="3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84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802.11-16/1091r1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Sept 2016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802.11-16/1091r1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Sept 2016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dirty="0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939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939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32371F6-024C-497B-815E-D0E3294E1347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768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768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53388" y="6475413"/>
            <a:ext cx="4905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4643176" y="363379"/>
            <a:ext cx="380232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</a:t>
            </a:r>
            <a:r>
              <a:rPr lang="en-US" sz="1600" b="1" baseline="0" dirty="0" smtClean="0">
                <a:latin typeface="Arial" pitchFamily="34" charset="0"/>
              </a:rPr>
              <a:t> </a:t>
            </a:r>
            <a:r>
              <a:rPr lang="en-US" sz="1600" b="1" baseline="0" dirty="0" smtClean="0">
                <a:latin typeface="Arial" pitchFamily="34" charset="0"/>
              </a:rPr>
              <a:t>ec</a:t>
            </a:r>
            <a:r>
              <a:rPr lang="en-US" sz="1600" b="1" dirty="0" smtClean="0">
                <a:latin typeface="Arial" pitchFamily="34" charset="0"/>
              </a:rPr>
              <a:t>-19-0092-00-00ec</a:t>
            </a:r>
            <a:endParaRPr lang="en-US" sz="1600" b="1" dirty="0" smtClean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809517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Jul </a:t>
            </a:r>
            <a:r>
              <a:rPr lang="en-US" sz="1600" b="1" dirty="0" smtClean="0">
                <a:latin typeface="Arial" pitchFamily="34" charset="0"/>
              </a:rPr>
              <a:t>2019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Andrew Myles, Cisco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IEEE 802 JTC1 Standing Committee</a:t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July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2019 opening report for EC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24 Jun 2018</a:t>
            </a:r>
            <a:endParaRPr lang="en-US" b="0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7245814"/>
              </p:ext>
            </p:extLst>
          </p:nvPr>
        </p:nvGraphicFramePr>
        <p:xfrm>
          <a:off x="685800" y="3429000"/>
          <a:ext cx="7696200" cy="111204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</a:t>
                      </a:r>
                      <a:r>
                        <a:rPr lang="en-US" sz="1200" dirty="0" smtClean="0">
                          <a:effectLst/>
                        </a:rPr>
                        <a:t>Myles (Chair)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+61 2 84461010</a:t>
                      </a:r>
                      <a:endParaRPr lang="en-AU" sz="1200" dirty="0">
                        <a:effectLst/>
                      </a:endParaRPr>
                    </a:p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Peter Yee (Vice</a:t>
                      </a:r>
                      <a:r>
                        <a:rPr lang="en-AU" sz="1200" baseline="0" dirty="0" smtClean="0">
                          <a:effectLst/>
                          <a:latin typeface="+mn-lt"/>
                          <a:ea typeface="Times New Roman"/>
                        </a:rPr>
                        <a:t> Chair)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AKAYLA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+1 415</a:t>
                      </a:r>
                      <a:r>
                        <a:rPr lang="en-AU" sz="1200" baseline="0" dirty="0" smtClean="0">
                          <a:effectLst/>
                          <a:latin typeface="+mn-lt"/>
                          <a:ea typeface="Times New Roman"/>
                        </a:rPr>
                        <a:t> 215 7733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peter@akayla.com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 bwMode="auto">
          <a:xfrm>
            <a:off x="685800" y="2590800"/>
            <a:ext cx="2514600" cy="1447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>
                <a:latin typeface="+mj-lt"/>
              </a:rPr>
              <a:t>Call to Order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 smtClean="0">
                <a:latin typeface="+mj-lt"/>
              </a:rPr>
              <a:t>Approve agenda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 smtClean="0">
                <a:latin typeface="+mj-lt"/>
              </a:rPr>
              <a:t>Execute agenda</a:t>
            </a:r>
            <a:endParaRPr lang="en-US" sz="1600" dirty="0">
              <a:latin typeface="+mj-lt"/>
            </a:endParaRP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AU" sz="1600" dirty="0" smtClean="0">
                <a:latin typeface="+mj-lt"/>
              </a:rPr>
              <a:t>Adjourn</a:t>
            </a:r>
            <a:endParaRPr lang="en-US" sz="1600" dirty="0">
              <a:latin typeface="+mj-lt"/>
            </a:endParaRPr>
          </a:p>
        </p:txBody>
      </p:sp>
      <p:sp>
        <p:nvSpPr>
          <p:cNvPr id="10244" name="Rectangle 20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8077200" cy="1066800"/>
          </a:xfrm>
        </p:spPr>
        <p:txBody>
          <a:bodyPr/>
          <a:lstStyle/>
          <a:p>
            <a:r>
              <a:rPr lang="en-US" dirty="0" smtClean="0"/>
              <a:t>The IEEE 802 JTC1 SC has one slot at the </a:t>
            </a:r>
            <a:r>
              <a:rPr lang="en-US" dirty="0" smtClean="0"/>
              <a:t>Jul </a:t>
            </a:r>
            <a:r>
              <a:rPr lang="en-US" dirty="0" smtClean="0"/>
              <a:t>2019 plenary meeting in </a:t>
            </a:r>
            <a:r>
              <a:rPr lang="en-US" dirty="0" err="1" smtClean="0"/>
              <a:t>Vienaa</a:t>
            </a:r>
            <a:endParaRPr lang="en-US" dirty="0" smtClean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10246" name="Rectangle 15"/>
          <p:cNvSpPr>
            <a:spLocks noChangeArrowheads="1"/>
          </p:cNvSpPr>
          <p:nvPr/>
        </p:nvSpPr>
        <p:spPr bwMode="auto">
          <a:xfrm>
            <a:off x="4495800" y="1143000"/>
            <a:ext cx="396240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endParaRPr lang="en-AU" sz="1400" b="1">
              <a:latin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85800" y="1981200"/>
            <a:ext cx="2514600" cy="60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1600" b="1" dirty="0" smtClean="0">
                <a:latin typeface="+mj-lt"/>
              </a:rPr>
              <a:t>Tuesday</a:t>
            </a:r>
            <a:endParaRPr lang="en-US" sz="1600" b="1" dirty="0">
              <a:latin typeface="+mj-lt"/>
            </a:endParaRPr>
          </a:p>
          <a:p>
            <a:pPr algn="ctr">
              <a:defRPr/>
            </a:pPr>
            <a:r>
              <a:rPr lang="en-US" sz="1600" b="1" dirty="0" smtClean="0">
                <a:latin typeface="+mj-lt"/>
              </a:rPr>
              <a:t>16 Jul 2019</a:t>
            </a:r>
            <a:r>
              <a:rPr lang="en-US" sz="1600" b="1" dirty="0">
                <a:latin typeface="+mj-lt"/>
              </a:rPr>
              <a:t>, PM1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343400" y="6477000"/>
            <a:ext cx="6551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Slide </a:t>
            </a:r>
            <a:fld id="{CE9E285F-F601-43F1-B60E-9449BADFF5FA}" type="slidenum">
              <a:rPr lang="en-US" smtClean="0">
                <a:latin typeface="+mn-lt"/>
              </a:rPr>
              <a:pPr/>
              <a:t>2</a:t>
            </a:fld>
            <a:endParaRPr lang="en-US" dirty="0">
              <a:latin typeface="+mn-lt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3429000" y="1981200"/>
            <a:ext cx="5029200" cy="4114800"/>
          </a:xfrm>
        </p:spPr>
        <p:txBody>
          <a:bodyPr/>
          <a:lstStyle/>
          <a:p>
            <a:r>
              <a:rPr lang="en-AU" dirty="0" smtClean="0"/>
              <a:t>High level agenda:</a:t>
            </a:r>
          </a:p>
          <a:p>
            <a:pPr lvl="1"/>
            <a:r>
              <a:rPr lang="en-AU" dirty="0"/>
              <a:t>Approve minutes</a:t>
            </a:r>
          </a:p>
          <a:p>
            <a:pPr lvl="2"/>
            <a:r>
              <a:rPr lang="en-AU" dirty="0"/>
              <a:t>From wireless interim meeting in </a:t>
            </a:r>
            <a:r>
              <a:rPr lang="en-AU" dirty="0" smtClean="0"/>
              <a:t>May </a:t>
            </a:r>
            <a:r>
              <a:rPr lang="en-AU" dirty="0" smtClean="0"/>
              <a:t>2019 </a:t>
            </a:r>
            <a:r>
              <a:rPr lang="en-AU" dirty="0"/>
              <a:t>in </a:t>
            </a:r>
            <a:r>
              <a:rPr lang="en-AU" dirty="0" smtClean="0"/>
              <a:t>Atlanta</a:t>
            </a:r>
            <a:endParaRPr lang="en-AU" dirty="0"/>
          </a:p>
          <a:p>
            <a:pPr lvl="1"/>
            <a:r>
              <a:rPr lang="en-AU" dirty="0"/>
              <a:t>Review extended goals</a:t>
            </a:r>
          </a:p>
          <a:p>
            <a:pPr lvl="2"/>
            <a:r>
              <a:rPr lang="en-AU" dirty="0"/>
              <a:t>From formalisation of status as SC in </a:t>
            </a:r>
            <a:r>
              <a:rPr lang="en-AU" dirty="0" smtClean="0"/>
              <a:t>Jul 2018</a:t>
            </a:r>
            <a:endParaRPr lang="en-AU" dirty="0"/>
          </a:p>
          <a:p>
            <a:pPr lvl="1"/>
            <a:r>
              <a:rPr lang="en-AU" dirty="0"/>
              <a:t>Review status of SC6 interactions</a:t>
            </a:r>
          </a:p>
          <a:p>
            <a:pPr lvl="2"/>
            <a:r>
              <a:rPr lang="en-AU" dirty="0"/>
              <a:t>Review liaisons of drafts to SC6</a:t>
            </a:r>
          </a:p>
          <a:p>
            <a:pPr lvl="2"/>
            <a:r>
              <a:rPr lang="en-AU" dirty="0"/>
              <a:t>Review notifications of projects to SC6</a:t>
            </a:r>
          </a:p>
          <a:p>
            <a:pPr lvl="2"/>
            <a:r>
              <a:rPr lang="en-AU" dirty="0"/>
              <a:t>Review status of FDIS ballots</a:t>
            </a:r>
          </a:p>
          <a:p>
            <a:pPr lvl="1"/>
            <a:r>
              <a:rPr lang="en-AU" dirty="0"/>
              <a:t>Review SC6 </a:t>
            </a:r>
            <a:r>
              <a:rPr lang="en-AU" dirty="0" smtClean="0"/>
              <a:t>activities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</a:t>
            </a:r>
            <a:r>
              <a:rPr lang="en-AU" dirty="0" smtClean="0"/>
              <a:t>802 </a:t>
            </a:r>
            <a:r>
              <a:rPr lang="en-AU" dirty="0"/>
              <a:t>has </a:t>
            </a:r>
            <a:r>
              <a:rPr lang="en-AU" dirty="0" smtClean="0"/>
              <a:t>sent </a:t>
            </a:r>
            <a:r>
              <a:rPr lang="en-AU" dirty="0" smtClean="0"/>
              <a:t>59 </a:t>
            </a:r>
            <a:r>
              <a:rPr lang="en-AU" dirty="0"/>
              <a:t>standards </a:t>
            </a:r>
            <a:r>
              <a:rPr lang="en-AU" dirty="0" smtClean="0"/>
              <a:t>through to </a:t>
            </a:r>
            <a:r>
              <a:rPr lang="en-AU" dirty="0"/>
              <a:t>PSDO ratification </a:t>
            </a:r>
            <a:r>
              <a:rPr lang="en-AU" dirty="0" smtClean="0"/>
              <a:t>with </a:t>
            </a:r>
            <a:r>
              <a:rPr lang="en-AU" dirty="0" smtClean="0"/>
              <a:t>31 </a:t>
            </a:r>
            <a:r>
              <a:rPr lang="en-AU" dirty="0" smtClean="0"/>
              <a:t>in-process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7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83567060"/>
              </p:ext>
            </p:extLst>
          </p:nvPr>
        </p:nvGraphicFramePr>
        <p:xfrm>
          <a:off x="1714500" y="2133600"/>
          <a:ext cx="5791200" cy="33375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val="4026387333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17491579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36865787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WG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Completed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In-process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623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802.1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28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11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870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15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6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437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802.11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8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13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146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2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709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802.16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0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0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315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802.21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3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0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030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802.22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3</a:t>
                      </a:r>
                      <a:endParaRPr lang="en-A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0</a:t>
                      </a:r>
                      <a:endParaRPr lang="en-A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6360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All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59</a:t>
                      </a:r>
                      <a:endParaRPr lang="en-AU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31</a:t>
                      </a:r>
                      <a:endParaRPr lang="en-AU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242636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3633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206</Words>
  <Application>Microsoft Office PowerPoint</Application>
  <PresentationFormat>On-screen Show (4:3)</PresentationFormat>
  <Paragraphs>75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Times New Roman</vt:lpstr>
      <vt:lpstr>802-11-Submission</vt:lpstr>
      <vt:lpstr>IEEE 802 JTC1 Standing Committee July 2019 opening report for EC</vt:lpstr>
      <vt:lpstr>The IEEE 802 JTC1 SC has one slot at the Jul 2019 plenary meeting in Vienaa</vt:lpstr>
      <vt:lpstr>IEEE 802 has sent 59 standards through to PSDO ratification with 31 in-process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2019-06-24T00:41:10Z</dcterms:modified>
</cp:coreProperties>
</file>