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19" r:id="rId2"/>
    <p:sldId id="621" r:id="rId3"/>
    <p:sldId id="623" r:id="rId4"/>
    <p:sldId id="622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57" d="100"/>
          <a:sy n="57" d="100"/>
        </p:scale>
        <p:origin x="912" y="7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activities/joint-activities/iab-ieee-coordin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ipwave-ipv6-over-80211ocb/" TargetMode="External"/><Relationship Id="rId2" Type="http://schemas.openxmlformats.org/officeDocument/2006/relationships/hyperlink" Target="https://datatracker.ietf.org/doc/draft-bi-savi-wla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/pub/TG4w.html" TargetMode="External"/><Relationship Id="rId2" Type="http://schemas.openxmlformats.org/officeDocument/2006/relationships/hyperlink" Target="https://sandbox.ietf.org/doc/draft-bvtm-dhc-mac-assig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netmod-acl-model-21#page-52" TargetMode="External"/><Relationship Id="rId2" Type="http://schemas.openxmlformats.org/officeDocument/2006/relationships/hyperlink" Target="https://tools.ietf.org/html/rfc851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July </a:t>
            </a:r>
            <a:r>
              <a:rPr lang="en-US" sz="3600" dirty="0" smtClean="0"/>
              <a:t>2019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https://www.iab.org/activities/joint-activities/iab-ieee-coordination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Recent coordination call held </a:t>
            </a:r>
            <a:r>
              <a:rPr lang="en-US" sz="2400" b="1" dirty="0" smtClean="0"/>
              <a:t>2019-06-18</a:t>
            </a: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b="1" dirty="0"/>
              <a:t>No meeting of the </a:t>
            </a:r>
            <a:r>
              <a:rPr lang="en-US" sz="2400" b="1" dirty="0" smtClean="0"/>
              <a:t>802 IETF Standing Committee </a:t>
            </a:r>
            <a:r>
              <a:rPr lang="en-US" sz="2400" b="1" dirty="0"/>
              <a:t>this week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Current </a:t>
            </a:r>
            <a:r>
              <a:rPr lang="en-US" sz="2400" b="1" dirty="0"/>
              <a:t>active </a:t>
            </a:r>
            <a:r>
              <a:rPr lang="en-US" sz="2400" b="1" dirty="0" smtClean="0"/>
              <a:t>topics are </a:t>
            </a:r>
            <a:r>
              <a:rPr lang="en-US" sz="2400" b="1" dirty="0"/>
              <a:t>applicable to 802.1, </a:t>
            </a:r>
            <a:r>
              <a:rPr lang="en-US" sz="2400" b="1" dirty="0" smtClean="0"/>
              <a:t>802.11 and 802.15 </a:t>
            </a:r>
            <a:endParaRPr lang="en-US" sz="2400" b="1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 Updates - 1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New areas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Capability Discovery</a:t>
            </a:r>
            <a:r>
              <a:rPr lang="en-US" sz="2000" dirty="0" smtClean="0"/>
              <a:t>: </a:t>
            </a:r>
            <a:r>
              <a:rPr lang="en-GB" sz="2000" dirty="0"/>
              <a:t>IETF LSVR is developing Link State over Ethernet (</a:t>
            </a:r>
            <a:r>
              <a:rPr lang="en-GB" sz="2000" dirty="0" err="1"/>
              <a:t>LSoE</a:t>
            </a:r>
            <a:r>
              <a:rPr lang="en-GB" sz="2000" dirty="0"/>
              <a:t>), and IEEE 802.1 is </a:t>
            </a:r>
            <a:r>
              <a:rPr lang="en-GB" sz="2000" dirty="0" smtClean="0"/>
              <a:t>considering </a:t>
            </a:r>
            <a:r>
              <a:rPr lang="en-GB" sz="2000" dirty="0"/>
              <a:t>version 2 of the Link Layer Discovery Protocol (LLDPv2</a:t>
            </a:r>
            <a:r>
              <a:rPr lang="en-GB" sz="2000" dirty="0" smtClean="0"/>
              <a:t>). The </a:t>
            </a:r>
            <a:r>
              <a:rPr lang="en-GB" sz="2000" dirty="0"/>
              <a:t>protocols are aimed at similar needs</a:t>
            </a:r>
            <a:r>
              <a:rPr lang="en-GB" sz="2000" dirty="0" smtClean="0"/>
              <a:t>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Source Address validation for Wireless LAN</a:t>
            </a:r>
            <a:r>
              <a:rPr lang="en-US" sz="2000" dirty="0" smtClean="0"/>
              <a:t>: Request </a:t>
            </a:r>
            <a:r>
              <a:rPr lang="en-US" sz="2000" dirty="0"/>
              <a:t>802.11 review of </a:t>
            </a:r>
            <a:r>
              <a:rPr lang="en-US" sz="2000" dirty="0">
                <a:hlinkClick r:id="rId2"/>
              </a:rPr>
              <a:t>https://datatracker.ietf.org/doc/draft-bi-savi-wlan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  <a:endParaRPr lang="en-GB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Nearly completed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Item </a:t>
            </a:r>
            <a:r>
              <a:rPr lang="en-US" sz="2000" b="1" dirty="0"/>
              <a:t>3: </a:t>
            </a:r>
            <a:r>
              <a:rPr lang="en-US" sz="2000" dirty="0"/>
              <a:t>IETF NVO3 and IEEE 802.1 </a:t>
            </a:r>
            <a:r>
              <a:rPr lang="en-US" sz="2000" dirty="0" smtClean="0"/>
              <a:t>DCB – </a:t>
            </a:r>
            <a:r>
              <a:rPr lang="en-US" sz="2000" dirty="0"/>
              <a:t>close when IEEE </a:t>
            </a:r>
            <a:r>
              <a:rPr lang="en-US" sz="2000" dirty="0" smtClean="0"/>
              <a:t>802.1Qcy is </a:t>
            </a:r>
            <a:r>
              <a:rPr lang="en-US" sz="2000" dirty="0" smtClean="0"/>
              <a:t>published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GB" sz="2000" b="1" dirty="0"/>
              <a:t>Item 25</a:t>
            </a:r>
            <a:r>
              <a:rPr lang="en-GB" sz="2000" dirty="0"/>
              <a:t>: </a:t>
            </a:r>
            <a:r>
              <a:rPr lang="en-US" sz="2000" dirty="0"/>
              <a:t>Layer2/Layer 3 Interaction for Time-Sensitive Traffic – DETNET documents nearing </a:t>
            </a:r>
            <a:r>
              <a:rPr lang="en-US" sz="2000" dirty="0" smtClean="0"/>
              <a:t>completion</a:t>
            </a: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Item </a:t>
            </a:r>
            <a:r>
              <a:rPr lang="en-US" sz="2000" b="1" dirty="0" smtClean="0"/>
              <a:t>30: </a:t>
            </a:r>
            <a:r>
              <a:rPr lang="en-US" sz="2000" dirty="0" smtClean="0"/>
              <a:t>802.11 and IPv6 in DSRC Intelligent Transportation Systems – </a:t>
            </a:r>
            <a:r>
              <a:rPr lang="en-US" sz="2000" dirty="0"/>
              <a:t>close when </a:t>
            </a:r>
            <a:r>
              <a:rPr lang="en-US" sz="2000" dirty="0">
                <a:hlinkClick r:id="rId3"/>
              </a:rPr>
              <a:t>https://datatracker.ietf.org/doc/draft-ietf-ipwave-ipv6-over-80211ocb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is published</a:t>
            </a:r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Active coordination </a:t>
            </a:r>
            <a:r>
              <a:rPr lang="en-US" sz="4000" dirty="0" smtClean="0"/>
              <a:t>topics - 1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14513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GB" sz="2000" b="1" dirty="0" smtClean="0"/>
              <a:t>Item 5</a:t>
            </a:r>
            <a:r>
              <a:rPr lang="en-GB" sz="2000" dirty="0" smtClean="0"/>
              <a:t>: Enabling use of Local Addresses for virtualization and IoT: coordinate </a:t>
            </a:r>
            <a:r>
              <a:rPr lang="en-GB" sz="2000" dirty="0" smtClean="0">
                <a:hlinkClick r:id="rId2"/>
              </a:rPr>
              <a:t>https://sandbox.ietf.org/doc/draft-bvtm-dhc-mac-assign/</a:t>
            </a:r>
            <a:r>
              <a:rPr lang="en-GB" sz="2000" dirty="0" smtClean="0"/>
              <a:t>  and 802.1CQ</a:t>
            </a:r>
          </a:p>
          <a:p>
            <a:pPr lvl="1"/>
            <a:r>
              <a:rPr lang="en-GB" sz="2000" b="1" dirty="0" smtClean="0"/>
              <a:t>Item 21</a:t>
            </a:r>
            <a:r>
              <a:rPr lang="en-GB" sz="2000" dirty="0" smtClean="0"/>
              <a:t>: 6tisch/802.15 – </a:t>
            </a:r>
            <a:r>
              <a:rPr lang="en-GB" sz="2000" dirty="0" smtClean="0"/>
              <a:t>plan to coordinate 802.15.12 when stable</a:t>
            </a:r>
            <a:endParaRPr lang="en-GB" sz="2000" dirty="0" smtClean="0"/>
          </a:p>
          <a:p>
            <a:pPr lvl="1"/>
            <a:r>
              <a:rPr lang="en-GB" sz="2000" b="1" dirty="0" smtClean="0"/>
              <a:t>Item 24: </a:t>
            </a:r>
            <a:r>
              <a:rPr lang="en-GB" sz="2000" dirty="0" smtClean="0"/>
              <a:t>Pervasive monitoring - 802E </a:t>
            </a:r>
            <a:r>
              <a:rPr lang="en-GB" sz="2000" dirty="0" smtClean="0"/>
              <a:t>Privacy: IETF </a:t>
            </a:r>
            <a:r>
              <a:rPr lang="en-GB" sz="2000" dirty="0" smtClean="0"/>
              <a:t>review of 802E draft </a:t>
            </a:r>
            <a:r>
              <a:rPr lang="en-GB" sz="2000" dirty="0" smtClean="0"/>
              <a:t>in progress, liaison from 802.1 out of July meeting</a:t>
            </a:r>
            <a:endParaRPr lang="en-GB" sz="2000" dirty="0" smtClean="0"/>
          </a:p>
          <a:p>
            <a:pPr lvl="1"/>
            <a:r>
              <a:rPr lang="en-US" sz="2000" b="1" dirty="0" smtClean="0"/>
              <a:t>Item </a:t>
            </a:r>
            <a:r>
              <a:rPr lang="en-US" sz="2000" b="1" dirty="0" smtClean="0"/>
              <a:t>27</a:t>
            </a:r>
            <a:r>
              <a:rPr lang="en-US" sz="2000" dirty="0" smtClean="0"/>
              <a:t>: YANG model coordination ongoing    </a:t>
            </a:r>
          </a:p>
          <a:p>
            <a:pPr lvl="1"/>
            <a:r>
              <a:rPr lang="en-GB" sz="2000" b="1" dirty="0" smtClean="0"/>
              <a:t>Item 31</a:t>
            </a:r>
            <a:r>
              <a:rPr lang="en-GB" sz="2000" dirty="0" smtClean="0"/>
              <a:t>: 802.15 Low Power Wide Area (LPWA)  and IETF LPWAN project </a:t>
            </a:r>
            <a:r>
              <a:rPr lang="en-GB" sz="2000" u="sng" dirty="0" smtClean="0">
                <a:hlinkClick r:id="rId3"/>
              </a:rPr>
              <a:t>http://www.ieee802.org/15/pub/TG4w.html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b="1" dirty="0" smtClean="0"/>
              <a:t>Item 32: </a:t>
            </a:r>
            <a:r>
              <a:rPr lang="en-US" sz="2000" dirty="0"/>
              <a:t>Source Address Validation for Wireless </a:t>
            </a:r>
            <a:r>
              <a:rPr lang="en-US" sz="2000" dirty="0" smtClean="0"/>
              <a:t>LAN: document reviews requested</a:t>
            </a:r>
          </a:p>
        </p:txBody>
      </p:sp>
    </p:spTree>
    <p:extLst>
      <p:ext uri="{BB962C8B-B14F-4D97-AF65-F5344CB8AC3E}">
        <p14:creationId xmlns:p14="http://schemas.microsoft.com/office/powerpoint/2010/main" val="29436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Active coordination </a:t>
            </a:r>
            <a:r>
              <a:rPr lang="en-US" sz="4000" dirty="0" smtClean="0"/>
              <a:t>topics - 2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14513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GB" sz="2000" b="1" dirty="0" smtClean="0"/>
              <a:t>Item 33: Capability Discovery: Discussions ongoing, still a concern with overlap; expect further discussions in Montreal</a:t>
            </a:r>
          </a:p>
          <a:p>
            <a:pPr lvl="1"/>
            <a:r>
              <a:rPr lang="en-GB" sz="2000" b="1" dirty="0" smtClean="0"/>
              <a:t>RAC </a:t>
            </a:r>
            <a:r>
              <a:rPr lang="en-GB" sz="2000" b="1" dirty="0"/>
              <a:t>review item: </a:t>
            </a:r>
            <a:r>
              <a:rPr lang="en-GB" sz="2000" dirty="0"/>
              <a:t>IESG </a:t>
            </a:r>
            <a:r>
              <a:rPr lang="en-GB" sz="2000" dirty="0"/>
              <a:t>has published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tools.ietf.org/html/rfc8519</a:t>
            </a:r>
            <a:r>
              <a:rPr lang="en-GB" sz="2000" dirty="0"/>
              <a:t> </a:t>
            </a:r>
            <a:r>
              <a:rPr lang="en-GB" sz="2000" dirty="0" smtClean="0"/>
              <a:t>. </a:t>
            </a:r>
            <a:r>
              <a:rPr lang="en-GB" sz="2000" dirty="0" smtClean="0"/>
              <a:t>Prior discussed document was  </a:t>
            </a:r>
            <a:r>
              <a:rPr lang="en-GB" sz="2000" u="sng" dirty="0">
                <a:hlinkClick r:id="rId3"/>
              </a:rPr>
              <a:t>https://</a:t>
            </a:r>
            <a:r>
              <a:rPr lang="en-GB" sz="2000" u="sng" dirty="0" smtClean="0">
                <a:hlinkClick r:id="rId3"/>
              </a:rPr>
              <a:t>tools.ietf.org/html/draft-ietf-netmod-acl-model-21#page-52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5005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2019 Upcoming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July 2019 </a:t>
            </a:r>
            <a:r>
              <a:rPr lang="en-US" sz="2400" dirty="0" smtClean="0"/>
              <a:t>IETF 105, July 20-26, </a:t>
            </a:r>
            <a:r>
              <a:rPr lang="en-US" sz="2400" dirty="0" smtClean="0"/>
              <a:t>Montreal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Individual issue meeting re: Item 33</a:t>
            </a: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Sept/Oct 2019 </a:t>
            </a:r>
            <a:r>
              <a:rPr lang="en-US" sz="2400" dirty="0" smtClean="0"/>
              <a:t>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Nov 2019 meeting at IETF 106, November 16-22, Singapore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244010</TotalTime>
  <Words>299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IEEE 802 IETF Standing Committee Report July 2019 IEEE 802 plenary  </vt:lpstr>
      <vt:lpstr>Coordination Topic Updates - 1</vt:lpstr>
      <vt:lpstr>Active coordination topics - 1</vt:lpstr>
      <vt:lpstr>Active coordination topics - 2</vt:lpstr>
      <vt:lpstr>2019 Upcoming Meetings</vt:lpstr>
    </vt:vector>
  </TitlesOfParts>
  <Company>self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3694</cp:revision>
  <cp:lastPrinted>2017-11-04T17:30:55Z</cp:lastPrinted>
  <dcterms:created xsi:type="dcterms:W3CDTF">2002-03-10T15:43:16Z</dcterms:created>
  <dcterms:modified xsi:type="dcterms:W3CDTF">2019-07-11T15:28:35Z</dcterms:modified>
</cp:coreProperties>
</file>