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323" r:id="rId7"/>
    <p:sldId id="319" r:id="rId8"/>
    <p:sldId id="324" r:id="rId9"/>
    <p:sldId id="322" r:id="rId10"/>
    <p:sldId id="269" r:id="rId11"/>
    <p:sldId id="263" r:id="rId12"/>
    <p:sldId id="325" r:id="rId13"/>
    <p:sldId id="312" r:id="rId14"/>
    <p:sldId id="308" r:id="rId15"/>
    <p:sldId id="304" r:id="rId16"/>
    <p:sldId id="303" r:id="rId17"/>
    <p:sldId id="291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2DF32E-C4DB-4B23-A515-A18105EAC902}">
          <p14:sldIdLst>
            <p14:sldId id="256"/>
            <p14:sldId id="257"/>
            <p14:sldId id="323"/>
            <p14:sldId id="319"/>
            <p14:sldId id="324"/>
            <p14:sldId id="322"/>
            <p14:sldId id="269"/>
            <p14:sldId id="263"/>
          </p14:sldIdLst>
        </p14:section>
        <p14:section name="Meeting Income Report Record" id="{90888863-D814-48AF-89AB-7EB609E9FF5C}">
          <p14:sldIdLst>
            <p14:sldId id="325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7A5FE9-52F4-481D-AA4B-EC1947F919EC}" v="30" dt="2019-09-15T04:35:15.105"/>
    <p1510:client id="{CA26AD96-F30E-4E30-A2C5-A53B076F9E19}" v="9" dt="2019-09-15T08:50:22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8799" autoAdjust="0"/>
  </p:normalViewPr>
  <p:slideViewPr>
    <p:cSldViewPr>
      <p:cViewPr varScale="1">
        <p:scale>
          <a:sx n="65" d="100"/>
          <a:sy n="65" d="100"/>
        </p:scale>
        <p:origin x="39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E77C076-8D12-440C-B9DE-A048FFBF9EF0}"/>
    <pc:docChg chg="undo custSel modSld modMainMaster">
      <pc:chgData name="Jon Rosdahl" userId="2820f357-2dd4-4127-8713-e0bfde0fd756" providerId="ADAL" clId="{5E77C076-8D12-440C-B9DE-A048FFBF9EF0}" dt="2019-08-15T21:56:43.454" v="618" actId="14100"/>
      <pc:docMkLst>
        <pc:docMk/>
      </pc:docMkLst>
      <pc:sldChg chg="modSp">
        <pc:chgData name="Jon Rosdahl" userId="2820f357-2dd4-4127-8713-e0bfde0fd756" providerId="ADAL" clId="{5E77C076-8D12-440C-B9DE-A048FFBF9EF0}" dt="2019-08-15T21:35:11.254" v="353" actId="14100"/>
        <pc:sldMkLst>
          <pc:docMk/>
          <pc:sldMk cId="0" sldId="256"/>
        </pc:sldMkLst>
        <pc:spChg chg="mod">
          <ac:chgData name="Jon Rosdahl" userId="2820f357-2dd4-4127-8713-e0bfde0fd756" providerId="ADAL" clId="{5E77C076-8D12-440C-B9DE-A048FFBF9EF0}" dt="2019-08-15T21:35:11.254" v="353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5E77C076-8D12-440C-B9DE-A048FFBF9EF0}" dt="2019-08-15T21:34:46.178" v="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5E77C076-8D12-440C-B9DE-A048FFBF9EF0}" dt="2019-08-15T21:03:12.624" v="22" actId="6549"/>
        <pc:sldMkLst>
          <pc:docMk/>
          <pc:sldMk cId="0" sldId="257"/>
        </pc:sldMkLst>
        <pc:spChg chg="mod">
          <ac:chgData name="Jon Rosdahl" userId="2820f357-2dd4-4127-8713-e0bfde0fd756" providerId="ADAL" clId="{5E77C076-8D12-440C-B9DE-A048FFBF9EF0}" dt="2019-08-15T21:03:12.624" v="22" actId="6549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NotesTx">
        <pc:chgData name="Jon Rosdahl" userId="2820f357-2dd4-4127-8713-e0bfde0fd756" providerId="ADAL" clId="{5E77C076-8D12-440C-B9DE-A048FFBF9EF0}" dt="2019-08-15T21:56:43.454" v="618" actId="14100"/>
        <pc:sldMkLst>
          <pc:docMk/>
          <pc:sldMk cId="0" sldId="263"/>
        </pc:sldMkLst>
        <pc:graphicFrameChg chg="add mod">
          <ac:chgData name="Jon Rosdahl" userId="2820f357-2dd4-4127-8713-e0bfde0fd756" providerId="ADAL" clId="{5E77C076-8D12-440C-B9DE-A048FFBF9EF0}" dt="2019-08-15T21:56:43.454" v="618" actId="14100"/>
          <ac:graphicFrameMkLst>
            <pc:docMk/>
            <pc:sldMk cId="0" sldId="263"/>
            <ac:graphicFrameMk id="2" creationId="{31A9491B-E18F-4CEA-8427-028B65F69D81}"/>
          </ac:graphicFrameMkLst>
        </pc:graphicFrameChg>
        <pc:graphicFrameChg chg="del">
          <ac:chgData name="Jon Rosdahl" userId="2820f357-2dd4-4127-8713-e0bfde0fd756" providerId="ADAL" clId="{5E77C076-8D12-440C-B9DE-A048FFBF9EF0}" dt="2019-08-15T21:54:17.845" v="613" actId="478"/>
          <ac:graphicFrameMkLst>
            <pc:docMk/>
            <pc:sldMk cId="0" sldId="263"/>
            <ac:graphicFrameMk id="8" creationId="{BB8D5420-5126-42B9-A979-CF5EEE416C31}"/>
          </ac:graphicFrameMkLst>
        </pc:graphicFrameChg>
      </pc:sldChg>
      <pc:sldChg chg="modSp">
        <pc:chgData name="Jon Rosdahl" userId="2820f357-2dd4-4127-8713-e0bfde0fd756" providerId="ADAL" clId="{5E77C076-8D12-440C-B9DE-A048FFBF9EF0}" dt="2019-08-15T21:49:52.059" v="598" actId="20577"/>
        <pc:sldMkLst>
          <pc:docMk/>
          <pc:sldMk cId="4157822913" sldId="291"/>
        </pc:sldMkLst>
        <pc:graphicFrameChg chg="modGraphic">
          <ac:chgData name="Jon Rosdahl" userId="2820f357-2dd4-4127-8713-e0bfde0fd756" providerId="ADAL" clId="{5E77C076-8D12-440C-B9DE-A048FFBF9EF0}" dt="2019-08-15T21:49:52.059" v="598" actId="20577"/>
          <ac:graphicFrameMkLst>
            <pc:docMk/>
            <pc:sldMk cId="4157822913" sldId="291"/>
            <ac:graphicFrameMk id="6" creationId="{00000000-0000-0000-0000-000000000000}"/>
          </ac:graphicFrameMkLst>
        </pc:graphicFrameChg>
      </pc:sldChg>
      <pc:sldChg chg="addSp modSp modNotesTx">
        <pc:chgData name="Jon Rosdahl" userId="2820f357-2dd4-4127-8713-e0bfde0fd756" providerId="ADAL" clId="{5E77C076-8D12-440C-B9DE-A048FFBF9EF0}" dt="2019-08-15T21:51:09.986" v="604" actId="14100"/>
        <pc:sldMkLst>
          <pc:docMk/>
          <pc:sldMk cId="732248382" sldId="303"/>
        </pc:sldMkLst>
        <pc:spChg chg="add mod">
          <ac:chgData name="Jon Rosdahl" userId="2820f357-2dd4-4127-8713-e0bfde0fd756" providerId="ADAL" clId="{5E77C076-8D12-440C-B9DE-A048FFBF9EF0}" dt="2019-08-15T21:50:34.206" v="603" actId="1076"/>
          <ac:spMkLst>
            <pc:docMk/>
            <pc:sldMk cId="732248382" sldId="303"/>
            <ac:spMk id="5" creationId="{80E32A4B-FEE0-4B4B-9A6D-693E1211FC26}"/>
          </ac:spMkLst>
        </pc:spChg>
        <pc:graphicFrameChg chg="mod modGraphic">
          <ac:chgData name="Jon Rosdahl" userId="2820f357-2dd4-4127-8713-e0bfde0fd756" providerId="ADAL" clId="{5E77C076-8D12-440C-B9DE-A048FFBF9EF0}" dt="2019-08-15T21:51:09.986" v="604" actId="14100"/>
          <ac:graphicFrameMkLst>
            <pc:docMk/>
            <pc:sldMk cId="732248382" sldId="303"/>
            <ac:graphicFrameMk id="10" creationId="{00000000-0000-0000-0000-000000000000}"/>
          </ac:graphicFrameMkLst>
        </pc:graphicFrameChg>
      </pc:sldChg>
      <pc:sldChg chg="addSp modSp modNotesTx">
        <pc:chgData name="Jon Rosdahl" userId="2820f357-2dd4-4127-8713-e0bfde0fd756" providerId="ADAL" clId="{5E77C076-8D12-440C-B9DE-A048FFBF9EF0}" dt="2019-08-15T21:50:19.558" v="602" actId="1076"/>
        <pc:sldMkLst>
          <pc:docMk/>
          <pc:sldMk cId="1702860289" sldId="304"/>
        </pc:sldMkLst>
        <pc:spChg chg="add mod">
          <ac:chgData name="Jon Rosdahl" userId="2820f357-2dd4-4127-8713-e0bfde0fd756" providerId="ADAL" clId="{5E77C076-8D12-440C-B9DE-A048FFBF9EF0}" dt="2019-08-15T21:50:19.558" v="602" actId="1076"/>
          <ac:spMkLst>
            <pc:docMk/>
            <pc:sldMk cId="1702860289" sldId="304"/>
            <ac:spMk id="7" creationId="{75F78941-6E88-4465-A26E-47D436A32EBE}"/>
          </ac:spMkLst>
        </pc:spChg>
        <pc:graphicFrameChg chg="mod modGraphic">
          <ac:chgData name="Jon Rosdahl" userId="2820f357-2dd4-4127-8713-e0bfde0fd756" providerId="ADAL" clId="{5E77C076-8D12-440C-B9DE-A048FFBF9EF0}" dt="2019-08-15T21:47:48.077" v="562" actId="14100"/>
          <ac:graphicFrameMkLst>
            <pc:docMk/>
            <pc:sldMk cId="1702860289" sldId="304"/>
            <ac:graphicFrameMk id="10" creationId="{00000000-0000-0000-0000-000000000000}"/>
          </ac:graphicFrameMkLst>
        </pc:graphicFrameChg>
      </pc:sldChg>
      <pc:sldChg chg="modSp">
        <pc:chgData name="Jon Rosdahl" userId="2820f357-2dd4-4127-8713-e0bfde0fd756" providerId="ADAL" clId="{5E77C076-8D12-440C-B9DE-A048FFBF9EF0}" dt="2019-08-15T21:46:34.239" v="514" actId="20577"/>
        <pc:sldMkLst>
          <pc:docMk/>
          <pc:sldMk cId="1588707324" sldId="308"/>
        </pc:sldMkLst>
        <pc:graphicFrameChg chg="modGraphic">
          <ac:chgData name="Jon Rosdahl" userId="2820f357-2dd4-4127-8713-e0bfde0fd756" providerId="ADAL" clId="{5E77C076-8D12-440C-B9DE-A048FFBF9EF0}" dt="2019-08-15T21:46:34.239" v="514" actId="20577"/>
          <ac:graphicFrameMkLst>
            <pc:docMk/>
            <pc:sldMk cId="1588707324" sldId="308"/>
            <ac:graphicFrameMk id="6" creationId="{9A483C7A-66A1-4E94-8AB3-E184C0E1895C}"/>
          </ac:graphicFrameMkLst>
        </pc:graphicFrameChg>
      </pc:sldChg>
      <pc:sldChg chg="modSp">
        <pc:chgData name="Jon Rosdahl" userId="2820f357-2dd4-4127-8713-e0bfde0fd756" providerId="ADAL" clId="{5E77C076-8D12-440C-B9DE-A048FFBF9EF0}" dt="2019-08-15T21:46:41.395" v="523" actId="20577"/>
        <pc:sldMkLst>
          <pc:docMk/>
          <pc:sldMk cId="1848318869" sldId="312"/>
        </pc:sldMkLst>
        <pc:graphicFrameChg chg="mod modGraphic">
          <ac:chgData name="Jon Rosdahl" userId="2820f357-2dd4-4127-8713-e0bfde0fd756" providerId="ADAL" clId="{5E77C076-8D12-440C-B9DE-A048FFBF9EF0}" dt="2019-08-15T21:46:41.395" v="523" actId="20577"/>
          <ac:graphicFrameMkLst>
            <pc:docMk/>
            <pc:sldMk cId="1848318869" sldId="312"/>
            <ac:graphicFrameMk id="5" creationId="{0C2FB405-DCEC-4165-B20B-FA38141C236B}"/>
          </ac:graphicFrameMkLst>
        </pc:graphicFrameChg>
      </pc:sldChg>
      <pc:sldChg chg="modSp">
        <pc:chgData name="Jon Rosdahl" userId="2820f357-2dd4-4127-8713-e0bfde0fd756" providerId="ADAL" clId="{5E77C076-8D12-440C-B9DE-A048FFBF9EF0}" dt="2019-08-15T21:04:56.930" v="25" actId="255"/>
        <pc:sldMkLst>
          <pc:docMk/>
          <pc:sldMk cId="4178967725" sldId="323"/>
        </pc:sldMkLst>
        <pc:graphicFrameChg chg="mod modGraphic">
          <ac:chgData name="Jon Rosdahl" userId="2820f357-2dd4-4127-8713-e0bfde0fd756" providerId="ADAL" clId="{5E77C076-8D12-440C-B9DE-A048FFBF9EF0}" dt="2019-08-15T21:04:56.930" v="25" actId="255"/>
          <ac:graphicFrameMkLst>
            <pc:docMk/>
            <pc:sldMk cId="4178967725" sldId="323"/>
            <ac:graphicFrameMk id="7" creationId="{1A530EF8-E14A-4DA8-88AD-AF08FE30DC58}"/>
          </ac:graphicFrameMkLst>
        </pc:graphicFrameChg>
      </pc:sldChg>
      <pc:sldChg chg="modSp modNotesTx">
        <pc:chgData name="Jon Rosdahl" userId="2820f357-2dd4-4127-8713-e0bfde0fd756" providerId="ADAL" clId="{5E77C076-8D12-440C-B9DE-A048FFBF9EF0}" dt="2019-08-15T21:12:34.607" v="319" actId="20577"/>
        <pc:sldMkLst>
          <pc:docMk/>
          <pc:sldMk cId="416729980" sldId="324"/>
        </pc:sldMkLst>
        <pc:graphicFrameChg chg="mod modGraphic">
          <ac:chgData name="Jon Rosdahl" userId="2820f357-2dd4-4127-8713-e0bfde0fd756" providerId="ADAL" clId="{5E77C076-8D12-440C-B9DE-A048FFBF9EF0}" dt="2019-08-15T21:11:20.585" v="94" actId="6549"/>
          <ac:graphicFrameMkLst>
            <pc:docMk/>
            <pc:sldMk cId="416729980" sldId="324"/>
            <ac:graphicFrameMk id="9" creationId="{1A59AC5E-8353-4F7D-8F9E-C781DF271DEC}"/>
          </ac:graphicFrameMkLst>
        </pc:graphicFrameChg>
      </pc:sldChg>
      <pc:sldChg chg="addSp delSp modSp modNotesTx">
        <pc:chgData name="Jon Rosdahl" userId="2820f357-2dd4-4127-8713-e0bfde0fd756" providerId="ADAL" clId="{5E77C076-8D12-440C-B9DE-A048FFBF9EF0}" dt="2019-08-15T21:43:46.316" v="478" actId="14100"/>
        <pc:sldMkLst>
          <pc:docMk/>
          <pc:sldMk cId="1102668648" sldId="325"/>
        </pc:sldMkLst>
        <pc:spChg chg="add del mod">
          <ac:chgData name="Jon Rosdahl" userId="2820f357-2dd4-4127-8713-e0bfde0fd756" providerId="ADAL" clId="{5E77C076-8D12-440C-B9DE-A048FFBF9EF0}" dt="2019-08-15T21:19:23.949" v="325"/>
          <ac:spMkLst>
            <pc:docMk/>
            <pc:sldMk cId="1102668648" sldId="325"/>
            <ac:spMk id="5" creationId="{F1B530A0-C6F2-4F46-8345-9918EEEC37FB}"/>
          </ac:spMkLst>
        </pc:spChg>
        <pc:spChg chg="add del mod">
          <ac:chgData name="Jon Rosdahl" userId="2820f357-2dd4-4127-8713-e0bfde0fd756" providerId="ADAL" clId="{5E77C076-8D12-440C-B9DE-A048FFBF9EF0}" dt="2019-08-15T21:19:23.949" v="325"/>
          <ac:spMkLst>
            <pc:docMk/>
            <pc:sldMk cId="1102668648" sldId="325"/>
            <ac:spMk id="7" creationId="{6B323544-1B9C-41D9-B3F5-278D52DE2E2B}"/>
          </ac:spMkLst>
        </pc:spChg>
        <pc:spChg chg="add del mod">
          <ac:chgData name="Jon Rosdahl" userId="2820f357-2dd4-4127-8713-e0bfde0fd756" providerId="ADAL" clId="{5E77C076-8D12-440C-B9DE-A048FFBF9EF0}" dt="2019-08-15T21:19:23.949" v="325"/>
          <ac:spMkLst>
            <pc:docMk/>
            <pc:sldMk cId="1102668648" sldId="325"/>
            <ac:spMk id="8" creationId="{937B6257-E614-4AF7-B689-6605DA66C0FD}"/>
          </ac:spMkLst>
        </pc:spChg>
        <pc:graphicFrameChg chg="del modGraphic">
          <ac:chgData name="Jon Rosdahl" userId="2820f357-2dd4-4127-8713-e0bfde0fd756" providerId="ADAL" clId="{5E77C076-8D12-440C-B9DE-A048FFBF9EF0}" dt="2019-08-15T21:19:14.049" v="324" actId="478"/>
          <ac:graphicFrameMkLst>
            <pc:docMk/>
            <pc:sldMk cId="1102668648" sldId="325"/>
            <ac:graphicFrameMk id="6" creationId="{E13A5D42-2118-4EE8-A44E-C6592FA2FE40}"/>
          </ac:graphicFrameMkLst>
        </pc:graphicFrameChg>
        <pc:graphicFrameChg chg="add del mod">
          <ac:chgData name="Jon Rosdahl" userId="2820f357-2dd4-4127-8713-e0bfde0fd756" providerId="ADAL" clId="{5E77C076-8D12-440C-B9DE-A048FFBF9EF0}" dt="2019-08-15T21:42:42.550" v="461" actId="478"/>
          <ac:graphicFrameMkLst>
            <pc:docMk/>
            <pc:sldMk cId="1102668648" sldId="325"/>
            <ac:graphicFrameMk id="9" creationId="{BA2DB8CB-5B05-40C2-9AC7-DDC610D3C6A1}"/>
          </ac:graphicFrameMkLst>
        </pc:graphicFrameChg>
        <pc:graphicFrameChg chg="add del mod modGraphic">
          <ac:chgData name="Jon Rosdahl" userId="2820f357-2dd4-4127-8713-e0bfde0fd756" providerId="ADAL" clId="{5E77C076-8D12-440C-B9DE-A048FFBF9EF0}" dt="2019-08-15T21:43:33.777" v="475"/>
          <ac:graphicFrameMkLst>
            <pc:docMk/>
            <pc:sldMk cId="1102668648" sldId="325"/>
            <ac:graphicFrameMk id="10" creationId="{1C860FC4-E005-48C7-B16F-74AE031A910D}"/>
          </ac:graphicFrameMkLst>
        </pc:graphicFrameChg>
        <pc:graphicFrameChg chg="add mod">
          <ac:chgData name="Jon Rosdahl" userId="2820f357-2dd4-4127-8713-e0bfde0fd756" providerId="ADAL" clId="{5E77C076-8D12-440C-B9DE-A048FFBF9EF0}" dt="2019-08-15T21:43:46.316" v="478" actId="14100"/>
          <ac:graphicFrameMkLst>
            <pc:docMk/>
            <pc:sldMk cId="1102668648" sldId="325"/>
            <ac:graphicFrameMk id="11" creationId="{896C7EC8-6B97-48F5-8F89-00449A65EDFC}"/>
          </ac:graphicFrameMkLst>
        </pc:graphicFrameChg>
      </pc:sldChg>
      <pc:sldMasterChg chg="modSp">
        <pc:chgData name="Jon Rosdahl" userId="2820f357-2dd4-4127-8713-e0bfde0fd756" providerId="ADAL" clId="{5E77C076-8D12-440C-B9DE-A048FFBF9EF0}" dt="2019-08-15T21:02:50.854" v="9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5E77C076-8D12-440C-B9DE-A048FFBF9EF0}" dt="2019-08-15T21:02:50.854" v="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n Rosdahl" userId="2820f357-2dd4-4127-8713-e0bfde0fd756" providerId="ADAL" clId="{177A5FE9-52F4-481D-AA4B-EC1947F919EC}"/>
    <pc:docChg chg="undo custSel modSld">
      <pc:chgData name="Jon Rosdahl" userId="2820f357-2dd4-4127-8713-e0bfde0fd756" providerId="ADAL" clId="{177A5FE9-52F4-481D-AA4B-EC1947F919EC}" dt="2019-09-15T04:35:15.105" v="274" actId="14100"/>
      <pc:docMkLst>
        <pc:docMk/>
      </pc:docMkLst>
      <pc:sldChg chg="addSp delSp modSp">
        <pc:chgData name="Jon Rosdahl" userId="2820f357-2dd4-4127-8713-e0bfde0fd756" providerId="ADAL" clId="{177A5FE9-52F4-481D-AA4B-EC1947F919EC}" dt="2019-09-15T04:22:11.268" v="234" actId="255"/>
        <pc:sldMkLst>
          <pc:docMk/>
          <pc:sldMk cId="0" sldId="263"/>
        </pc:sldMkLst>
        <pc:graphicFrameChg chg="del">
          <ac:chgData name="Jon Rosdahl" userId="2820f357-2dd4-4127-8713-e0bfde0fd756" providerId="ADAL" clId="{177A5FE9-52F4-481D-AA4B-EC1947F919EC}" dt="2019-09-15T04:20:24.500" v="208" actId="478"/>
          <ac:graphicFrameMkLst>
            <pc:docMk/>
            <pc:sldMk cId="0" sldId="263"/>
            <ac:graphicFrameMk id="2" creationId="{31A9491B-E18F-4CEA-8427-028B65F69D81}"/>
          </ac:graphicFrameMkLst>
        </pc:graphicFrameChg>
        <pc:graphicFrameChg chg="add mod modGraphic">
          <ac:chgData name="Jon Rosdahl" userId="2820f357-2dd4-4127-8713-e0bfde0fd756" providerId="ADAL" clId="{177A5FE9-52F4-481D-AA4B-EC1947F919EC}" dt="2019-09-15T04:22:11.268" v="234" actId="255"/>
          <ac:graphicFrameMkLst>
            <pc:docMk/>
            <pc:sldMk cId="0" sldId="263"/>
            <ac:graphicFrameMk id="3" creationId="{8B942CB3-1CD8-4021-AE3B-8B91AD427926}"/>
          </ac:graphicFrameMkLst>
        </pc:graphicFrameChg>
      </pc:sldChg>
      <pc:sldChg chg="modSp">
        <pc:chgData name="Jon Rosdahl" userId="2820f357-2dd4-4127-8713-e0bfde0fd756" providerId="ADAL" clId="{177A5FE9-52F4-481D-AA4B-EC1947F919EC}" dt="2019-09-15T04:06:07.959" v="207" actId="20577"/>
        <pc:sldMkLst>
          <pc:docMk/>
          <pc:sldMk cId="0" sldId="269"/>
        </pc:sldMkLst>
        <pc:spChg chg="mod">
          <ac:chgData name="Jon Rosdahl" userId="2820f357-2dd4-4127-8713-e0bfde0fd756" providerId="ADAL" clId="{177A5FE9-52F4-481D-AA4B-EC1947F919EC}" dt="2019-09-15T04:06:07.959" v="207" actId="20577"/>
          <ac:spMkLst>
            <pc:docMk/>
            <pc:sldMk cId="0" sldId="269"/>
            <ac:spMk id="10" creationId="{6B3354A2-7215-4CFB-9EC3-1814DB1BE0C4}"/>
          </ac:spMkLst>
        </pc:spChg>
      </pc:sldChg>
      <pc:sldChg chg="modSp">
        <pc:chgData name="Jon Rosdahl" userId="2820f357-2dd4-4127-8713-e0bfde0fd756" providerId="ADAL" clId="{177A5FE9-52F4-481D-AA4B-EC1947F919EC}" dt="2019-09-15T04:03:52.079" v="179" actId="20577"/>
        <pc:sldMkLst>
          <pc:docMk/>
          <pc:sldMk cId="1519980185" sldId="322"/>
        </pc:sldMkLst>
        <pc:graphicFrameChg chg="modGraphic">
          <ac:chgData name="Jon Rosdahl" userId="2820f357-2dd4-4127-8713-e0bfde0fd756" providerId="ADAL" clId="{177A5FE9-52F4-481D-AA4B-EC1947F919EC}" dt="2019-09-15T04:03:52.079" v="179" actId="20577"/>
          <ac:graphicFrameMkLst>
            <pc:docMk/>
            <pc:sldMk cId="1519980185" sldId="322"/>
            <ac:graphicFrameMk id="9" creationId="{1A59AC5E-8353-4F7D-8F9E-C781DF271DEC}"/>
          </ac:graphicFrameMkLst>
        </pc:graphicFrameChg>
      </pc:sldChg>
      <pc:sldChg chg="addSp delSp modSp">
        <pc:chgData name="Jon Rosdahl" userId="2820f357-2dd4-4127-8713-e0bfde0fd756" providerId="ADAL" clId="{177A5FE9-52F4-481D-AA4B-EC1947F919EC}" dt="2019-09-15T03:28:39.842" v="15" actId="14100"/>
        <pc:sldMkLst>
          <pc:docMk/>
          <pc:sldMk cId="4178967725" sldId="323"/>
        </pc:sldMkLst>
        <pc:graphicFrameChg chg="add mod modGraphic">
          <ac:chgData name="Jon Rosdahl" userId="2820f357-2dd4-4127-8713-e0bfde0fd756" providerId="ADAL" clId="{177A5FE9-52F4-481D-AA4B-EC1947F919EC}" dt="2019-09-15T03:28:39.842" v="15" actId="14100"/>
          <ac:graphicFrameMkLst>
            <pc:docMk/>
            <pc:sldMk cId="4178967725" sldId="323"/>
            <ac:graphicFrameMk id="2" creationId="{42F58E18-EDF4-4A94-BA66-9814E1824AB2}"/>
          </ac:graphicFrameMkLst>
        </pc:graphicFrameChg>
        <pc:graphicFrameChg chg="del">
          <ac:chgData name="Jon Rosdahl" userId="2820f357-2dd4-4127-8713-e0bfde0fd756" providerId="ADAL" clId="{177A5FE9-52F4-481D-AA4B-EC1947F919EC}" dt="2019-09-15T03:28:00.200" v="0" actId="478"/>
          <ac:graphicFrameMkLst>
            <pc:docMk/>
            <pc:sldMk cId="4178967725" sldId="323"/>
            <ac:graphicFrameMk id="7" creationId="{1A530EF8-E14A-4DA8-88AD-AF08FE30DC58}"/>
          </ac:graphicFrameMkLst>
        </pc:graphicFrameChg>
      </pc:sldChg>
      <pc:sldChg chg="addSp delSp modSp">
        <pc:chgData name="Jon Rosdahl" userId="2820f357-2dd4-4127-8713-e0bfde0fd756" providerId="ADAL" clId="{177A5FE9-52F4-481D-AA4B-EC1947F919EC}" dt="2019-09-15T04:35:15.105" v="274" actId="14100"/>
        <pc:sldMkLst>
          <pc:docMk/>
          <pc:sldMk cId="1102668648" sldId="325"/>
        </pc:sldMkLst>
        <pc:graphicFrameChg chg="add del mod modGraphic">
          <ac:chgData name="Jon Rosdahl" userId="2820f357-2dd4-4127-8713-e0bfde0fd756" providerId="ADAL" clId="{177A5FE9-52F4-481D-AA4B-EC1947F919EC}" dt="2019-09-15T04:28:30.411" v="247" actId="478"/>
          <ac:graphicFrameMkLst>
            <pc:docMk/>
            <pc:sldMk cId="1102668648" sldId="325"/>
            <ac:graphicFrameMk id="5" creationId="{1AA62BD8-E5AB-4086-AC1B-5F18E69BD8BC}"/>
          </ac:graphicFrameMkLst>
        </pc:graphicFrameChg>
        <pc:graphicFrameChg chg="add del mod">
          <ac:chgData name="Jon Rosdahl" userId="2820f357-2dd4-4127-8713-e0bfde0fd756" providerId="ADAL" clId="{177A5FE9-52F4-481D-AA4B-EC1947F919EC}" dt="2019-09-15T04:29:41.624" v="258" actId="478"/>
          <ac:graphicFrameMkLst>
            <pc:docMk/>
            <pc:sldMk cId="1102668648" sldId="325"/>
            <ac:graphicFrameMk id="6" creationId="{8C8015CA-1868-4A55-B7B3-6DA876FF75C0}"/>
          </ac:graphicFrameMkLst>
        </pc:graphicFrameChg>
        <pc:graphicFrameChg chg="add mod">
          <ac:chgData name="Jon Rosdahl" userId="2820f357-2dd4-4127-8713-e0bfde0fd756" providerId="ADAL" clId="{177A5FE9-52F4-481D-AA4B-EC1947F919EC}" dt="2019-09-15T04:35:15.105" v="274" actId="14100"/>
          <ac:graphicFrameMkLst>
            <pc:docMk/>
            <pc:sldMk cId="1102668648" sldId="325"/>
            <ac:graphicFrameMk id="7" creationId="{157E0FB8-D369-4108-ABE3-C3B71EB410ED}"/>
          </ac:graphicFrameMkLst>
        </pc:graphicFrameChg>
        <pc:graphicFrameChg chg="del mod">
          <ac:chgData name="Jon Rosdahl" userId="2820f357-2dd4-4127-8713-e0bfde0fd756" providerId="ADAL" clId="{177A5FE9-52F4-481D-AA4B-EC1947F919EC}" dt="2019-09-15T04:27:37.596" v="236" actId="478"/>
          <ac:graphicFrameMkLst>
            <pc:docMk/>
            <pc:sldMk cId="1102668648" sldId="325"/>
            <ac:graphicFrameMk id="11" creationId="{896C7EC8-6B97-48F5-8F89-00449A65EDFC}"/>
          </ac:graphicFrameMkLst>
        </pc:graphicFrameChg>
      </pc:sldChg>
    </pc:docChg>
  </pc:docChgLst>
  <pc:docChgLst>
    <pc:chgData name="Jon Rosdahl" userId="2820f357-2dd4-4127-8713-e0bfde0fd756" providerId="ADAL" clId="{CA26AD96-F30E-4E30-A2C5-A53B076F9E19}"/>
    <pc:docChg chg="custSel modSld">
      <pc:chgData name="Jon Rosdahl" userId="2820f357-2dd4-4127-8713-e0bfde0fd756" providerId="ADAL" clId="{CA26AD96-F30E-4E30-A2C5-A53B076F9E19}" dt="2019-09-15T08:50:25.247" v="10"/>
      <pc:docMkLst>
        <pc:docMk/>
      </pc:docMkLst>
      <pc:sldChg chg="addSp delSp modSp">
        <pc:chgData name="Jon Rosdahl" userId="2820f357-2dd4-4127-8713-e0bfde0fd756" providerId="ADAL" clId="{CA26AD96-F30E-4E30-A2C5-A53B076F9E19}" dt="2019-09-15T08:50:25.247" v="10"/>
        <pc:sldMkLst>
          <pc:docMk/>
          <pc:sldMk cId="0" sldId="263"/>
        </pc:sldMkLst>
        <pc:graphicFrameChg chg="add mod">
          <ac:chgData name="Jon Rosdahl" userId="2820f357-2dd4-4127-8713-e0bfde0fd756" providerId="ADAL" clId="{CA26AD96-F30E-4E30-A2C5-A53B076F9E19}" dt="2019-09-15T08:50:25.247" v="10"/>
          <ac:graphicFrameMkLst>
            <pc:docMk/>
            <pc:sldMk cId="0" sldId="263"/>
            <ac:graphicFrameMk id="2" creationId="{2D7E6F76-4594-41ED-8C98-09D66EFB5A14}"/>
          </ac:graphicFrameMkLst>
        </pc:graphicFrameChg>
        <pc:graphicFrameChg chg="del">
          <ac:chgData name="Jon Rosdahl" userId="2820f357-2dd4-4127-8713-e0bfde0fd756" providerId="ADAL" clId="{CA26AD96-F30E-4E30-A2C5-A53B076F9E19}" dt="2019-09-15T08:36:41.229" v="0" actId="478"/>
          <ac:graphicFrameMkLst>
            <pc:docMk/>
            <pc:sldMk cId="0" sldId="263"/>
            <ac:graphicFrameMk id="3" creationId="{8B942CB3-1CD8-4021-AE3B-8B91AD427926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EC-19/0136r1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EC-19/0136r1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EC-19/0136r1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EC-19/0136r1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$854.45 ($690/$900/$1200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Registration was $50 per person.</a:t>
            </a:r>
          </a:p>
          <a:p>
            <a:r>
              <a:rPr lang="en-US" baseline="0" dirty="0"/>
              <a:t>We had guarantees for 150 for meals and planning.</a:t>
            </a:r>
          </a:p>
          <a:p>
            <a:r>
              <a:rPr lang="en-US" baseline="0" dirty="0"/>
              <a:t>2 Sponsors – Aruba an HPE company and </a:t>
            </a:r>
            <a:r>
              <a:rPr lang="en-US" baseline="0" dirty="0" err="1"/>
              <a:t>Quantenna</a:t>
            </a:r>
            <a:r>
              <a:rPr lang="en-US" baseline="0" dirty="0"/>
              <a:t> contributed $5,000 each.</a:t>
            </a:r>
          </a:p>
          <a:p>
            <a:r>
              <a:rPr lang="en-US" baseline="0" dirty="0"/>
              <a:t>Wireless Treasury contributed $6,574.10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4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$1021 ($850/$1,100/$1,350)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85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EC-19/0136r1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EC-19/0136r1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EC-19/0136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Wireless Treasurer Report Sept. 2019 Hanoi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15634"/>
              </p:ext>
            </p:extLst>
          </p:nvPr>
        </p:nvGraphicFramePr>
        <p:xfrm>
          <a:off x="696915" y="606426"/>
          <a:ext cx="7837486" cy="5880664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5219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228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849507"/>
              </p:ext>
            </p:extLst>
          </p:nvPr>
        </p:nvGraphicFramePr>
        <p:xfrm>
          <a:off x="457200" y="557032"/>
          <a:ext cx="8229600" cy="5918381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687010"/>
              </p:ext>
            </p:extLst>
          </p:nvPr>
        </p:nvGraphicFramePr>
        <p:xfrm>
          <a:off x="696912" y="990600"/>
          <a:ext cx="7845426" cy="5484822"/>
        </p:xfrm>
        <a:graphic>
          <a:graphicData uri="http://schemas.openxmlformats.org/drawingml/2006/table">
            <a:tbl>
              <a:tblPr/>
              <a:tblGrid>
                <a:gridCol w="1777821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77898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81624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075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18346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70818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05553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05825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10954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15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53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4153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141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274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04249"/>
              </p:ext>
            </p:extLst>
          </p:nvPr>
        </p:nvGraphicFramePr>
        <p:xfrm>
          <a:off x="696912" y="606425"/>
          <a:ext cx="7845425" cy="5879993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September 2019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2F58E18-EDF4-4A94-BA66-9814E1824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784793"/>
              </p:ext>
            </p:extLst>
          </p:nvPr>
        </p:nvGraphicFramePr>
        <p:xfrm>
          <a:off x="1066800" y="914400"/>
          <a:ext cx="7086600" cy="5333994"/>
        </p:xfrm>
        <a:graphic>
          <a:graphicData uri="http://schemas.openxmlformats.org/drawingml/2006/table">
            <a:tbl>
              <a:tblPr/>
              <a:tblGrid>
                <a:gridCol w="5248513">
                  <a:extLst>
                    <a:ext uri="{9D8B030D-6E8A-4147-A177-3AD203B41FA5}">
                      <a16:colId xmlns:a16="http://schemas.microsoft.com/office/drawing/2014/main" val="3336197948"/>
                    </a:ext>
                  </a:extLst>
                </a:gridCol>
                <a:gridCol w="1838087">
                  <a:extLst>
                    <a:ext uri="{9D8B030D-6E8A-4147-A177-3AD203B41FA5}">
                      <a16:colId xmlns:a16="http://schemas.microsoft.com/office/drawing/2014/main" val="2915115127"/>
                    </a:ext>
                  </a:extLst>
                </a:gridCol>
              </a:tblGrid>
              <a:tr h="4961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455198"/>
                  </a:ext>
                </a:extLst>
              </a:tr>
              <a:tr h="4961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effectLst/>
                          <a:latin typeface="Arial" panose="020B0604020202020204" pitchFamily="34" charset="0"/>
                        </a:rPr>
                        <a:t>31-Aug-19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342557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832220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716362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902162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811112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484919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791231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249704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019958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630833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80034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528331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($256,472.99)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519596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709362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86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25541"/>
            <a:ext cx="7770813" cy="400049"/>
          </a:xfrm>
        </p:spPr>
        <p:txBody>
          <a:bodyPr/>
          <a:lstStyle/>
          <a:p>
            <a:r>
              <a:rPr lang="en-US" dirty="0"/>
              <a:t>Atlanta, May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 bwMode="auto">
          <a:xfrm>
            <a:off x="4873625" y="6565106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133972"/>
              </p:ext>
            </p:extLst>
          </p:nvPr>
        </p:nvGraphicFramePr>
        <p:xfrm>
          <a:off x="866774" y="1044706"/>
          <a:ext cx="7485066" cy="5414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168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770168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802816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058423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23160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295042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665289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5069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March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 May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 Jun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 update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Final Budget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$215,970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$222,385.00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$34,365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$33,410.00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$241,600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$250,335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$255,795.00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$19,656.77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$11,092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$10,798.50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$11,119.25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$49,000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$53,179.03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$124,000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$121,097.42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$37,000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$38,060.46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$22,000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$23,958.29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$2,700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$2,908.14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$5,488.84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$270,498.50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($275,468.20)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($32,243)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($20,163.50)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($19,673.20)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$916.98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$924.06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$930.64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34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788987"/>
            <a:ext cx="7770813" cy="400049"/>
          </a:xfrm>
        </p:spPr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Workshop, July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 bwMode="auto">
          <a:xfrm>
            <a:off x="5181599" y="6557961"/>
            <a:ext cx="3545417" cy="2524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 dirty="0"/>
              <a:t>Ben Rolfe (BCA);   Jon Rosdahl (Qualcomm)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975528"/>
              </p:ext>
            </p:extLst>
          </p:nvPr>
        </p:nvGraphicFramePr>
        <p:xfrm>
          <a:off x="852486" y="1419564"/>
          <a:ext cx="7475533" cy="4951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558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33908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40686">
                  <a:extLst>
                    <a:ext uri="{9D8B030D-6E8A-4147-A177-3AD203B41FA5}">
                      <a16:colId xmlns:a16="http://schemas.microsoft.com/office/drawing/2014/main" val="3044901360"/>
                    </a:ext>
                  </a:extLst>
                </a:gridCol>
                <a:gridCol w="1062740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63892656"/>
                    </a:ext>
                  </a:extLst>
                </a:gridCol>
                <a:gridCol w="1012819">
                  <a:extLst>
                    <a:ext uri="{9D8B030D-6E8A-4147-A177-3AD203B41FA5}">
                      <a16:colId xmlns:a16="http://schemas.microsoft.com/office/drawing/2014/main" val="2249717546"/>
                    </a:ext>
                  </a:extLst>
                </a:gridCol>
              </a:tblGrid>
              <a:tr h="271908">
                <a:tc gridSpan="2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April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30 June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July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Aug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3096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Income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40399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1.20 - Received from Corporations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10,000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7,500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7,700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17,400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$17,500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$17,700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387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Expense</a:t>
                      </a: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$16,894.28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12,074.29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19,610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19,610.58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$1,232.30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1,227.74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$1,322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$1,313.52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$3,000.00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3000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4.18 -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Misc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Expense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$350.00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$-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$21,476.58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$16,302.03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$24,282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$24,274.10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54872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IEEE 802.11/.15 Net Sponsorship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($4,476.58)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($1,097.97)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($6,782)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($6,574.10)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5871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140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7538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$153.40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$108.68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$161.88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$161.83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2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Hanoi, Sept 2019 Budget Report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710473"/>
              </p:ext>
            </p:extLst>
          </p:nvPr>
        </p:nvGraphicFramePr>
        <p:xfrm>
          <a:off x="723899" y="1293692"/>
          <a:ext cx="7770813" cy="5124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57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79957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833464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098829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6603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344481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728862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May/July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Sept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$290,500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$252,400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$16,0000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$16,000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$306,500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$268,400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8,615.00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$9,119.60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$41,611.50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$39,983.50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$70,859.50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$59,355.70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$34,750.00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$8,650.00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$8,419.00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$287,653.25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$276,545.05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9013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$18,847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($8,145.05)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$958.85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$994.77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98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782075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 250, $82,735)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95599" y="1078755"/>
            <a:ext cx="2782075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$33,841)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$29,080)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$30,931.52)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685800"/>
            <a:endParaRPr lang="en-US" sz="675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017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2015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190,625,  $0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357 – Vancouver ($6,323, $14,667)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329 – Bangkok (-</a:t>
            </a:r>
            <a:r>
              <a:rPr lang="en-US" sz="1200" kern="0" dirty="0">
                <a:solidFill>
                  <a:srgbClr val="C00000"/>
                </a:solidFill>
              </a:rPr>
              <a:t>$3,147,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2016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698 – Atlanta </a:t>
            </a:r>
            <a:r>
              <a:rPr lang="en-US" sz="1200" kern="0" dirty="0">
                <a:solidFill>
                  <a:srgbClr val="C00000"/>
                </a:solidFill>
              </a:rPr>
              <a:t>(-$33,625, </a:t>
            </a:r>
            <a:r>
              <a:rPr lang="en-US" sz="1200" kern="0" dirty="0">
                <a:solidFill>
                  <a:schemeClr val="tx1"/>
                </a:solidFill>
              </a:rPr>
              <a:t>$0)</a:t>
            </a:r>
            <a:r>
              <a:rPr lang="en-US" sz="1200" kern="0" baseline="30000" dirty="0">
                <a:solidFill>
                  <a:schemeClr val="tx1"/>
                </a:solidFill>
              </a:rPr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324 – Waikoloa (-</a:t>
            </a:r>
            <a:r>
              <a:rPr lang="en-US" sz="1200" kern="0" dirty="0">
                <a:solidFill>
                  <a:srgbClr val="C00000"/>
                </a:solidFill>
              </a:rPr>
              <a:t>$22,740,  </a:t>
            </a:r>
            <a:r>
              <a:rPr lang="en-US" sz="1200" kern="0" dirty="0"/>
              <a:t>$</a:t>
            </a:r>
            <a:r>
              <a:rPr lang="en-US" sz="1200" kern="0" dirty="0">
                <a:solidFill>
                  <a:schemeClr val="tx1"/>
                </a:solidFill>
              </a:rPr>
              <a:t>14,253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267 – Warsaw ($1,025, -</a:t>
            </a:r>
            <a:r>
              <a:rPr lang="en-US" sz="1200" kern="0" dirty="0">
                <a:solidFill>
                  <a:srgbClr val="C00000"/>
                </a:solidFill>
              </a:rPr>
              <a:t>$7,874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2017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317 – Atlanta (-</a:t>
            </a:r>
            <a:r>
              <a:rPr lang="en-US" sz="12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lang="en-US" sz="1200" kern="0" dirty="0">
                <a:solidFill>
                  <a:schemeClr val="tx1"/>
                </a:solidFill>
              </a:rPr>
              <a:t>-</a:t>
            </a:r>
            <a:r>
              <a:rPr lang="en-US" sz="12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  <a:endParaRPr lang="en-US" sz="1200" kern="0" baseline="30000" dirty="0">
              <a:solidFill>
                <a:schemeClr val="tx1"/>
              </a:solidFill>
            </a:endParaRP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215 – </a:t>
            </a:r>
            <a:r>
              <a:rPr lang="en-US" sz="1200" kern="0" dirty="0" err="1">
                <a:solidFill>
                  <a:schemeClr val="tx1"/>
                </a:solidFill>
              </a:rPr>
              <a:t>Deajeon</a:t>
            </a:r>
            <a:r>
              <a:rPr lang="en-US" sz="1200" kern="0" dirty="0">
                <a:solidFill>
                  <a:schemeClr val="tx1"/>
                </a:solidFill>
              </a:rPr>
              <a:t> ($</a:t>
            </a:r>
            <a:r>
              <a:rPr lang="en-US" sz="1200" kern="0" dirty="0"/>
              <a:t>26,050.00, $</a:t>
            </a:r>
            <a:r>
              <a:rPr lang="en-US" sz="1200" dirty="0"/>
              <a:t>17,666.60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267 - Waikoloa (-</a:t>
            </a:r>
            <a:r>
              <a:rPr lang="en-US" sz="1200" b="1" kern="0" dirty="0">
                <a:solidFill>
                  <a:srgbClr val="C00000"/>
                </a:solidFill>
              </a:rPr>
              <a:t>$17,750</a:t>
            </a:r>
            <a:r>
              <a:rPr lang="en-US" sz="1200" kern="0" dirty="0">
                <a:solidFill>
                  <a:srgbClr val="FF0000"/>
                </a:solidFill>
              </a:rPr>
              <a:t>, -</a:t>
            </a:r>
            <a:r>
              <a:rPr lang="en-US" sz="1200" b="1" kern="0" dirty="0">
                <a:solidFill>
                  <a:srgbClr val="C00000"/>
                </a:solidFill>
              </a:rPr>
              <a:t>$</a:t>
            </a:r>
            <a:r>
              <a:rPr lang="en-US" sz="1200" b="1" dirty="0">
                <a:solidFill>
                  <a:srgbClr val="C00000"/>
                </a:solidFill>
              </a:rPr>
              <a:t>18,404.21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2018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312 – Irvine (-</a:t>
            </a:r>
            <a:r>
              <a:rPr lang="en-US" sz="1400" b="1" i="1" kern="0" dirty="0">
                <a:solidFill>
                  <a:srgbClr val="C00000"/>
                </a:solidFill>
              </a:rPr>
              <a:t>$12,380, -$</a:t>
            </a:r>
            <a:r>
              <a:rPr lang="en-US" sz="1400" b="1" kern="0" dirty="0">
                <a:solidFill>
                  <a:srgbClr val="C00000"/>
                </a:solidFill>
              </a:rPr>
              <a:t>10,435.36</a:t>
            </a:r>
            <a:r>
              <a:rPr lang="en-US" sz="1400" i="1" kern="0" dirty="0">
                <a:solidFill>
                  <a:schemeClr val="tx1"/>
                </a:solidFill>
              </a:rPr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271 – Warsaw ($</a:t>
            </a:r>
            <a:r>
              <a:rPr lang="en-US" sz="1400" kern="0" dirty="0"/>
              <a:t>5,965.00, </a:t>
            </a:r>
            <a:r>
              <a:rPr lang="en-US" sz="1400" kern="0" dirty="0">
                <a:solidFill>
                  <a:schemeClr val="tx1"/>
                </a:solidFill>
              </a:rPr>
              <a:t>$13,661.10)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283-- Waikoloa (-</a:t>
            </a:r>
            <a:r>
              <a:rPr lang="en-US" sz="1400" b="1" kern="0" dirty="0">
                <a:solidFill>
                  <a:srgbClr val="C00000"/>
                </a:solidFill>
              </a:rPr>
              <a:t>$9,425</a:t>
            </a:r>
            <a:r>
              <a:rPr lang="en-US" sz="1400" kern="0" dirty="0">
                <a:solidFill>
                  <a:schemeClr val="tx1"/>
                </a:solidFill>
              </a:rPr>
              <a:t>, -</a:t>
            </a:r>
            <a:r>
              <a:rPr lang="en-US" sz="1400" b="1" kern="0" dirty="0">
                <a:solidFill>
                  <a:srgbClr val="C00000"/>
                </a:solidFill>
              </a:rPr>
              <a:t>$18,419.07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0" dirty="0">
                <a:solidFill>
                  <a:schemeClr val="tx1"/>
                </a:solidFill>
              </a:rPr>
              <a:t>293 – St Louis (-</a:t>
            </a:r>
            <a:r>
              <a:rPr lang="en-US" sz="1400" kern="0" dirty="0">
                <a:solidFill>
                  <a:srgbClr val="C00000"/>
                </a:solidFill>
              </a:rPr>
              <a:t>$30,408, -$13,667.13)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293 –  Atlanta (-</a:t>
            </a:r>
            <a:r>
              <a:rPr lang="en-US" sz="1400" kern="0" dirty="0">
                <a:solidFill>
                  <a:srgbClr val="C00000"/>
                </a:solidFill>
              </a:rPr>
              <a:t>$32,243, -$20,163.50)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278  - Hanoi ($</a:t>
            </a:r>
            <a:r>
              <a:rPr lang="en-US" sz="1400" b="0" dirty="0">
                <a:solidFill>
                  <a:schemeClr val="dk1"/>
                </a:solidFill>
              </a:rPr>
              <a:t>18,847, </a:t>
            </a:r>
            <a:r>
              <a:rPr lang="en-US" sz="1400" b="0" dirty="0">
                <a:solidFill>
                  <a:srgbClr val="C00000"/>
                </a:solidFill>
              </a:rPr>
              <a:t>-$8,145.05 </a:t>
            </a:r>
            <a:r>
              <a:rPr lang="en-US" sz="1400" b="0" dirty="0">
                <a:solidFill>
                  <a:schemeClr val="dk1"/>
                </a:solidFill>
              </a:rPr>
              <a:t>)</a:t>
            </a:r>
            <a:endParaRPr lang="en-US" sz="1400" b="0" kern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D7E6F76-4594-41ED-8C98-09D66EFB5A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326900"/>
              </p:ext>
            </p:extLst>
          </p:nvPr>
        </p:nvGraphicFramePr>
        <p:xfrm>
          <a:off x="696912" y="681038"/>
          <a:ext cx="7808913" cy="5825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4" imgW="5953365" imgH="3895462" progId="Excel.Sheet.12">
                  <p:embed/>
                </p:oleObj>
              </mc:Choice>
              <mc:Fallback>
                <p:oleObj name="Worksheet" r:id="rId4" imgW="5953365" imgH="3895462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D7E6F76-4594-41ED-8C98-09D66EFB5A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6912" y="681038"/>
                        <a:ext cx="7808913" cy="5825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57E0FB8-D369-4108-ABE3-C3B71EB410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88591"/>
              </p:ext>
            </p:extLst>
          </p:nvPr>
        </p:nvGraphicFramePr>
        <p:xfrm>
          <a:off x="498897" y="685799"/>
          <a:ext cx="8146206" cy="578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Worksheet" r:id="rId4" imgW="8839200" imgH="5952862" progId="Excel.Sheet.12">
                  <p:embed/>
                </p:oleObj>
              </mc:Choice>
              <mc:Fallback>
                <p:oleObj name="Worksheet" r:id="rId4" imgW="8839200" imgH="5952862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57E0FB8-D369-4108-ABE3-C3B71EB410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8897" y="685799"/>
                        <a:ext cx="8146206" cy="5789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044276136624162e7788a9ef0deff32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7a1af1ae2d713a6b18a9d11ab7afd4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5B9D47-03EB-4E85-ACC2-CA82724B0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D784B-096F-4BC0-B00F-03A4BD4D812F}">
  <ds:schemaRefs>
    <ds:schemaRef ds:uri="cc9c437c-ae0c-4066-8d90-a0f7de786127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1809</TotalTime>
  <Words>3135</Words>
  <Application>Microsoft Office PowerPoint</Application>
  <PresentationFormat>On-screen Show (4:3)</PresentationFormat>
  <Paragraphs>1022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Microsoft Excel Worksheet</vt:lpstr>
      <vt:lpstr>Worksheet</vt:lpstr>
      <vt:lpstr>Wireless Treasurer Report Sept. 2019 Hanoi</vt:lpstr>
      <vt:lpstr>Abstract</vt:lpstr>
      <vt:lpstr>PowerPoint Presentation</vt:lpstr>
      <vt:lpstr>Atlanta, May 2019 Budget Report</vt:lpstr>
      <vt:lpstr>CoEx Workshop, July 2019 Budget Report</vt:lpstr>
      <vt:lpstr>Hanoi, Sept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Sept 2019 Hanoi</dc:title>
  <dc:creator>Jon Rosdahl</dc:creator>
  <cp:keywords>Sept 2019</cp:keywords>
  <dc:description>Jon Rosdahl (Qualcomm)</dc:description>
  <cp:lastModifiedBy>Jon Rosdahl</cp:lastModifiedBy>
  <cp:revision>19</cp:revision>
  <cp:lastPrinted>1601-01-01T00:00:00Z</cp:lastPrinted>
  <dcterms:created xsi:type="dcterms:W3CDTF">2019-08-01T19:20:26Z</dcterms:created>
  <dcterms:modified xsi:type="dcterms:W3CDTF">2019-09-15T08:50:25Z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