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7" r:id="rId3"/>
    <p:sldId id="1719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808" y="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-19-0170-00-00ec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2019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28 Oct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</a:t>
            </a:r>
            <a:r>
              <a:rPr lang="en-US" dirty="0" smtClean="0"/>
              <a:t>Nov </a:t>
            </a:r>
            <a:r>
              <a:rPr lang="en-US" dirty="0" smtClean="0"/>
              <a:t>2019 plenary meeting in </a:t>
            </a:r>
            <a:r>
              <a:rPr lang="en-US" dirty="0" smtClean="0"/>
              <a:t>Hawaii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12 Nov 2019</a:t>
            </a:r>
            <a:r>
              <a:rPr lang="en-US" sz="1600" b="1" dirty="0">
                <a:latin typeface="+mj-lt"/>
              </a:rPr>
              <a:t>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Sept </a:t>
            </a:r>
            <a:r>
              <a:rPr lang="en-AU" dirty="0" smtClean="0"/>
              <a:t>2019 </a:t>
            </a:r>
            <a:r>
              <a:rPr lang="en-AU" dirty="0"/>
              <a:t>in </a:t>
            </a:r>
            <a:r>
              <a:rPr lang="en-AU" dirty="0" smtClean="0"/>
              <a:t>Hanoi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</a:t>
            </a:r>
            <a:r>
              <a:rPr lang="en-AU" dirty="0" smtClean="0"/>
              <a:t>Jul 2018</a:t>
            </a:r>
            <a:endParaRPr lang="en-AU" dirty="0"/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/>
              <a:t>Preparation for SC6 meeting in London in early 2020 </a:t>
            </a:r>
          </a:p>
          <a:p>
            <a:pPr lvl="1"/>
            <a:endParaRPr lang="en-AU" dirty="0"/>
          </a:p>
        </p:txBody>
      </p:sp>
      <p:sp>
        <p:nvSpPr>
          <p:cNvPr id="2" name="Rectangle 1"/>
          <p:cNvSpPr/>
          <p:nvPr/>
        </p:nvSpPr>
        <p:spPr>
          <a:xfrm>
            <a:off x="685800" y="4371201"/>
            <a:ext cx="251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Note: the 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meeting will be relatively light due to problem at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ISO, which has now been resolved</a:t>
            </a:r>
            <a:endParaRPr lang="en-AU" sz="16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</a:t>
            </a:r>
            <a:r>
              <a:rPr lang="en-AU" dirty="0" smtClean="0"/>
              <a:t>60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</a:t>
            </a:r>
            <a:r>
              <a:rPr lang="en-AU" dirty="0" smtClean="0"/>
              <a:t>34 </a:t>
            </a:r>
            <a:r>
              <a:rPr lang="en-AU" dirty="0" smtClean="0"/>
              <a:t>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641250"/>
              </p:ext>
            </p:extLst>
          </p:nvPr>
        </p:nvGraphicFramePr>
        <p:xfrm>
          <a:off x="1447800" y="1905000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47800" y="5394325"/>
            <a:ext cx="5791200" cy="9302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82563" indent="-1825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altLang="en-US" sz="1600">
                <a:latin typeface="Arial" panose="020B0604020202020204" pitchFamily="34" charset="0"/>
                <a:cs typeface="Arial" panose="020B0604020202020204" pitchFamily="34" charset="0"/>
              </a:rPr>
              <a:t>All ballots have been delayed by a problem at ISO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altLang="en-US" sz="1600">
                <a:latin typeface="Arial" panose="020B0604020202020204" pitchFamily="34" charset="0"/>
                <a:cs typeface="Arial" panose="020B0604020202020204" pitchFamily="34" charset="0"/>
              </a:rPr>
              <a:t>IEEE-SA reports that the problem has been resolved and that the ballots will restart soon</a:t>
            </a:r>
          </a:p>
        </p:txBody>
      </p:sp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259</Words>
  <Application>Microsoft Office PowerPoint</Application>
  <PresentationFormat>On-screen Show (4:3)</PresentationFormat>
  <Paragraphs>79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July 2019 opening report for EC</vt:lpstr>
      <vt:lpstr>The IEEE 802 JTC1 SC has one slot at the Nov 2019 plenary meeting in Hawaii</vt:lpstr>
      <vt:lpstr>IEEE 802 has sent 60 standards through to PSDO ratification with 34 in-process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2019-10-28T00:42:24Z</dcterms:modified>
</cp:coreProperties>
</file>