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5" r:id="rId1"/>
  </p:sldMasterIdLst>
  <p:notesMasterIdLst>
    <p:notesMasterId r:id="rId43"/>
  </p:notesMasterIdLst>
  <p:handoutMasterIdLst>
    <p:handoutMasterId r:id="rId44"/>
  </p:handoutMasterIdLst>
  <p:sldIdLst>
    <p:sldId id="256" r:id="rId2"/>
    <p:sldId id="257" r:id="rId3"/>
    <p:sldId id="1269" r:id="rId4"/>
    <p:sldId id="1270" r:id="rId5"/>
    <p:sldId id="1271" r:id="rId6"/>
    <p:sldId id="1273" r:id="rId7"/>
    <p:sldId id="1274" r:id="rId8"/>
    <p:sldId id="1275" r:id="rId9"/>
    <p:sldId id="1276" r:id="rId10"/>
    <p:sldId id="282" r:id="rId11"/>
    <p:sldId id="277" r:id="rId12"/>
    <p:sldId id="274" r:id="rId13"/>
    <p:sldId id="565" r:id="rId14"/>
    <p:sldId id="275" r:id="rId15"/>
    <p:sldId id="554" r:id="rId16"/>
    <p:sldId id="1277" r:id="rId17"/>
    <p:sldId id="280" r:id="rId18"/>
    <p:sldId id="551" r:id="rId19"/>
    <p:sldId id="536" r:id="rId20"/>
    <p:sldId id="568" r:id="rId21"/>
    <p:sldId id="258" r:id="rId22"/>
    <p:sldId id="570" r:id="rId23"/>
    <p:sldId id="259" r:id="rId24"/>
    <p:sldId id="561" r:id="rId25"/>
    <p:sldId id="283" r:id="rId26"/>
    <p:sldId id="505" r:id="rId27"/>
    <p:sldId id="538" r:id="rId28"/>
    <p:sldId id="263" r:id="rId29"/>
    <p:sldId id="537" r:id="rId30"/>
    <p:sldId id="567" r:id="rId31"/>
    <p:sldId id="265" r:id="rId32"/>
    <p:sldId id="266" r:id="rId33"/>
    <p:sldId id="556" r:id="rId34"/>
    <p:sldId id="557" r:id="rId35"/>
    <p:sldId id="558" r:id="rId36"/>
    <p:sldId id="540" r:id="rId37"/>
    <p:sldId id="549" r:id="rId38"/>
    <p:sldId id="559" r:id="rId39"/>
    <p:sldId id="563" r:id="rId40"/>
    <p:sldId id="279" r:id="rId41"/>
    <p:sldId id="560" r:id="rId42"/>
  </p:sldIdLst>
  <p:sldSz cx="9144000" cy="6858000" type="screen4x3"/>
  <p:notesSz cx="7077075" cy="9369425"/>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1">
          <p15:clr>
            <a:srgbClr val="A4A3A4"/>
          </p15:clr>
        </p15:guide>
        <p15:guide id="2" pos="22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32" autoAdjust="0"/>
    <p:restoredTop sz="94507" autoAdjust="0"/>
  </p:normalViewPr>
  <p:slideViewPr>
    <p:cSldViewPr snapToGrid="0" showGuides="1">
      <p:cViewPr varScale="1">
        <p:scale>
          <a:sx n="146" d="100"/>
          <a:sy n="146" d="100"/>
        </p:scale>
        <p:origin x="492" y="126"/>
      </p:cViewPr>
      <p:guideLst>
        <p:guide orient="horz" pos="2160"/>
        <p:guide pos="2880"/>
      </p:guideLst>
    </p:cSldViewPr>
  </p:slideViewPr>
  <p:outlineViewPr>
    <p:cViewPr>
      <p:scale>
        <a:sx n="33" d="100"/>
        <a:sy n="33" d="100"/>
      </p:scale>
      <p:origin x="0" y="-7872"/>
    </p:cViewPr>
  </p:outlineViewPr>
  <p:notesTextViewPr>
    <p:cViewPr>
      <p:scale>
        <a:sx n="1" d="1"/>
        <a:sy n="1" d="1"/>
      </p:scale>
      <p:origin x="0" y="0"/>
    </p:cViewPr>
  </p:notesTextViewPr>
  <p:sorterViewPr>
    <p:cViewPr>
      <p:scale>
        <a:sx n="66" d="100"/>
        <a:sy n="66" d="100"/>
      </p:scale>
      <p:origin x="0" y="0"/>
    </p:cViewPr>
  </p:sorterViewPr>
  <p:notesViewPr>
    <p:cSldViewPr snapToGrid="0" showGuides="1">
      <p:cViewPr varScale="1">
        <p:scale>
          <a:sx n="182" d="100"/>
          <a:sy n="182" d="100"/>
        </p:scale>
        <p:origin x="3776" y="184"/>
      </p:cViewPr>
      <p:guideLst>
        <p:guide orient="horz" pos="2951"/>
        <p:guide pos="222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EAEC917-64E2-D648-83F1-3E1407C05B5E}"/>
              </a:ext>
            </a:extLst>
          </p:cNvPr>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CCD7966-AE5E-3545-9055-67FB24FDC07C}"/>
              </a:ext>
            </a:extLst>
          </p:cNvPr>
          <p:cNvSpPr>
            <a:spLocks noGrp="1"/>
          </p:cNvSpPr>
          <p:nvPr>
            <p:ph type="dt" sz="quarter" idx="1"/>
          </p:nvPr>
        </p:nvSpPr>
        <p:spPr>
          <a:xfrm>
            <a:off x="4008438" y="0"/>
            <a:ext cx="3067050" cy="469900"/>
          </a:xfrm>
          <a:prstGeom prst="rect">
            <a:avLst/>
          </a:prstGeom>
        </p:spPr>
        <p:txBody>
          <a:bodyPr vert="horz" lIns="91440" tIns="45720" rIns="91440" bIns="45720" rtlCol="0"/>
          <a:lstStyle>
            <a:lvl1pPr algn="r">
              <a:defRPr sz="1200"/>
            </a:lvl1pPr>
          </a:lstStyle>
          <a:p>
            <a:fld id="{F57092B4-C36F-924F-8218-2881B3DD2739}" type="datetimeFigureOut">
              <a:rPr lang="en-US" smtClean="0"/>
              <a:t>11/4/2024</a:t>
            </a:fld>
            <a:endParaRPr lang="en-US"/>
          </a:p>
        </p:txBody>
      </p:sp>
      <p:sp>
        <p:nvSpPr>
          <p:cNvPr id="4" name="Footer Placeholder 3">
            <a:extLst>
              <a:ext uri="{FF2B5EF4-FFF2-40B4-BE49-F238E27FC236}">
                <a16:creationId xmlns:a16="http://schemas.microsoft.com/office/drawing/2014/main" id="{ED39CF21-5880-214B-960B-15AAC7432813}"/>
              </a:ext>
            </a:extLst>
          </p:cNvPr>
          <p:cNvSpPr>
            <a:spLocks noGrp="1"/>
          </p:cNvSpPr>
          <p:nvPr>
            <p:ph type="ftr" sz="quarter" idx="2"/>
          </p:nvPr>
        </p:nvSpPr>
        <p:spPr>
          <a:xfrm>
            <a:off x="0" y="8899525"/>
            <a:ext cx="3067050" cy="469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6463DB2-1977-8949-A486-782975EB0A9A}"/>
              </a:ext>
            </a:extLst>
          </p:cNvPr>
          <p:cNvSpPr>
            <a:spLocks noGrp="1"/>
          </p:cNvSpPr>
          <p:nvPr>
            <p:ph type="sldNum" sz="quarter" idx="3"/>
          </p:nvPr>
        </p:nvSpPr>
        <p:spPr>
          <a:xfrm>
            <a:off x="4008438" y="8899525"/>
            <a:ext cx="3067050" cy="469900"/>
          </a:xfrm>
          <a:prstGeom prst="rect">
            <a:avLst/>
          </a:prstGeom>
        </p:spPr>
        <p:txBody>
          <a:bodyPr vert="horz" lIns="91440" tIns="45720" rIns="91440" bIns="45720" rtlCol="0" anchor="b"/>
          <a:lstStyle>
            <a:lvl1pPr algn="r">
              <a:defRPr sz="1200"/>
            </a:lvl1pPr>
          </a:lstStyle>
          <a:p>
            <a:fld id="{188AD732-EB15-3144-9E56-846F51EFE6CC}" type="slidenum">
              <a:rPr lang="en-US" smtClean="0"/>
              <a:t>‹#›</a:t>
            </a:fld>
            <a:endParaRPr lang="en-US"/>
          </a:p>
        </p:txBody>
      </p:sp>
    </p:spTree>
    <p:extLst>
      <p:ext uri="{BB962C8B-B14F-4D97-AF65-F5344CB8AC3E}">
        <p14:creationId xmlns:p14="http://schemas.microsoft.com/office/powerpoint/2010/main" val="24141282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a:extLst>
              <a:ext uri="{FF2B5EF4-FFF2-40B4-BE49-F238E27FC236}">
                <a16:creationId xmlns:a16="http://schemas.microsoft.com/office/drawing/2014/main" id="{BB16AD0A-79F6-974B-9CBA-4047BC93CEA5}"/>
              </a:ext>
            </a:extLst>
          </p:cNvPr>
          <p:cNvSpPr txBox="1">
            <a:spLocks noGrp="1"/>
          </p:cNvSpPr>
          <p:nvPr>
            <p:ph type="body" sz="quarter" idx="3"/>
          </p:nvPr>
        </p:nvSpPr>
        <p:spPr>
          <a:xfrm>
            <a:off x="803275" y="4894263"/>
            <a:ext cx="6415088" cy="4637087"/>
          </a:xfrm>
          <a:prstGeom prst="rect">
            <a:avLst/>
          </a:prstGeom>
          <a:noFill/>
          <a:ln>
            <a:noFill/>
          </a:ln>
        </p:spPr>
        <p:txBody>
          <a:bodyPr vert="horz" wrap="none" lIns="0" tIns="0" rIns="0" bIns="0" anchor="t" anchorCtr="0" compatLnSpc="1"/>
          <a:lstStyle/>
          <a:p>
            <a:pPr lvl="0"/>
            <a:r>
              <a:rPr lang="en-US" noProof="0"/>
              <a:t>Click to edit the notes format</a:t>
            </a:r>
          </a:p>
        </p:txBody>
      </p:sp>
      <p:sp>
        <p:nvSpPr>
          <p:cNvPr id="3" name="PlaceHolder 2">
            <a:extLst>
              <a:ext uri="{FF2B5EF4-FFF2-40B4-BE49-F238E27FC236}">
                <a16:creationId xmlns:a16="http://schemas.microsoft.com/office/drawing/2014/main" id="{EA2C441C-3084-AA4D-96FD-164F0B19902F}"/>
              </a:ext>
            </a:extLst>
          </p:cNvPr>
          <p:cNvSpPr txBox="1">
            <a:spLocks noGrp="1"/>
          </p:cNvSpPr>
          <p:nvPr>
            <p:ph type="hdr" sz="quarter"/>
          </p:nvPr>
        </p:nvSpPr>
        <p:spPr>
          <a:xfrm>
            <a:off x="0" y="0"/>
            <a:ext cx="3481388" cy="515938"/>
          </a:xfrm>
          <a:prstGeom prst="rect">
            <a:avLst/>
          </a:prstGeom>
          <a:noFill/>
          <a:ln>
            <a:noFill/>
          </a:ln>
        </p:spPr>
        <p:txBody>
          <a:bodyPr vert="horz" wrap="none" lIns="0" tIns="0" rIns="0" bIns="0" anchor="t" anchorCtr="0" compatLnSpc="1"/>
          <a:lstStyle>
            <a:lvl1pPr marL="0" marR="0" lvl="0" indent="0" algn="l" defTabSz="939729" rtl="0" eaLnBrk="1" fontAlgn="auto" hangingPunct="1">
              <a:lnSpc>
                <a:spcPct val="100000"/>
              </a:lnSpc>
              <a:spcBef>
                <a:spcPts val="0"/>
              </a:spcBef>
              <a:spcAft>
                <a:spcPts val="0"/>
              </a:spcAft>
              <a:buNone/>
              <a:tabLst/>
              <a:defRPr lang="en-US" sz="1400" b="0" i="0" u="none" strike="noStrike" kern="1200" cap="none" spc="0" baseline="0">
                <a:solidFill>
                  <a:srgbClr val="000000"/>
                </a:solidFill>
                <a:uFillTx/>
                <a:latin typeface="Arial"/>
                <a:ea typeface="DejaVu Sans"/>
                <a:cs typeface="DejaVu Sans"/>
              </a:defRPr>
            </a:lvl1pPr>
          </a:lstStyle>
          <a:p>
            <a:pPr>
              <a:defRPr/>
            </a:pPr>
            <a:r>
              <a:t>&lt;header&gt;</a:t>
            </a:r>
          </a:p>
        </p:txBody>
      </p:sp>
      <p:sp>
        <p:nvSpPr>
          <p:cNvPr id="4" name="PlaceHolder 3">
            <a:extLst>
              <a:ext uri="{FF2B5EF4-FFF2-40B4-BE49-F238E27FC236}">
                <a16:creationId xmlns:a16="http://schemas.microsoft.com/office/drawing/2014/main" id="{C7AC0B35-5347-0047-A88E-7FBE3E979C3B}"/>
              </a:ext>
            </a:extLst>
          </p:cNvPr>
          <p:cNvSpPr txBox="1">
            <a:spLocks noGrp="1"/>
          </p:cNvSpPr>
          <p:nvPr>
            <p:ph type="dt" idx="1"/>
          </p:nvPr>
        </p:nvSpPr>
        <p:spPr>
          <a:xfrm>
            <a:off x="4540250" y="0"/>
            <a:ext cx="3479800" cy="515938"/>
          </a:xfrm>
          <a:prstGeom prst="rect">
            <a:avLst/>
          </a:prstGeom>
          <a:noFill/>
          <a:ln>
            <a:noFill/>
          </a:ln>
        </p:spPr>
        <p:txBody>
          <a:bodyPr vert="horz" wrap="none" lIns="0" tIns="0" rIns="0" bIns="0" anchor="t" anchorCtr="0" compatLnSpc="1"/>
          <a:lstStyle>
            <a:lvl1pPr marL="0" marR="0" lvl="0" indent="0" algn="r" defTabSz="939729" rtl="0" eaLnBrk="1" fontAlgn="auto" hangingPunct="1">
              <a:lnSpc>
                <a:spcPct val="100000"/>
              </a:lnSpc>
              <a:spcBef>
                <a:spcPts val="0"/>
              </a:spcBef>
              <a:spcAft>
                <a:spcPts val="0"/>
              </a:spcAft>
              <a:buNone/>
              <a:tabLst/>
              <a:defRPr lang="en-US" sz="1400" b="0" i="0" u="none" strike="noStrike" kern="1200" cap="none" spc="0" baseline="0">
                <a:solidFill>
                  <a:srgbClr val="000000"/>
                </a:solidFill>
                <a:uFillTx/>
                <a:latin typeface="Arial"/>
                <a:ea typeface="DejaVu Sans"/>
                <a:cs typeface="DejaVu Sans"/>
              </a:defRPr>
            </a:lvl1pPr>
          </a:lstStyle>
          <a:p>
            <a:pPr>
              <a:defRPr/>
            </a:pPr>
            <a:r>
              <a:t>&lt;date/time&gt;</a:t>
            </a:r>
          </a:p>
        </p:txBody>
      </p:sp>
      <p:sp>
        <p:nvSpPr>
          <p:cNvPr id="5" name="PlaceHolder 4">
            <a:extLst>
              <a:ext uri="{FF2B5EF4-FFF2-40B4-BE49-F238E27FC236}">
                <a16:creationId xmlns:a16="http://schemas.microsoft.com/office/drawing/2014/main" id="{65DB726D-2074-2B47-B842-4F25C23DF951}"/>
              </a:ext>
            </a:extLst>
          </p:cNvPr>
          <p:cNvSpPr txBox="1">
            <a:spLocks noGrp="1"/>
          </p:cNvSpPr>
          <p:nvPr>
            <p:ph type="ftr" sz="quarter" idx="4"/>
          </p:nvPr>
        </p:nvSpPr>
        <p:spPr>
          <a:xfrm>
            <a:off x="0" y="9790113"/>
            <a:ext cx="3481388" cy="515937"/>
          </a:xfrm>
          <a:prstGeom prst="rect">
            <a:avLst/>
          </a:prstGeom>
          <a:noFill/>
          <a:ln>
            <a:noFill/>
          </a:ln>
        </p:spPr>
        <p:txBody>
          <a:bodyPr vert="horz" wrap="none" lIns="0" tIns="0" rIns="0" bIns="0" anchor="b" anchorCtr="0" compatLnSpc="1"/>
          <a:lstStyle>
            <a:lvl1pPr marL="0" marR="0" lvl="0" indent="0" algn="l" defTabSz="939729" rtl="0" eaLnBrk="1" fontAlgn="auto" hangingPunct="1">
              <a:lnSpc>
                <a:spcPct val="100000"/>
              </a:lnSpc>
              <a:spcBef>
                <a:spcPts val="0"/>
              </a:spcBef>
              <a:spcAft>
                <a:spcPts val="0"/>
              </a:spcAft>
              <a:buNone/>
              <a:tabLst/>
              <a:defRPr lang="en-US" sz="1400" b="0" i="0" u="none" strike="noStrike" kern="1200" cap="none" spc="0" baseline="0">
                <a:solidFill>
                  <a:srgbClr val="000000"/>
                </a:solidFill>
                <a:uFillTx/>
                <a:latin typeface="Arial"/>
                <a:ea typeface="DejaVu Sans"/>
                <a:cs typeface="DejaVu Sans"/>
              </a:defRPr>
            </a:lvl1pPr>
          </a:lstStyle>
          <a:p>
            <a:pPr>
              <a:defRPr/>
            </a:pPr>
            <a:r>
              <a:t>&lt;footer&gt;</a:t>
            </a:r>
          </a:p>
        </p:txBody>
      </p:sp>
      <p:sp>
        <p:nvSpPr>
          <p:cNvPr id="6" name="PlaceHolder 5">
            <a:extLst>
              <a:ext uri="{FF2B5EF4-FFF2-40B4-BE49-F238E27FC236}">
                <a16:creationId xmlns:a16="http://schemas.microsoft.com/office/drawing/2014/main" id="{12166A0B-69CB-9841-AC96-65DA406F76AF}"/>
              </a:ext>
            </a:extLst>
          </p:cNvPr>
          <p:cNvSpPr txBox="1">
            <a:spLocks noGrp="1"/>
          </p:cNvSpPr>
          <p:nvPr>
            <p:ph type="sldNum" sz="quarter" idx="5"/>
          </p:nvPr>
        </p:nvSpPr>
        <p:spPr>
          <a:xfrm>
            <a:off x="4540250" y="9790113"/>
            <a:ext cx="3479800" cy="515937"/>
          </a:xfrm>
          <a:prstGeom prst="rect">
            <a:avLst/>
          </a:prstGeom>
          <a:noFill/>
          <a:ln>
            <a:noFill/>
          </a:ln>
        </p:spPr>
        <p:txBody>
          <a:bodyPr vert="horz" wrap="none" lIns="0" tIns="0" rIns="0" bIns="0" numCol="1" anchor="b" anchorCtr="0" compatLnSpc="1">
            <a:prstTxWarp prst="textNoShape">
              <a:avLst/>
            </a:prstTxWarp>
          </a:bodyPr>
          <a:lstStyle>
            <a:lvl1pPr algn="r" eaLnBrk="1" hangingPunct="1">
              <a:defRPr sz="1400">
                <a:solidFill>
                  <a:srgbClr val="000000"/>
                </a:solidFill>
                <a:latin typeface="Arial" panose="020B0604020202020204" pitchFamily="34" charset="0"/>
                <a:ea typeface="DejaVu Sans"/>
                <a:cs typeface="DejaVu Sans"/>
              </a:defRPr>
            </a:lvl1pPr>
          </a:lstStyle>
          <a:p>
            <a:fld id="{7F6CEC46-95E5-2C40-8957-36031599E42C}"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ts val="400"/>
      </a:spcBef>
      <a:spcAft>
        <a:spcPct val="0"/>
      </a:spcAft>
      <a:defRPr lang="en-US" sz="1200" kern="1200">
        <a:solidFill>
          <a:srgbClr val="000000"/>
        </a:solidFill>
        <a:latin typeface="Arial"/>
        <a:ea typeface="DejaVu Sans"/>
        <a:cs typeface="DejaVu Sans"/>
      </a:defRPr>
    </a:lvl1pPr>
    <a:lvl2pPr marL="742950" indent="-285750" algn="l" rtl="0" eaLnBrk="0" fontAlgn="base" hangingPunct="0">
      <a:spcBef>
        <a:spcPct val="30000"/>
      </a:spcBef>
      <a:spcAft>
        <a:spcPct val="0"/>
      </a:spcAft>
      <a:defRPr sz="1200" kern="1200">
        <a:solidFill>
          <a:schemeClr val="tx1"/>
        </a:solidFill>
        <a:latin typeface="+mn-lt"/>
        <a:ea typeface="DejaVu Sans"/>
        <a:cs typeface="DejaVu Sans"/>
      </a:defRPr>
    </a:lvl2pPr>
    <a:lvl3pPr marL="1143000" indent="-228600" algn="l" rtl="0" eaLnBrk="0" fontAlgn="base" hangingPunct="0">
      <a:spcBef>
        <a:spcPct val="30000"/>
      </a:spcBef>
      <a:spcAft>
        <a:spcPct val="0"/>
      </a:spcAft>
      <a:defRPr sz="1200" kern="1200">
        <a:solidFill>
          <a:schemeClr val="tx1"/>
        </a:solidFill>
        <a:latin typeface="+mn-lt"/>
        <a:ea typeface="DejaVu Sans"/>
        <a:cs typeface="DejaVu Sans"/>
      </a:defRPr>
    </a:lvl3pPr>
    <a:lvl4pPr marL="1600200" indent="-228600" algn="l" rtl="0" eaLnBrk="0" fontAlgn="base" hangingPunct="0">
      <a:spcBef>
        <a:spcPct val="30000"/>
      </a:spcBef>
      <a:spcAft>
        <a:spcPct val="0"/>
      </a:spcAft>
      <a:defRPr sz="1200" kern="1200">
        <a:solidFill>
          <a:schemeClr val="tx1"/>
        </a:solidFill>
        <a:latin typeface="+mn-lt"/>
        <a:ea typeface="DejaVu Sans"/>
        <a:cs typeface="DejaVu Sans"/>
      </a:defRPr>
    </a:lvl4pPr>
    <a:lvl5pPr marL="2057400" indent="-228600" algn="l" rtl="0" eaLnBrk="0" fontAlgn="base" hangingPunct="0">
      <a:spcBef>
        <a:spcPct val="30000"/>
      </a:spcBef>
      <a:spcAft>
        <a:spcPct val="0"/>
      </a:spcAft>
      <a:defRPr sz="1200" kern="1200">
        <a:solidFill>
          <a:schemeClr val="tx1"/>
        </a:solidFill>
        <a:latin typeface="+mn-lt"/>
        <a:ea typeface="DejaVu Sans"/>
        <a:cs typeface="DejaVu San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Shape 1">
            <a:extLst>
              <a:ext uri="{FF2B5EF4-FFF2-40B4-BE49-F238E27FC236}">
                <a16:creationId xmlns:a16="http://schemas.microsoft.com/office/drawing/2014/main" id="{F842BF23-904E-1A48-A944-08186990BC6D}"/>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B35912F9-7578-8F4A-A410-387E51684F4D}" type="slidenum">
              <a:rPr lang="en-US" altLang="en-US" sz="1400">
                <a:solidFill>
                  <a:srgbClr val="FFFFFF"/>
                </a:solidFill>
              </a:rPr>
              <a:pPr algn="ctr" eaLnBrk="1" hangingPunct="1">
                <a:spcBef>
                  <a:spcPct val="0"/>
                </a:spcBef>
              </a:pPr>
              <a:t>1</a:t>
            </a:fld>
            <a:endParaRPr lang="en-US" altLang="en-US" sz="1800"/>
          </a:p>
        </p:txBody>
      </p:sp>
      <p:sp>
        <p:nvSpPr>
          <p:cNvPr id="31747" name="CustomShape 2">
            <a:extLst>
              <a:ext uri="{FF2B5EF4-FFF2-40B4-BE49-F238E27FC236}">
                <a16:creationId xmlns:a16="http://schemas.microsoft.com/office/drawing/2014/main" id="{FF34C8D5-3585-844E-BAA2-962C8BD5129F}"/>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6833C666-34B6-9C4D-B9FB-2E69FBE1954D}" type="slidenum">
              <a:rPr lang="en-US" altLang="en-US"/>
              <a:pPr algn="r" eaLnBrk="1" hangingPunct="1">
                <a:spcBef>
                  <a:spcPct val="0"/>
                </a:spcBef>
              </a:pPr>
              <a:t>1</a:t>
            </a:fld>
            <a:endParaRPr lang="en-US" altLang="en-US" sz="1800"/>
          </a:p>
        </p:txBody>
      </p:sp>
      <p:sp>
        <p:nvSpPr>
          <p:cNvPr id="31748" name="CustomShape 3">
            <a:extLst>
              <a:ext uri="{FF2B5EF4-FFF2-40B4-BE49-F238E27FC236}">
                <a16:creationId xmlns:a16="http://schemas.microsoft.com/office/drawing/2014/main" id="{C130B5B2-BA34-9B4B-82C8-DF93D5779B39}"/>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1749" name="PlaceHolder 4">
            <a:extLst>
              <a:ext uri="{FF2B5EF4-FFF2-40B4-BE49-F238E27FC236}">
                <a16:creationId xmlns:a16="http://schemas.microsoft.com/office/drawing/2014/main" id="{032A56C5-B493-0A44-B76F-A5047BB6FF3C}"/>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Shape 1">
            <a:extLst>
              <a:ext uri="{FF2B5EF4-FFF2-40B4-BE49-F238E27FC236}">
                <a16:creationId xmlns:a16="http://schemas.microsoft.com/office/drawing/2014/main" id="{7ABA6C00-88B2-7E48-A704-C29B319FC1FB}"/>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4B06F67-715B-164F-A62B-114BB07EFEA3}" type="slidenum">
              <a:rPr lang="en-US" altLang="en-US" sz="1400">
                <a:solidFill>
                  <a:srgbClr val="FFFFFF"/>
                </a:solidFill>
              </a:rPr>
              <a:pPr algn="ctr" eaLnBrk="1" hangingPunct="1">
                <a:spcBef>
                  <a:spcPct val="0"/>
                </a:spcBef>
              </a:pPr>
              <a:t>17</a:t>
            </a:fld>
            <a:endParaRPr lang="en-US" altLang="en-US" sz="1800"/>
          </a:p>
        </p:txBody>
      </p:sp>
      <p:sp>
        <p:nvSpPr>
          <p:cNvPr id="57347" name="CustomShape 2">
            <a:extLst>
              <a:ext uri="{FF2B5EF4-FFF2-40B4-BE49-F238E27FC236}">
                <a16:creationId xmlns:a16="http://schemas.microsoft.com/office/drawing/2014/main" id="{88E66680-F88F-3242-BABE-83177CBBAF27}"/>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9558587-C055-7746-93D9-28D0BF0457D5}" type="slidenum">
              <a:rPr lang="en-US" altLang="en-US"/>
              <a:pPr algn="r" eaLnBrk="1" hangingPunct="1">
                <a:spcBef>
                  <a:spcPct val="0"/>
                </a:spcBef>
              </a:pPr>
              <a:t>17</a:t>
            </a:fld>
            <a:endParaRPr lang="en-US" altLang="en-US" sz="1800"/>
          </a:p>
        </p:txBody>
      </p:sp>
      <p:sp>
        <p:nvSpPr>
          <p:cNvPr id="57348" name="CustomShape 3">
            <a:extLst>
              <a:ext uri="{FF2B5EF4-FFF2-40B4-BE49-F238E27FC236}">
                <a16:creationId xmlns:a16="http://schemas.microsoft.com/office/drawing/2014/main" id="{5BE1F83E-2173-E44E-B3EE-A6D1BF52298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7349" name="PlaceHolder 4">
            <a:extLst>
              <a:ext uri="{FF2B5EF4-FFF2-40B4-BE49-F238E27FC236}">
                <a16:creationId xmlns:a16="http://schemas.microsoft.com/office/drawing/2014/main" id="{1C5884B3-7E85-1043-A40E-FC875CFC9B1F}"/>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Shape 1">
            <a:extLst>
              <a:ext uri="{FF2B5EF4-FFF2-40B4-BE49-F238E27FC236}">
                <a16:creationId xmlns:a16="http://schemas.microsoft.com/office/drawing/2014/main" id="{7ABA6C00-88B2-7E48-A704-C29B319FC1FB}"/>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4B06F67-715B-164F-A62B-114BB07EFEA3}" type="slidenum">
              <a:rPr lang="en-US" altLang="en-US" sz="1400">
                <a:solidFill>
                  <a:srgbClr val="FFFFFF"/>
                </a:solidFill>
              </a:rPr>
              <a:pPr algn="ctr" eaLnBrk="1" hangingPunct="1">
                <a:spcBef>
                  <a:spcPct val="0"/>
                </a:spcBef>
              </a:pPr>
              <a:t>18</a:t>
            </a:fld>
            <a:endParaRPr lang="en-US" altLang="en-US" sz="1800"/>
          </a:p>
        </p:txBody>
      </p:sp>
      <p:sp>
        <p:nvSpPr>
          <p:cNvPr id="57347" name="CustomShape 2">
            <a:extLst>
              <a:ext uri="{FF2B5EF4-FFF2-40B4-BE49-F238E27FC236}">
                <a16:creationId xmlns:a16="http://schemas.microsoft.com/office/drawing/2014/main" id="{88E66680-F88F-3242-BABE-83177CBBAF27}"/>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9558587-C055-7746-93D9-28D0BF0457D5}" type="slidenum">
              <a:rPr lang="en-US" altLang="en-US"/>
              <a:pPr algn="r" eaLnBrk="1" hangingPunct="1">
                <a:spcBef>
                  <a:spcPct val="0"/>
                </a:spcBef>
              </a:pPr>
              <a:t>18</a:t>
            </a:fld>
            <a:endParaRPr lang="en-US" altLang="en-US" sz="1800"/>
          </a:p>
        </p:txBody>
      </p:sp>
      <p:sp>
        <p:nvSpPr>
          <p:cNvPr id="57348" name="CustomShape 3">
            <a:extLst>
              <a:ext uri="{FF2B5EF4-FFF2-40B4-BE49-F238E27FC236}">
                <a16:creationId xmlns:a16="http://schemas.microsoft.com/office/drawing/2014/main" id="{5BE1F83E-2173-E44E-B3EE-A6D1BF52298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7349" name="PlaceHolder 4">
            <a:extLst>
              <a:ext uri="{FF2B5EF4-FFF2-40B4-BE49-F238E27FC236}">
                <a16:creationId xmlns:a16="http://schemas.microsoft.com/office/drawing/2014/main" id="{1C5884B3-7E85-1043-A40E-FC875CFC9B1F}"/>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13659156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941315BF-0B1E-EC42-ADC0-F315F722FBC1}"/>
              </a:ext>
            </a:extLst>
          </p:cNvPr>
          <p:cNvSpPr txBox="1">
            <a:spLocks noChangeArrowheads="1"/>
          </p:cNvSpPr>
          <p:nvPr/>
        </p:nvSpPr>
        <p:spPr bwMode="auto">
          <a:xfrm>
            <a:off x="4540250" y="9790113"/>
            <a:ext cx="3479800"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fld id="{E89B636F-5EDF-2A43-89E9-A737949C4492}" type="slidenum">
              <a:rPr lang="en-US" altLang="en-US" sz="1800"/>
              <a:pPr eaLnBrk="1" hangingPunct="1">
                <a:spcBef>
                  <a:spcPct val="0"/>
                </a:spcBef>
              </a:pPr>
              <a:t>19</a:t>
            </a:fld>
            <a:endParaRPr lang="en-US" altLang="en-US" sz="1800"/>
          </a:p>
        </p:txBody>
      </p:sp>
      <p:sp>
        <p:nvSpPr>
          <p:cNvPr id="40963" name="Text Box 1">
            <a:extLst>
              <a:ext uri="{FF2B5EF4-FFF2-40B4-BE49-F238E27FC236}">
                <a16:creationId xmlns:a16="http://schemas.microsoft.com/office/drawing/2014/main" id="{3081709B-4157-FF48-9888-912384F56BDD}"/>
              </a:ext>
            </a:extLst>
          </p:cNvPr>
          <p:cNvSpPr txBox="1">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rial" panose="020B0604020202020204" pitchFamily="34" charset="0"/>
                <a:ea typeface="DejaVu Sans"/>
                <a:cs typeface="DejaVu Sans"/>
              </a:defRPr>
            </a:lvl1pPr>
            <a:lvl2pPr marL="742950" indent="-28575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2pPr>
            <a:lvl3pPr marL="11430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3pPr>
            <a:lvl4pPr marL="16002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4pPr>
            <a:lvl5pPr marL="20574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EA8721D4-52CB-C448-8172-72E0248F8831}" type="slidenum">
              <a:rPr lang="en-US" altLang="en-US"/>
              <a:pPr algn="r" eaLnBrk="1" hangingPunct="1">
                <a:spcBef>
                  <a:spcPct val="0"/>
                </a:spcBef>
              </a:pPr>
              <a:t>19</a:t>
            </a:fld>
            <a:endParaRPr lang="en-US" altLang="en-US"/>
          </a:p>
        </p:txBody>
      </p:sp>
      <p:sp>
        <p:nvSpPr>
          <p:cNvPr id="40964" name="Text Box 2">
            <a:extLst>
              <a:ext uri="{FF2B5EF4-FFF2-40B4-BE49-F238E27FC236}">
                <a16:creationId xmlns:a16="http://schemas.microsoft.com/office/drawing/2014/main" id="{BC350D26-5038-1C46-811B-4BC37690C1E2}"/>
              </a:ext>
            </a:extLst>
          </p:cNvPr>
          <p:cNvSpPr txBox="1">
            <a:spLocks noChangeArrowheads="1"/>
          </p:cNvSpPr>
          <p:nvPr/>
        </p:nvSpPr>
        <p:spPr bwMode="auto">
          <a:xfrm>
            <a:off x="1179513" y="703263"/>
            <a:ext cx="4718050" cy="3513137"/>
          </a:xfrm>
          <a:prstGeom prst="rect">
            <a:avLst/>
          </a:prstGeom>
          <a:solidFill>
            <a:srgbClr val="FFFFFF"/>
          </a:solidFill>
          <a:ln w="9528">
            <a:solidFill>
              <a:srgbClr val="000000"/>
            </a:solidFill>
            <a:miter lim="800000"/>
            <a:headEnd/>
            <a:tailEnd/>
          </a:ln>
        </p:spPr>
        <p:txBody>
          <a:bodyPr wrap="none" lIns="93973" tIns="46986" rIns="93973" bIns="46986" anchor="ctr"/>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40965" name="Rectangle 3">
            <a:extLst>
              <a:ext uri="{FF2B5EF4-FFF2-40B4-BE49-F238E27FC236}">
                <a16:creationId xmlns:a16="http://schemas.microsoft.com/office/drawing/2014/main" id="{812F99DD-5833-6B49-8B7A-DBC5AA8AD4C9}"/>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22347421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941315BF-0B1E-EC42-ADC0-F315F722FBC1}"/>
              </a:ext>
            </a:extLst>
          </p:cNvPr>
          <p:cNvSpPr txBox="1">
            <a:spLocks noChangeArrowheads="1"/>
          </p:cNvSpPr>
          <p:nvPr/>
        </p:nvSpPr>
        <p:spPr bwMode="auto">
          <a:xfrm>
            <a:off x="4540250" y="9790113"/>
            <a:ext cx="3479800"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fld id="{E89B636F-5EDF-2A43-89E9-A737949C4492}" type="slidenum">
              <a:rPr lang="en-US" altLang="en-US" sz="1800"/>
              <a:pPr eaLnBrk="1" hangingPunct="1">
                <a:spcBef>
                  <a:spcPct val="0"/>
                </a:spcBef>
              </a:pPr>
              <a:t>20</a:t>
            </a:fld>
            <a:endParaRPr lang="en-US" altLang="en-US" sz="1800"/>
          </a:p>
        </p:txBody>
      </p:sp>
      <p:sp>
        <p:nvSpPr>
          <p:cNvPr id="40963" name="Text Box 1">
            <a:extLst>
              <a:ext uri="{FF2B5EF4-FFF2-40B4-BE49-F238E27FC236}">
                <a16:creationId xmlns:a16="http://schemas.microsoft.com/office/drawing/2014/main" id="{3081709B-4157-FF48-9888-912384F56BDD}"/>
              </a:ext>
            </a:extLst>
          </p:cNvPr>
          <p:cNvSpPr txBox="1">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rial" panose="020B0604020202020204" pitchFamily="34" charset="0"/>
                <a:ea typeface="DejaVu Sans"/>
                <a:cs typeface="DejaVu Sans"/>
              </a:defRPr>
            </a:lvl1pPr>
            <a:lvl2pPr marL="742950" indent="-28575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2pPr>
            <a:lvl3pPr marL="11430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3pPr>
            <a:lvl4pPr marL="16002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4pPr>
            <a:lvl5pPr marL="20574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EA8721D4-52CB-C448-8172-72E0248F8831}" type="slidenum">
              <a:rPr lang="en-US" altLang="en-US"/>
              <a:pPr algn="r" eaLnBrk="1" hangingPunct="1">
                <a:spcBef>
                  <a:spcPct val="0"/>
                </a:spcBef>
              </a:pPr>
              <a:t>20</a:t>
            </a:fld>
            <a:endParaRPr lang="en-US" altLang="en-US"/>
          </a:p>
        </p:txBody>
      </p:sp>
      <p:sp>
        <p:nvSpPr>
          <p:cNvPr id="40964" name="Text Box 2">
            <a:extLst>
              <a:ext uri="{FF2B5EF4-FFF2-40B4-BE49-F238E27FC236}">
                <a16:creationId xmlns:a16="http://schemas.microsoft.com/office/drawing/2014/main" id="{BC350D26-5038-1C46-811B-4BC37690C1E2}"/>
              </a:ext>
            </a:extLst>
          </p:cNvPr>
          <p:cNvSpPr txBox="1">
            <a:spLocks noChangeArrowheads="1"/>
          </p:cNvSpPr>
          <p:nvPr/>
        </p:nvSpPr>
        <p:spPr bwMode="auto">
          <a:xfrm>
            <a:off x="1179513" y="703263"/>
            <a:ext cx="4718050" cy="3513137"/>
          </a:xfrm>
          <a:prstGeom prst="rect">
            <a:avLst/>
          </a:prstGeom>
          <a:solidFill>
            <a:srgbClr val="FFFFFF"/>
          </a:solidFill>
          <a:ln w="9528">
            <a:solidFill>
              <a:srgbClr val="000000"/>
            </a:solidFill>
            <a:miter lim="800000"/>
            <a:headEnd/>
            <a:tailEnd/>
          </a:ln>
        </p:spPr>
        <p:txBody>
          <a:bodyPr wrap="none" lIns="93973" tIns="46986" rIns="93973" bIns="46986" anchor="ctr"/>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40965" name="Rectangle 3">
            <a:extLst>
              <a:ext uri="{FF2B5EF4-FFF2-40B4-BE49-F238E27FC236}">
                <a16:creationId xmlns:a16="http://schemas.microsoft.com/office/drawing/2014/main" id="{812F99DD-5833-6B49-8B7A-DBC5AA8AD4C9}"/>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39133947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Shape 1">
            <a:extLst>
              <a:ext uri="{FF2B5EF4-FFF2-40B4-BE49-F238E27FC236}">
                <a16:creationId xmlns:a16="http://schemas.microsoft.com/office/drawing/2014/main" id="{958E146E-B62D-754B-9096-2931F0371391}"/>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057395B-DED8-0E44-B71B-44BA04B7D555}" type="slidenum">
              <a:rPr lang="en-US" altLang="en-US" sz="1400">
                <a:solidFill>
                  <a:srgbClr val="FFFFFF"/>
                </a:solidFill>
              </a:rPr>
              <a:pPr algn="ctr" eaLnBrk="1" hangingPunct="1">
                <a:spcBef>
                  <a:spcPct val="0"/>
                </a:spcBef>
              </a:pPr>
              <a:t>21</a:t>
            </a:fld>
            <a:endParaRPr lang="en-US" altLang="en-US" sz="1800"/>
          </a:p>
        </p:txBody>
      </p:sp>
      <p:sp>
        <p:nvSpPr>
          <p:cNvPr id="33795" name="CustomShape 2">
            <a:extLst>
              <a:ext uri="{FF2B5EF4-FFF2-40B4-BE49-F238E27FC236}">
                <a16:creationId xmlns:a16="http://schemas.microsoft.com/office/drawing/2014/main" id="{8329D05D-F25C-0C49-B61D-8B0CA5A38DCF}"/>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21462F83-1A2B-094C-918B-8AF3BED64B9E}" type="slidenum">
              <a:rPr lang="en-US" altLang="en-US"/>
              <a:pPr algn="r" eaLnBrk="1" hangingPunct="1">
                <a:spcBef>
                  <a:spcPct val="0"/>
                </a:spcBef>
              </a:pPr>
              <a:t>21</a:t>
            </a:fld>
            <a:endParaRPr lang="en-US" altLang="en-US" sz="1800"/>
          </a:p>
        </p:txBody>
      </p:sp>
      <p:sp>
        <p:nvSpPr>
          <p:cNvPr id="33796" name="CustomShape 3">
            <a:extLst>
              <a:ext uri="{FF2B5EF4-FFF2-40B4-BE49-F238E27FC236}">
                <a16:creationId xmlns:a16="http://schemas.microsoft.com/office/drawing/2014/main" id="{D07A2EF2-633D-8C42-94A5-55E581F3A267}"/>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3797" name="PlaceHolder 4">
            <a:extLst>
              <a:ext uri="{FF2B5EF4-FFF2-40B4-BE49-F238E27FC236}">
                <a16:creationId xmlns:a16="http://schemas.microsoft.com/office/drawing/2014/main" id="{C3CB2574-F06F-5246-B961-ED98B19E0D31}"/>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dirty="0"/>
          </a:p>
        </p:txBody>
      </p:sp>
      <p:sp>
        <p:nvSpPr>
          <p:cNvPr id="4" name="Slide Number Placeholder 3"/>
          <p:cNvSpPr>
            <a:spLocks noGrp="1"/>
          </p:cNvSpPr>
          <p:nvPr>
            <p:ph type="sldNum" sz="quarter" idx="10"/>
          </p:nvPr>
        </p:nvSpPr>
        <p:spPr/>
        <p:txBody>
          <a:bodyPr/>
          <a:lstStyle/>
          <a:p>
            <a:pPr>
              <a:defRPr/>
            </a:pPr>
            <a:fld id="{F66A3DC7-8BED-0E4A-B4B7-D327FF68E14F}" type="slidenum">
              <a:rPr lang="en-US">
                <a:solidFill>
                  <a:prstClr val="black"/>
                </a:solidFill>
              </a:rPr>
              <a:pPr>
                <a:defRPr/>
              </a:pPr>
              <a:t>22</a:t>
            </a:fld>
            <a:endParaRPr lang="en-US">
              <a:solidFill>
                <a:prstClr val="black"/>
              </a:solidFill>
            </a:endParaRPr>
          </a:p>
        </p:txBody>
      </p:sp>
    </p:spTree>
    <p:extLst>
      <p:ext uri="{BB962C8B-B14F-4D97-AF65-F5344CB8AC3E}">
        <p14:creationId xmlns:p14="http://schemas.microsoft.com/office/powerpoint/2010/main" val="20868323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Shape 1">
            <a:extLst>
              <a:ext uri="{FF2B5EF4-FFF2-40B4-BE49-F238E27FC236}">
                <a16:creationId xmlns:a16="http://schemas.microsoft.com/office/drawing/2014/main" id="{602DABAD-E742-5A42-9177-1E95827A3346}"/>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1955D6B3-D0AA-6147-8424-59D00BE68FD9}" type="slidenum">
              <a:rPr lang="en-US" altLang="en-US" sz="1400">
                <a:solidFill>
                  <a:srgbClr val="FFFFFF"/>
                </a:solidFill>
              </a:rPr>
              <a:pPr algn="ctr" eaLnBrk="1" hangingPunct="1">
                <a:spcBef>
                  <a:spcPct val="0"/>
                </a:spcBef>
              </a:pPr>
              <a:t>23</a:t>
            </a:fld>
            <a:endParaRPr lang="en-US" altLang="en-US" sz="1800"/>
          </a:p>
        </p:txBody>
      </p:sp>
      <p:sp>
        <p:nvSpPr>
          <p:cNvPr id="34819" name="CustomShape 2">
            <a:extLst>
              <a:ext uri="{FF2B5EF4-FFF2-40B4-BE49-F238E27FC236}">
                <a16:creationId xmlns:a16="http://schemas.microsoft.com/office/drawing/2014/main" id="{9AD2270D-0D9F-BA43-A2D5-41476D22A5BA}"/>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8F4299A-AC68-D44A-AE4E-5641A64224A1}" type="slidenum">
              <a:rPr lang="en-US" altLang="en-US"/>
              <a:pPr algn="r" eaLnBrk="1" hangingPunct="1">
                <a:spcBef>
                  <a:spcPct val="0"/>
                </a:spcBef>
              </a:pPr>
              <a:t>23</a:t>
            </a:fld>
            <a:endParaRPr lang="en-US" altLang="en-US" sz="1800"/>
          </a:p>
        </p:txBody>
      </p:sp>
      <p:sp>
        <p:nvSpPr>
          <p:cNvPr id="34820" name="CustomShape 3">
            <a:extLst>
              <a:ext uri="{FF2B5EF4-FFF2-40B4-BE49-F238E27FC236}">
                <a16:creationId xmlns:a16="http://schemas.microsoft.com/office/drawing/2014/main" id="{0192C957-34DA-6C45-83BF-56FCE3FB274C}"/>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4821" name="PlaceHolder 4">
            <a:extLst>
              <a:ext uri="{FF2B5EF4-FFF2-40B4-BE49-F238E27FC236}">
                <a16:creationId xmlns:a16="http://schemas.microsoft.com/office/drawing/2014/main" id="{CEDAE409-D11C-C241-84B0-EA263777D8E9}"/>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Shape 1">
            <a:extLst>
              <a:ext uri="{FF2B5EF4-FFF2-40B4-BE49-F238E27FC236}">
                <a16:creationId xmlns:a16="http://schemas.microsoft.com/office/drawing/2014/main" id="{602DABAD-E742-5A42-9177-1E95827A3346}"/>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1955D6B3-D0AA-6147-8424-59D00BE68FD9}" type="slidenum">
              <a:rPr lang="en-US" altLang="en-US" sz="1400">
                <a:solidFill>
                  <a:srgbClr val="FFFFFF"/>
                </a:solidFill>
              </a:rPr>
              <a:pPr algn="ctr" eaLnBrk="1" hangingPunct="1">
                <a:spcBef>
                  <a:spcPct val="0"/>
                </a:spcBef>
              </a:pPr>
              <a:t>24</a:t>
            </a:fld>
            <a:endParaRPr lang="en-US" altLang="en-US" sz="1800"/>
          </a:p>
        </p:txBody>
      </p:sp>
      <p:sp>
        <p:nvSpPr>
          <p:cNvPr id="34819" name="CustomShape 2">
            <a:extLst>
              <a:ext uri="{FF2B5EF4-FFF2-40B4-BE49-F238E27FC236}">
                <a16:creationId xmlns:a16="http://schemas.microsoft.com/office/drawing/2014/main" id="{9AD2270D-0D9F-BA43-A2D5-41476D22A5BA}"/>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8F4299A-AC68-D44A-AE4E-5641A64224A1}" type="slidenum">
              <a:rPr lang="en-US" altLang="en-US"/>
              <a:pPr algn="r" eaLnBrk="1" hangingPunct="1">
                <a:spcBef>
                  <a:spcPct val="0"/>
                </a:spcBef>
              </a:pPr>
              <a:t>24</a:t>
            </a:fld>
            <a:endParaRPr lang="en-US" altLang="en-US" sz="1800"/>
          </a:p>
        </p:txBody>
      </p:sp>
      <p:sp>
        <p:nvSpPr>
          <p:cNvPr id="34820" name="CustomShape 3">
            <a:extLst>
              <a:ext uri="{FF2B5EF4-FFF2-40B4-BE49-F238E27FC236}">
                <a16:creationId xmlns:a16="http://schemas.microsoft.com/office/drawing/2014/main" id="{0192C957-34DA-6C45-83BF-56FCE3FB274C}"/>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4821" name="PlaceHolder 4">
            <a:extLst>
              <a:ext uri="{FF2B5EF4-FFF2-40B4-BE49-F238E27FC236}">
                <a16:creationId xmlns:a16="http://schemas.microsoft.com/office/drawing/2014/main" id="{CEDAE409-D11C-C241-84B0-EA263777D8E9}"/>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29396886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Shape 1">
            <a:extLst>
              <a:ext uri="{FF2B5EF4-FFF2-40B4-BE49-F238E27FC236}">
                <a16:creationId xmlns:a16="http://schemas.microsoft.com/office/drawing/2014/main" id="{602DABAD-E742-5A42-9177-1E95827A3346}"/>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1955D6B3-D0AA-6147-8424-59D00BE68FD9}" type="slidenum">
              <a:rPr lang="en-US" altLang="en-US" sz="1400">
                <a:solidFill>
                  <a:srgbClr val="FFFFFF"/>
                </a:solidFill>
              </a:rPr>
              <a:pPr algn="ctr" eaLnBrk="1" hangingPunct="1">
                <a:spcBef>
                  <a:spcPct val="0"/>
                </a:spcBef>
              </a:pPr>
              <a:t>25</a:t>
            </a:fld>
            <a:endParaRPr lang="en-US" altLang="en-US" sz="1800"/>
          </a:p>
        </p:txBody>
      </p:sp>
      <p:sp>
        <p:nvSpPr>
          <p:cNvPr id="34819" name="CustomShape 2">
            <a:extLst>
              <a:ext uri="{FF2B5EF4-FFF2-40B4-BE49-F238E27FC236}">
                <a16:creationId xmlns:a16="http://schemas.microsoft.com/office/drawing/2014/main" id="{9AD2270D-0D9F-BA43-A2D5-41476D22A5BA}"/>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8F4299A-AC68-D44A-AE4E-5641A64224A1}" type="slidenum">
              <a:rPr lang="en-US" altLang="en-US"/>
              <a:pPr algn="r" eaLnBrk="1" hangingPunct="1">
                <a:spcBef>
                  <a:spcPct val="0"/>
                </a:spcBef>
              </a:pPr>
              <a:t>25</a:t>
            </a:fld>
            <a:endParaRPr lang="en-US" altLang="en-US" sz="1800"/>
          </a:p>
        </p:txBody>
      </p:sp>
      <p:sp>
        <p:nvSpPr>
          <p:cNvPr id="34820" name="CustomShape 3">
            <a:extLst>
              <a:ext uri="{FF2B5EF4-FFF2-40B4-BE49-F238E27FC236}">
                <a16:creationId xmlns:a16="http://schemas.microsoft.com/office/drawing/2014/main" id="{0192C957-34DA-6C45-83BF-56FCE3FB274C}"/>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4821" name="PlaceHolder 4">
            <a:extLst>
              <a:ext uri="{FF2B5EF4-FFF2-40B4-BE49-F238E27FC236}">
                <a16:creationId xmlns:a16="http://schemas.microsoft.com/office/drawing/2014/main" id="{CEDAE409-D11C-C241-84B0-EA263777D8E9}"/>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9214235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Shape 1"/>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9EC860C7-1944-4E7D-B6B6-DCC95CF57666}" type="slidenum">
              <a:rPr lang="en-US" altLang="en-US" sz="1400">
                <a:solidFill>
                  <a:srgbClr val="FFFFFF"/>
                </a:solidFill>
              </a:rPr>
              <a:pPr algn="ctr" eaLnBrk="1" hangingPunct="1">
                <a:spcBef>
                  <a:spcPct val="0"/>
                </a:spcBef>
              </a:pPr>
              <a:t>26</a:t>
            </a:fld>
            <a:endParaRPr lang="en-US" altLang="en-US" sz="1800"/>
          </a:p>
        </p:txBody>
      </p:sp>
      <p:sp>
        <p:nvSpPr>
          <p:cNvPr id="37891" name="CustomShape 2"/>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FBE4698A-B7C6-4F36-A1A3-B533FFB64915}" type="slidenum">
              <a:rPr lang="en-US" altLang="en-US"/>
              <a:pPr algn="r" eaLnBrk="1" hangingPunct="1">
                <a:spcBef>
                  <a:spcPct val="0"/>
                </a:spcBef>
              </a:pPr>
              <a:t>26</a:t>
            </a:fld>
            <a:endParaRPr lang="en-US" altLang="en-US" sz="1800"/>
          </a:p>
        </p:txBody>
      </p:sp>
      <p:sp>
        <p:nvSpPr>
          <p:cNvPr id="37892" name="CustomShape 3"/>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7893" name="PlaceHolder 4"/>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2678251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Shape 1">
            <a:extLst>
              <a:ext uri="{FF2B5EF4-FFF2-40B4-BE49-F238E27FC236}">
                <a16:creationId xmlns:a16="http://schemas.microsoft.com/office/drawing/2014/main" id="{152778A1-FCB2-2844-AAF3-3BF47697DF9E}"/>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B6A82E3E-486F-1540-9B91-D4BA4999E5B9}" type="slidenum">
              <a:rPr lang="en-US" altLang="en-US" sz="1400">
                <a:solidFill>
                  <a:srgbClr val="FFFFFF"/>
                </a:solidFill>
              </a:rPr>
              <a:pPr algn="ctr" eaLnBrk="1" hangingPunct="1">
                <a:spcBef>
                  <a:spcPct val="0"/>
                </a:spcBef>
              </a:pPr>
              <a:t>2</a:t>
            </a:fld>
            <a:endParaRPr lang="en-US" altLang="en-US" sz="1800"/>
          </a:p>
        </p:txBody>
      </p:sp>
      <p:sp>
        <p:nvSpPr>
          <p:cNvPr id="32771" name="CustomShape 2">
            <a:extLst>
              <a:ext uri="{FF2B5EF4-FFF2-40B4-BE49-F238E27FC236}">
                <a16:creationId xmlns:a16="http://schemas.microsoft.com/office/drawing/2014/main" id="{66E53FA4-FD38-9D40-AA4C-99475F9B1671}"/>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6628B138-FE89-EE43-915D-2FC852E900EC}" type="slidenum">
              <a:rPr lang="en-US" altLang="en-US"/>
              <a:pPr algn="r" eaLnBrk="1" hangingPunct="1">
                <a:spcBef>
                  <a:spcPct val="0"/>
                </a:spcBef>
              </a:pPr>
              <a:t>2</a:t>
            </a:fld>
            <a:endParaRPr lang="en-US" altLang="en-US" sz="1800"/>
          </a:p>
        </p:txBody>
      </p:sp>
      <p:sp>
        <p:nvSpPr>
          <p:cNvPr id="32772" name="CustomShape 3">
            <a:extLst>
              <a:ext uri="{FF2B5EF4-FFF2-40B4-BE49-F238E27FC236}">
                <a16:creationId xmlns:a16="http://schemas.microsoft.com/office/drawing/2014/main" id="{0CE50C2D-8431-BF4B-AB0F-4340D9117BFB}"/>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2773" name="PlaceHolder 4">
            <a:extLst>
              <a:ext uri="{FF2B5EF4-FFF2-40B4-BE49-F238E27FC236}">
                <a16:creationId xmlns:a16="http://schemas.microsoft.com/office/drawing/2014/main" id="{ACF9F1B9-7CD7-2E48-B0A8-95DBE10E227B}"/>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Shape 1"/>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9EC860C7-1944-4E7D-B6B6-DCC95CF57666}" type="slidenum">
              <a:rPr lang="en-US" altLang="en-US" sz="1400">
                <a:solidFill>
                  <a:srgbClr val="FFFFFF"/>
                </a:solidFill>
              </a:rPr>
              <a:pPr algn="ctr" eaLnBrk="1" hangingPunct="1">
                <a:spcBef>
                  <a:spcPct val="0"/>
                </a:spcBef>
              </a:pPr>
              <a:t>27</a:t>
            </a:fld>
            <a:endParaRPr lang="en-US" altLang="en-US" sz="1800"/>
          </a:p>
        </p:txBody>
      </p:sp>
      <p:sp>
        <p:nvSpPr>
          <p:cNvPr id="37891" name="CustomShape 2"/>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FBE4698A-B7C6-4F36-A1A3-B533FFB64915}" type="slidenum">
              <a:rPr lang="en-US" altLang="en-US"/>
              <a:pPr algn="r" eaLnBrk="1" hangingPunct="1">
                <a:spcBef>
                  <a:spcPct val="0"/>
                </a:spcBef>
              </a:pPr>
              <a:t>27</a:t>
            </a:fld>
            <a:endParaRPr lang="en-US" altLang="en-US" sz="1800"/>
          </a:p>
        </p:txBody>
      </p:sp>
      <p:sp>
        <p:nvSpPr>
          <p:cNvPr id="37892" name="CustomShape 3"/>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7893" name="PlaceHolder 4"/>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26464496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Shape 1">
            <a:extLst>
              <a:ext uri="{FF2B5EF4-FFF2-40B4-BE49-F238E27FC236}">
                <a16:creationId xmlns:a16="http://schemas.microsoft.com/office/drawing/2014/main" id="{FAE6E1F8-5CD1-E24F-BCCE-6D1CB16F7DB9}"/>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406815B9-8A7D-1948-BD46-CAF14ABDCCB2}" type="slidenum">
              <a:rPr lang="en-US" altLang="en-US" sz="1400">
                <a:solidFill>
                  <a:srgbClr val="FFFFFF"/>
                </a:solidFill>
              </a:rPr>
              <a:pPr algn="ctr" eaLnBrk="1" hangingPunct="1">
                <a:spcBef>
                  <a:spcPct val="0"/>
                </a:spcBef>
              </a:pPr>
              <a:t>28</a:t>
            </a:fld>
            <a:endParaRPr lang="en-US" altLang="en-US" sz="1800"/>
          </a:p>
        </p:txBody>
      </p:sp>
      <p:sp>
        <p:nvSpPr>
          <p:cNvPr id="39939" name="CustomShape 2">
            <a:extLst>
              <a:ext uri="{FF2B5EF4-FFF2-40B4-BE49-F238E27FC236}">
                <a16:creationId xmlns:a16="http://schemas.microsoft.com/office/drawing/2014/main" id="{484F0CD6-1BFE-B243-9634-E7426B34EDBD}"/>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114A0EC2-5A23-6A47-B57C-C93F7AD9C113}" type="slidenum">
              <a:rPr lang="en-US" altLang="en-US"/>
              <a:pPr algn="r" eaLnBrk="1" hangingPunct="1">
                <a:spcBef>
                  <a:spcPct val="0"/>
                </a:spcBef>
              </a:pPr>
              <a:t>28</a:t>
            </a:fld>
            <a:endParaRPr lang="en-US" altLang="en-US" sz="1800"/>
          </a:p>
        </p:txBody>
      </p:sp>
      <p:sp>
        <p:nvSpPr>
          <p:cNvPr id="39940" name="CustomShape 3">
            <a:extLst>
              <a:ext uri="{FF2B5EF4-FFF2-40B4-BE49-F238E27FC236}">
                <a16:creationId xmlns:a16="http://schemas.microsoft.com/office/drawing/2014/main" id="{5F2773C5-357F-E743-8040-EF9B27602FC6}"/>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9941" name="PlaceHolder 4">
            <a:extLst>
              <a:ext uri="{FF2B5EF4-FFF2-40B4-BE49-F238E27FC236}">
                <a16:creationId xmlns:a16="http://schemas.microsoft.com/office/drawing/2014/main" id="{69BCF21B-2C05-974A-932A-FB426C4493DC}"/>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dirty="0">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Shape 1"/>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9EC860C7-1944-4E7D-B6B6-DCC95CF57666}" type="slidenum">
              <a:rPr lang="en-US" altLang="en-US" sz="1400">
                <a:solidFill>
                  <a:srgbClr val="FFFFFF"/>
                </a:solidFill>
              </a:rPr>
              <a:pPr algn="ctr" eaLnBrk="1" hangingPunct="1">
                <a:spcBef>
                  <a:spcPct val="0"/>
                </a:spcBef>
              </a:pPr>
              <a:t>30</a:t>
            </a:fld>
            <a:endParaRPr lang="en-US" altLang="en-US" sz="1800"/>
          </a:p>
        </p:txBody>
      </p:sp>
      <p:sp>
        <p:nvSpPr>
          <p:cNvPr id="37891" name="CustomShape 2"/>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FBE4698A-B7C6-4F36-A1A3-B533FFB64915}" type="slidenum">
              <a:rPr lang="en-US" altLang="en-US"/>
              <a:pPr algn="r" eaLnBrk="1" hangingPunct="1">
                <a:spcBef>
                  <a:spcPct val="0"/>
                </a:spcBef>
              </a:pPr>
              <a:t>30</a:t>
            </a:fld>
            <a:endParaRPr lang="en-US" altLang="en-US" sz="1800"/>
          </a:p>
        </p:txBody>
      </p:sp>
      <p:sp>
        <p:nvSpPr>
          <p:cNvPr id="37892" name="CustomShape 3"/>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37893" name="PlaceHolder 4"/>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38301342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Shape 1">
            <a:extLst>
              <a:ext uri="{FF2B5EF4-FFF2-40B4-BE49-F238E27FC236}">
                <a16:creationId xmlns:a16="http://schemas.microsoft.com/office/drawing/2014/main" id="{620169EF-61AA-0D4F-A840-9AAEB157F2FA}"/>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8E9BC879-F353-6442-9F6E-A0EE106BB08D}" type="slidenum">
              <a:rPr lang="en-US" altLang="en-US" sz="1400">
                <a:solidFill>
                  <a:srgbClr val="FFFFFF"/>
                </a:solidFill>
              </a:rPr>
              <a:pPr algn="ctr" eaLnBrk="1" hangingPunct="1">
                <a:spcBef>
                  <a:spcPct val="0"/>
                </a:spcBef>
              </a:pPr>
              <a:t>31</a:t>
            </a:fld>
            <a:endParaRPr lang="en-US" altLang="en-US" sz="1800"/>
          </a:p>
        </p:txBody>
      </p:sp>
      <p:sp>
        <p:nvSpPr>
          <p:cNvPr id="41987" name="CustomShape 2">
            <a:extLst>
              <a:ext uri="{FF2B5EF4-FFF2-40B4-BE49-F238E27FC236}">
                <a16:creationId xmlns:a16="http://schemas.microsoft.com/office/drawing/2014/main" id="{254C0813-3958-9D4E-9952-52A9D1EB7E3D}"/>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DC6081CF-A82B-2149-A9E4-D035332885CB}" type="slidenum">
              <a:rPr lang="en-US" altLang="en-US"/>
              <a:pPr algn="r" eaLnBrk="1" hangingPunct="1">
                <a:spcBef>
                  <a:spcPct val="0"/>
                </a:spcBef>
              </a:pPr>
              <a:t>31</a:t>
            </a:fld>
            <a:endParaRPr lang="en-US" altLang="en-US" sz="1800"/>
          </a:p>
        </p:txBody>
      </p:sp>
      <p:sp>
        <p:nvSpPr>
          <p:cNvPr id="41988" name="CustomShape 3">
            <a:extLst>
              <a:ext uri="{FF2B5EF4-FFF2-40B4-BE49-F238E27FC236}">
                <a16:creationId xmlns:a16="http://schemas.microsoft.com/office/drawing/2014/main" id="{1405BC42-0971-044A-8294-3B332B8BDC3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41989" name="PlaceHolder 4">
            <a:extLst>
              <a:ext uri="{FF2B5EF4-FFF2-40B4-BE49-F238E27FC236}">
                <a16:creationId xmlns:a16="http://schemas.microsoft.com/office/drawing/2014/main" id="{CB1A1FE9-54BE-9549-A4DA-80C6B7A4CB0A}"/>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Shape 1">
            <a:extLst>
              <a:ext uri="{FF2B5EF4-FFF2-40B4-BE49-F238E27FC236}">
                <a16:creationId xmlns:a16="http://schemas.microsoft.com/office/drawing/2014/main" id="{43C73C56-225A-284E-BE06-5A167B88BB3F}"/>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803F4D7B-05EC-8749-9A07-694BBD05481F}" type="slidenum">
              <a:rPr lang="en-US" altLang="en-US" sz="1400">
                <a:solidFill>
                  <a:srgbClr val="FFFFFF"/>
                </a:solidFill>
              </a:rPr>
              <a:pPr algn="ctr" eaLnBrk="1" hangingPunct="1">
                <a:spcBef>
                  <a:spcPct val="0"/>
                </a:spcBef>
              </a:pPr>
              <a:t>32</a:t>
            </a:fld>
            <a:endParaRPr lang="en-US" altLang="en-US" sz="1800"/>
          </a:p>
        </p:txBody>
      </p:sp>
      <p:sp>
        <p:nvSpPr>
          <p:cNvPr id="43011" name="CustomShape 2">
            <a:extLst>
              <a:ext uri="{FF2B5EF4-FFF2-40B4-BE49-F238E27FC236}">
                <a16:creationId xmlns:a16="http://schemas.microsoft.com/office/drawing/2014/main" id="{9DF35674-5236-F746-B327-07116A1DAF4C}"/>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7BC4FE3A-1290-EE4F-B583-3C4D2A29F840}" type="slidenum">
              <a:rPr lang="en-US" altLang="en-US"/>
              <a:pPr algn="r" eaLnBrk="1" hangingPunct="1">
                <a:spcBef>
                  <a:spcPct val="0"/>
                </a:spcBef>
              </a:pPr>
              <a:t>32</a:t>
            </a:fld>
            <a:endParaRPr lang="en-US" altLang="en-US" sz="1800"/>
          </a:p>
        </p:txBody>
      </p:sp>
      <p:sp>
        <p:nvSpPr>
          <p:cNvPr id="43012" name="CustomShape 3">
            <a:extLst>
              <a:ext uri="{FF2B5EF4-FFF2-40B4-BE49-F238E27FC236}">
                <a16:creationId xmlns:a16="http://schemas.microsoft.com/office/drawing/2014/main" id="{9132AA74-7C24-3D4A-AF2C-1E6A983CB569}"/>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43013" name="PlaceHolder 4">
            <a:extLst>
              <a:ext uri="{FF2B5EF4-FFF2-40B4-BE49-F238E27FC236}">
                <a16:creationId xmlns:a16="http://schemas.microsoft.com/office/drawing/2014/main" id="{A42EF961-2E6B-CE4F-8087-21CC8E3CAA89}"/>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txBox="1">
            <a:spLocks noChangeArrowheads="1"/>
          </p:cNvSpPr>
          <p:nvPr/>
        </p:nvSpPr>
        <p:spPr bwMode="auto">
          <a:xfrm>
            <a:off x="4540250" y="9790113"/>
            <a:ext cx="3479800"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eaLnBrk="1" hangingPunct="1">
              <a:spcBef>
                <a:spcPct val="0"/>
              </a:spcBef>
            </a:pPr>
            <a:fld id="{CF10C864-E2D4-4F42-94AA-890F3E1A92E0}" type="slidenum">
              <a:rPr lang="en-US" altLang="en-US" sz="1800"/>
              <a:pPr eaLnBrk="1" hangingPunct="1">
                <a:spcBef>
                  <a:spcPct val="0"/>
                </a:spcBef>
              </a:pPr>
              <a:t>33</a:t>
            </a:fld>
            <a:endParaRPr lang="en-US" altLang="en-US" sz="1800"/>
          </a:p>
        </p:txBody>
      </p:sp>
      <p:sp>
        <p:nvSpPr>
          <p:cNvPr id="45059" name="Text Box 1"/>
          <p:cNvSpPr txBox="1">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rial" charset="0"/>
                <a:ea typeface="DejaVu Sans" charset="0"/>
                <a:cs typeface="DejaVu Sans" charset="0"/>
              </a:defRPr>
            </a:lvl1pPr>
            <a:lvl2pPr marL="742950" indent="-28575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2pPr>
            <a:lvl3pPr marL="11430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3pPr>
            <a:lvl4pPr marL="16002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4pPr>
            <a:lvl5pPr marL="20574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9pPr>
          </a:lstStyle>
          <a:p>
            <a:pPr algn="r" eaLnBrk="1" hangingPunct="1">
              <a:spcBef>
                <a:spcPct val="0"/>
              </a:spcBef>
            </a:pPr>
            <a:fld id="{92CB33F5-BE32-5042-AD36-B4229EC0FEB5}" type="slidenum">
              <a:rPr lang="en-US" altLang="en-US"/>
              <a:pPr algn="r" eaLnBrk="1" hangingPunct="1">
                <a:spcBef>
                  <a:spcPct val="0"/>
                </a:spcBef>
              </a:pPr>
              <a:t>33</a:t>
            </a:fld>
            <a:endParaRPr lang="en-US" altLang="en-US"/>
          </a:p>
        </p:txBody>
      </p:sp>
      <p:sp>
        <p:nvSpPr>
          <p:cNvPr id="45060" name="Text Box 2"/>
          <p:cNvSpPr txBox="1">
            <a:spLocks noChangeArrowheads="1"/>
          </p:cNvSpPr>
          <p:nvPr/>
        </p:nvSpPr>
        <p:spPr bwMode="auto">
          <a:xfrm>
            <a:off x="1179513" y="703263"/>
            <a:ext cx="4718050" cy="3513137"/>
          </a:xfrm>
          <a:prstGeom prst="rect">
            <a:avLst/>
          </a:prstGeom>
          <a:solidFill>
            <a:srgbClr val="FFFFFF"/>
          </a:solidFill>
          <a:ln w="9528">
            <a:solidFill>
              <a:srgbClr val="000000"/>
            </a:solidFill>
            <a:miter lim="800000"/>
            <a:headEnd/>
            <a:tailEnd/>
          </a:ln>
        </p:spPr>
        <p:txBody>
          <a:bodyPr wrap="none" lIns="93973" tIns="46986" rIns="93973" bIns="46986" anchor="ctr"/>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eaLnBrk="1" hangingPunct="1">
              <a:spcBef>
                <a:spcPct val="0"/>
              </a:spcBef>
            </a:pPr>
            <a:endParaRPr lang="en-US" altLang="en-US" sz="1800"/>
          </a:p>
        </p:txBody>
      </p:sp>
      <p:sp>
        <p:nvSpPr>
          <p:cNvPr id="45061" name="Rectangle 3"/>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numCol="1" anchor="ctr">
            <a:prstTxWarp prst="textNoShape">
              <a:avLst/>
            </a:prstTxWarp>
          </a:bodyPr>
          <a:lstStyle/>
          <a:p>
            <a:pPr eaLnBrk="1"/>
            <a:endParaRPr altLang="en-US" dirty="0">
              <a:latin typeface="Arial" charset="0"/>
              <a:ea typeface="DejaVu Sans" charset="0"/>
              <a:cs typeface="DejaVu Sans" charset="0"/>
            </a:endParaRPr>
          </a:p>
        </p:txBody>
      </p:sp>
    </p:spTree>
    <p:extLst>
      <p:ext uri="{BB962C8B-B14F-4D97-AF65-F5344CB8AC3E}">
        <p14:creationId xmlns:p14="http://schemas.microsoft.com/office/powerpoint/2010/main" val="31690832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txBox="1">
            <a:spLocks noChangeArrowheads="1"/>
          </p:cNvSpPr>
          <p:nvPr/>
        </p:nvSpPr>
        <p:spPr bwMode="auto">
          <a:xfrm>
            <a:off x="4540250" y="9790113"/>
            <a:ext cx="3479800"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eaLnBrk="1" hangingPunct="1">
              <a:spcBef>
                <a:spcPct val="0"/>
              </a:spcBef>
            </a:pPr>
            <a:fld id="{CF10C864-E2D4-4F42-94AA-890F3E1A92E0}" type="slidenum">
              <a:rPr lang="en-US" altLang="en-US" sz="1800"/>
              <a:pPr eaLnBrk="1" hangingPunct="1">
                <a:spcBef>
                  <a:spcPct val="0"/>
                </a:spcBef>
              </a:pPr>
              <a:t>34</a:t>
            </a:fld>
            <a:endParaRPr lang="en-US" altLang="en-US" sz="1800"/>
          </a:p>
        </p:txBody>
      </p:sp>
      <p:sp>
        <p:nvSpPr>
          <p:cNvPr id="45059" name="Text Box 1"/>
          <p:cNvSpPr txBox="1">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rial" charset="0"/>
                <a:ea typeface="DejaVu Sans" charset="0"/>
                <a:cs typeface="DejaVu Sans" charset="0"/>
              </a:defRPr>
            </a:lvl1pPr>
            <a:lvl2pPr marL="742950" indent="-28575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2pPr>
            <a:lvl3pPr marL="11430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3pPr>
            <a:lvl4pPr marL="16002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4pPr>
            <a:lvl5pPr marL="20574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9pPr>
          </a:lstStyle>
          <a:p>
            <a:pPr algn="r" eaLnBrk="1" hangingPunct="1">
              <a:spcBef>
                <a:spcPct val="0"/>
              </a:spcBef>
            </a:pPr>
            <a:fld id="{92CB33F5-BE32-5042-AD36-B4229EC0FEB5}" type="slidenum">
              <a:rPr lang="en-US" altLang="en-US"/>
              <a:pPr algn="r" eaLnBrk="1" hangingPunct="1">
                <a:spcBef>
                  <a:spcPct val="0"/>
                </a:spcBef>
              </a:pPr>
              <a:t>34</a:t>
            </a:fld>
            <a:endParaRPr lang="en-US" altLang="en-US"/>
          </a:p>
        </p:txBody>
      </p:sp>
      <p:sp>
        <p:nvSpPr>
          <p:cNvPr id="45060" name="Text Box 2"/>
          <p:cNvSpPr txBox="1">
            <a:spLocks noChangeArrowheads="1"/>
          </p:cNvSpPr>
          <p:nvPr/>
        </p:nvSpPr>
        <p:spPr bwMode="auto">
          <a:xfrm>
            <a:off x="1179513" y="703263"/>
            <a:ext cx="4718050" cy="3513137"/>
          </a:xfrm>
          <a:prstGeom prst="rect">
            <a:avLst/>
          </a:prstGeom>
          <a:solidFill>
            <a:srgbClr val="FFFFFF"/>
          </a:solidFill>
          <a:ln w="9528">
            <a:solidFill>
              <a:srgbClr val="000000"/>
            </a:solidFill>
            <a:miter lim="800000"/>
            <a:headEnd/>
            <a:tailEnd/>
          </a:ln>
        </p:spPr>
        <p:txBody>
          <a:bodyPr wrap="none" lIns="93973" tIns="46986" rIns="93973" bIns="46986" anchor="ctr"/>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eaLnBrk="1" hangingPunct="1">
              <a:spcBef>
                <a:spcPct val="0"/>
              </a:spcBef>
            </a:pPr>
            <a:endParaRPr lang="en-US" altLang="en-US" sz="1800"/>
          </a:p>
        </p:txBody>
      </p:sp>
      <p:sp>
        <p:nvSpPr>
          <p:cNvPr id="45061" name="Rectangle 3"/>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numCol="1" anchor="ctr">
            <a:prstTxWarp prst="textNoShape">
              <a:avLst/>
            </a:prstTxWarp>
          </a:bodyPr>
          <a:lstStyle/>
          <a:p>
            <a:pPr eaLnBrk="1"/>
            <a:endParaRPr altLang="en-US" dirty="0">
              <a:latin typeface="Arial" charset="0"/>
              <a:ea typeface="DejaVu Sans" charset="0"/>
              <a:cs typeface="DejaVu Sans" charset="0"/>
            </a:endParaRPr>
          </a:p>
        </p:txBody>
      </p:sp>
    </p:spTree>
    <p:extLst>
      <p:ext uri="{BB962C8B-B14F-4D97-AF65-F5344CB8AC3E}">
        <p14:creationId xmlns:p14="http://schemas.microsoft.com/office/powerpoint/2010/main" val="9131686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txBox="1">
            <a:spLocks noChangeArrowheads="1"/>
          </p:cNvSpPr>
          <p:nvPr/>
        </p:nvSpPr>
        <p:spPr bwMode="auto">
          <a:xfrm>
            <a:off x="4540250" y="9790113"/>
            <a:ext cx="3479800"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eaLnBrk="1" hangingPunct="1">
              <a:spcBef>
                <a:spcPct val="0"/>
              </a:spcBef>
            </a:pPr>
            <a:fld id="{CF10C864-E2D4-4F42-94AA-890F3E1A92E0}" type="slidenum">
              <a:rPr lang="en-US" altLang="en-US" sz="1800"/>
              <a:pPr eaLnBrk="1" hangingPunct="1">
                <a:spcBef>
                  <a:spcPct val="0"/>
                </a:spcBef>
              </a:pPr>
              <a:t>35</a:t>
            </a:fld>
            <a:endParaRPr lang="en-US" altLang="en-US" sz="1800"/>
          </a:p>
        </p:txBody>
      </p:sp>
      <p:sp>
        <p:nvSpPr>
          <p:cNvPr id="45059" name="Text Box 1"/>
          <p:cNvSpPr txBox="1">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rial" charset="0"/>
                <a:ea typeface="DejaVu Sans" charset="0"/>
                <a:cs typeface="DejaVu Sans" charset="0"/>
              </a:defRPr>
            </a:lvl1pPr>
            <a:lvl2pPr marL="742950" indent="-28575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2pPr>
            <a:lvl3pPr marL="11430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3pPr>
            <a:lvl4pPr marL="16002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4pPr>
            <a:lvl5pPr marL="2057400" indent="-22860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Calibri" charset="0"/>
                <a:ea typeface="DejaVu Sans" charset="0"/>
                <a:cs typeface="DejaVu Sans" charset="0"/>
              </a:defRPr>
            </a:lvl9pPr>
          </a:lstStyle>
          <a:p>
            <a:pPr algn="r" eaLnBrk="1" hangingPunct="1">
              <a:spcBef>
                <a:spcPct val="0"/>
              </a:spcBef>
            </a:pPr>
            <a:fld id="{92CB33F5-BE32-5042-AD36-B4229EC0FEB5}" type="slidenum">
              <a:rPr lang="en-US" altLang="en-US"/>
              <a:pPr algn="r" eaLnBrk="1" hangingPunct="1">
                <a:spcBef>
                  <a:spcPct val="0"/>
                </a:spcBef>
              </a:pPr>
              <a:t>35</a:t>
            </a:fld>
            <a:endParaRPr lang="en-US" altLang="en-US"/>
          </a:p>
        </p:txBody>
      </p:sp>
      <p:sp>
        <p:nvSpPr>
          <p:cNvPr id="45060" name="Text Box 2"/>
          <p:cNvSpPr txBox="1">
            <a:spLocks noChangeArrowheads="1"/>
          </p:cNvSpPr>
          <p:nvPr/>
        </p:nvSpPr>
        <p:spPr bwMode="auto">
          <a:xfrm>
            <a:off x="1179513" y="703263"/>
            <a:ext cx="4718050" cy="3513137"/>
          </a:xfrm>
          <a:prstGeom prst="rect">
            <a:avLst/>
          </a:prstGeom>
          <a:solidFill>
            <a:srgbClr val="FFFFFF"/>
          </a:solidFill>
          <a:ln w="9528">
            <a:solidFill>
              <a:srgbClr val="000000"/>
            </a:solidFill>
            <a:miter lim="800000"/>
            <a:headEnd/>
            <a:tailEnd/>
          </a:ln>
        </p:spPr>
        <p:txBody>
          <a:bodyPr wrap="none" lIns="93973" tIns="46986" rIns="93973" bIns="46986" anchor="ctr"/>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eaLnBrk="1" hangingPunct="1">
              <a:spcBef>
                <a:spcPct val="0"/>
              </a:spcBef>
            </a:pPr>
            <a:endParaRPr lang="en-US" altLang="en-US" sz="1800"/>
          </a:p>
        </p:txBody>
      </p:sp>
      <p:sp>
        <p:nvSpPr>
          <p:cNvPr id="45061" name="Rectangle 3"/>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numCol="1" anchor="ctr">
            <a:prstTxWarp prst="textNoShape">
              <a:avLst/>
            </a:prstTxWarp>
          </a:bodyPr>
          <a:lstStyle/>
          <a:p>
            <a:pPr eaLnBrk="1"/>
            <a:endParaRPr altLang="en-US" dirty="0">
              <a:latin typeface="Arial" charset="0"/>
              <a:ea typeface="DejaVu Sans" charset="0"/>
              <a:cs typeface="DejaVu Sans" charset="0"/>
            </a:endParaRPr>
          </a:p>
        </p:txBody>
      </p:sp>
    </p:spTree>
    <p:extLst>
      <p:ext uri="{BB962C8B-B14F-4D97-AF65-F5344CB8AC3E}">
        <p14:creationId xmlns:p14="http://schemas.microsoft.com/office/powerpoint/2010/main" val="23175704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Shape 1"/>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algn="ctr" eaLnBrk="1" hangingPunct="1">
              <a:spcBef>
                <a:spcPct val="0"/>
              </a:spcBef>
            </a:pPr>
            <a:fld id="{1821E1F4-9561-9F4C-AB67-BF481F0D3AAA}" type="slidenum">
              <a:rPr lang="en-US" altLang="en-US" sz="1400">
                <a:solidFill>
                  <a:srgbClr val="FFFFFF"/>
                </a:solidFill>
              </a:rPr>
              <a:pPr algn="ctr" eaLnBrk="1" hangingPunct="1">
                <a:spcBef>
                  <a:spcPct val="0"/>
                </a:spcBef>
              </a:pPr>
              <a:t>36</a:t>
            </a:fld>
            <a:endParaRPr lang="en-US" altLang="en-US" sz="1800"/>
          </a:p>
        </p:txBody>
      </p:sp>
      <p:sp>
        <p:nvSpPr>
          <p:cNvPr id="49155" name="CustomShape 2"/>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algn="r" eaLnBrk="1" hangingPunct="1">
              <a:spcBef>
                <a:spcPct val="0"/>
              </a:spcBef>
            </a:pPr>
            <a:fld id="{47D58541-FB3E-1E44-A944-DB78A22912F3}" type="slidenum">
              <a:rPr lang="en-US" altLang="en-US"/>
              <a:pPr algn="r" eaLnBrk="1" hangingPunct="1">
                <a:spcBef>
                  <a:spcPct val="0"/>
                </a:spcBef>
              </a:pPr>
              <a:t>36</a:t>
            </a:fld>
            <a:endParaRPr lang="en-US" altLang="en-US" sz="1800"/>
          </a:p>
        </p:txBody>
      </p:sp>
      <p:sp>
        <p:nvSpPr>
          <p:cNvPr id="49156" name="CustomShape 3"/>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charset="0"/>
                <a:ea typeface="DejaVu Sans" charset="0"/>
                <a:cs typeface="DejaVu Sans" charset="0"/>
              </a:defRPr>
            </a:lvl1pPr>
            <a:lvl2pPr marL="742950" indent="-285750">
              <a:spcBef>
                <a:spcPct val="30000"/>
              </a:spcBef>
              <a:defRPr sz="1200">
                <a:solidFill>
                  <a:schemeClr val="tx1"/>
                </a:solidFill>
                <a:latin typeface="Calibri" charset="0"/>
                <a:ea typeface="DejaVu Sans" charset="0"/>
                <a:cs typeface="DejaVu Sans" charset="0"/>
              </a:defRPr>
            </a:lvl2pPr>
            <a:lvl3pPr marL="1143000" indent="-228600">
              <a:spcBef>
                <a:spcPct val="30000"/>
              </a:spcBef>
              <a:defRPr sz="1200">
                <a:solidFill>
                  <a:schemeClr val="tx1"/>
                </a:solidFill>
                <a:latin typeface="Calibri" charset="0"/>
                <a:ea typeface="DejaVu Sans" charset="0"/>
                <a:cs typeface="DejaVu Sans" charset="0"/>
              </a:defRPr>
            </a:lvl3pPr>
            <a:lvl4pPr marL="1600200" indent="-228600">
              <a:spcBef>
                <a:spcPct val="30000"/>
              </a:spcBef>
              <a:defRPr sz="1200">
                <a:solidFill>
                  <a:schemeClr val="tx1"/>
                </a:solidFill>
                <a:latin typeface="Calibri" charset="0"/>
                <a:ea typeface="DejaVu Sans" charset="0"/>
                <a:cs typeface="DejaVu Sans" charset="0"/>
              </a:defRPr>
            </a:lvl4pPr>
            <a:lvl5pPr marL="2057400" indent="-228600">
              <a:spcBef>
                <a:spcPct val="30000"/>
              </a:spcBef>
              <a:defRPr sz="1200">
                <a:solidFill>
                  <a:schemeClr val="tx1"/>
                </a:solidFill>
                <a:latin typeface="Calibri" charset="0"/>
                <a:ea typeface="DejaVu Sans" charset="0"/>
                <a:cs typeface="DejaVu Sans" charset="0"/>
              </a:defRPr>
            </a:lvl5pPr>
            <a:lvl6pPr marL="2514600" indent="-228600" eaLnBrk="0" fontAlgn="base" hangingPunct="0">
              <a:spcBef>
                <a:spcPct val="30000"/>
              </a:spcBef>
              <a:spcAft>
                <a:spcPct val="0"/>
              </a:spcAft>
              <a:defRPr sz="1200">
                <a:solidFill>
                  <a:schemeClr val="tx1"/>
                </a:solidFill>
                <a:latin typeface="Calibri" charset="0"/>
                <a:ea typeface="DejaVu Sans" charset="0"/>
                <a:cs typeface="DejaVu Sans" charset="0"/>
              </a:defRPr>
            </a:lvl6pPr>
            <a:lvl7pPr marL="2971800" indent="-228600" eaLnBrk="0" fontAlgn="base" hangingPunct="0">
              <a:spcBef>
                <a:spcPct val="30000"/>
              </a:spcBef>
              <a:spcAft>
                <a:spcPct val="0"/>
              </a:spcAft>
              <a:defRPr sz="1200">
                <a:solidFill>
                  <a:schemeClr val="tx1"/>
                </a:solidFill>
                <a:latin typeface="Calibri" charset="0"/>
                <a:ea typeface="DejaVu Sans" charset="0"/>
                <a:cs typeface="DejaVu Sans" charset="0"/>
              </a:defRPr>
            </a:lvl7pPr>
            <a:lvl8pPr marL="3429000" indent="-228600" eaLnBrk="0" fontAlgn="base" hangingPunct="0">
              <a:spcBef>
                <a:spcPct val="30000"/>
              </a:spcBef>
              <a:spcAft>
                <a:spcPct val="0"/>
              </a:spcAft>
              <a:defRPr sz="1200">
                <a:solidFill>
                  <a:schemeClr val="tx1"/>
                </a:solidFill>
                <a:latin typeface="Calibri" charset="0"/>
                <a:ea typeface="DejaVu Sans" charset="0"/>
                <a:cs typeface="DejaVu Sans" charset="0"/>
              </a:defRPr>
            </a:lvl8pPr>
            <a:lvl9pPr marL="3886200" indent="-228600" eaLnBrk="0" fontAlgn="base" hangingPunct="0">
              <a:spcBef>
                <a:spcPct val="30000"/>
              </a:spcBef>
              <a:spcAft>
                <a:spcPct val="0"/>
              </a:spcAft>
              <a:defRPr sz="1200">
                <a:solidFill>
                  <a:schemeClr val="tx1"/>
                </a:solidFill>
                <a:latin typeface="Calibri" charset="0"/>
                <a:ea typeface="DejaVu Sans" charset="0"/>
                <a:cs typeface="DejaVu Sans" charset="0"/>
              </a:defRPr>
            </a:lvl9pPr>
          </a:lstStyle>
          <a:p>
            <a:pPr eaLnBrk="1" hangingPunct="1">
              <a:spcBef>
                <a:spcPct val="0"/>
              </a:spcBef>
            </a:pPr>
            <a:endParaRPr lang="en-US" altLang="en-US" sz="1800"/>
          </a:p>
        </p:txBody>
      </p:sp>
      <p:sp>
        <p:nvSpPr>
          <p:cNvPr id="49157" name="PlaceHolder 4"/>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numCol="1">
            <a:prstTxWarp prst="textNoShape">
              <a:avLst/>
            </a:prstTxWarp>
          </a:bodyPr>
          <a:lstStyle/>
          <a:p>
            <a:pPr eaLnBrk="1"/>
            <a:endParaRPr altLang="en-US">
              <a:latin typeface="Arial" charset="0"/>
              <a:ea typeface="DejaVu Sans" charset="0"/>
              <a:cs typeface="DejaVu Sans" charset="0"/>
            </a:endParaRPr>
          </a:p>
        </p:txBody>
      </p:sp>
    </p:spTree>
    <p:extLst>
      <p:ext uri="{BB962C8B-B14F-4D97-AF65-F5344CB8AC3E}">
        <p14:creationId xmlns:p14="http://schemas.microsoft.com/office/powerpoint/2010/main" val="6969919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Shape 1">
            <a:extLst>
              <a:ext uri="{FF2B5EF4-FFF2-40B4-BE49-F238E27FC236}">
                <a16:creationId xmlns:a16="http://schemas.microsoft.com/office/drawing/2014/main" id="{7ABA6C00-88B2-7E48-A704-C29B319FC1FB}"/>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4B06F67-715B-164F-A62B-114BB07EFEA3}" type="slidenum">
              <a:rPr lang="en-US" altLang="en-US" sz="1400">
                <a:solidFill>
                  <a:srgbClr val="FFFFFF"/>
                </a:solidFill>
              </a:rPr>
              <a:pPr algn="ctr" eaLnBrk="1" hangingPunct="1">
                <a:spcBef>
                  <a:spcPct val="0"/>
                </a:spcBef>
              </a:pPr>
              <a:t>38</a:t>
            </a:fld>
            <a:endParaRPr lang="en-US" altLang="en-US" sz="1800"/>
          </a:p>
        </p:txBody>
      </p:sp>
      <p:sp>
        <p:nvSpPr>
          <p:cNvPr id="57347" name="CustomShape 2">
            <a:extLst>
              <a:ext uri="{FF2B5EF4-FFF2-40B4-BE49-F238E27FC236}">
                <a16:creationId xmlns:a16="http://schemas.microsoft.com/office/drawing/2014/main" id="{88E66680-F88F-3242-BABE-83177CBBAF27}"/>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9558587-C055-7746-93D9-28D0BF0457D5}" type="slidenum">
              <a:rPr lang="en-US" altLang="en-US"/>
              <a:pPr algn="r" eaLnBrk="1" hangingPunct="1">
                <a:spcBef>
                  <a:spcPct val="0"/>
                </a:spcBef>
              </a:pPr>
              <a:t>38</a:t>
            </a:fld>
            <a:endParaRPr lang="en-US" altLang="en-US" sz="1800"/>
          </a:p>
        </p:txBody>
      </p:sp>
      <p:sp>
        <p:nvSpPr>
          <p:cNvPr id="57348" name="CustomShape 3">
            <a:extLst>
              <a:ext uri="{FF2B5EF4-FFF2-40B4-BE49-F238E27FC236}">
                <a16:creationId xmlns:a16="http://schemas.microsoft.com/office/drawing/2014/main" id="{5BE1F83E-2173-E44E-B3EE-A6D1BF52298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7349" name="PlaceHolder 4">
            <a:extLst>
              <a:ext uri="{FF2B5EF4-FFF2-40B4-BE49-F238E27FC236}">
                <a16:creationId xmlns:a16="http://schemas.microsoft.com/office/drawing/2014/main" id="{1C5884B3-7E85-1043-A40E-FC875CFC9B1F}"/>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3398867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a:extLst>
              <a:ext uri="{FF2B5EF4-FFF2-40B4-BE49-F238E27FC236}">
                <a16:creationId xmlns:a16="http://schemas.microsoft.com/office/drawing/2014/main" id="{89AF69D4-33A9-9A4B-ADFF-647BA6ABC7F0}"/>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77D393B0-BC2F-404D-9985-215F64E14F04}" type="slidenum">
              <a:rPr lang="en-US" altLang="en-US" sz="1400">
                <a:solidFill>
                  <a:srgbClr val="FFFFFF"/>
                </a:solidFill>
              </a:rPr>
              <a:pPr algn="ctr" eaLnBrk="1" hangingPunct="1">
                <a:spcBef>
                  <a:spcPct val="0"/>
                </a:spcBef>
              </a:pPr>
              <a:t>10</a:t>
            </a:fld>
            <a:endParaRPr lang="en-US" altLang="en-US" sz="1800"/>
          </a:p>
        </p:txBody>
      </p:sp>
      <p:sp>
        <p:nvSpPr>
          <p:cNvPr id="53251" name="CustomShape 2">
            <a:extLst>
              <a:ext uri="{FF2B5EF4-FFF2-40B4-BE49-F238E27FC236}">
                <a16:creationId xmlns:a16="http://schemas.microsoft.com/office/drawing/2014/main" id="{B8601F36-8881-9B43-8C13-7ECA4F764524}"/>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76418579-FC34-BB48-AED9-FFF3F1F47B62}" type="slidenum">
              <a:rPr lang="en-US" altLang="en-US"/>
              <a:pPr algn="r" eaLnBrk="1" hangingPunct="1">
                <a:spcBef>
                  <a:spcPct val="0"/>
                </a:spcBef>
              </a:pPr>
              <a:t>10</a:t>
            </a:fld>
            <a:endParaRPr lang="en-US" altLang="en-US" sz="1800"/>
          </a:p>
        </p:txBody>
      </p:sp>
      <p:sp>
        <p:nvSpPr>
          <p:cNvPr id="53252" name="CustomShape 3">
            <a:extLst>
              <a:ext uri="{FF2B5EF4-FFF2-40B4-BE49-F238E27FC236}">
                <a16:creationId xmlns:a16="http://schemas.microsoft.com/office/drawing/2014/main" id="{434C2B00-52ED-2B4C-829F-9649A91937C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3253" name="PlaceHolder 4">
            <a:extLst>
              <a:ext uri="{FF2B5EF4-FFF2-40B4-BE49-F238E27FC236}">
                <a16:creationId xmlns:a16="http://schemas.microsoft.com/office/drawing/2014/main" id="{4C3858D2-1053-C247-A497-D6201A08FE08}"/>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Shape 1">
            <a:extLst>
              <a:ext uri="{FF2B5EF4-FFF2-40B4-BE49-F238E27FC236}">
                <a16:creationId xmlns:a16="http://schemas.microsoft.com/office/drawing/2014/main" id="{7ABA6C00-88B2-7E48-A704-C29B319FC1FB}"/>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4B06F67-715B-164F-A62B-114BB07EFEA3}" type="slidenum">
              <a:rPr lang="en-US" altLang="en-US" sz="1400">
                <a:solidFill>
                  <a:srgbClr val="FFFFFF"/>
                </a:solidFill>
              </a:rPr>
              <a:pPr algn="ctr" eaLnBrk="1" hangingPunct="1">
                <a:spcBef>
                  <a:spcPct val="0"/>
                </a:spcBef>
              </a:pPr>
              <a:t>39</a:t>
            </a:fld>
            <a:endParaRPr lang="en-US" altLang="en-US" sz="1800"/>
          </a:p>
        </p:txBody>
      </p:sp>
      <p:sp>
        <p:nvSpPr>
          <p:cNvPr id="57347" name="CustomShape 2">
            <a:extLst>
              <a:ext uri="{FF2B5EF4-FFF2-40B4-BE49-F238E27FC236}">
                <a16:creationId xmlns:a16="http://schemas.microsoft.com/office/drawing/2014/main" id="{88E66680-F88F-3242-BABE-83177CBBAF27}"/>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9558587-C055-7746-93D9-28D0BF0457D5}" type="slidenum">
              <a:rPr lang="en-US" altLang="en-US"/>
              <a:pPr algn="r" eaLnBrk="1" hangingPunct="1">
                <a:spcBef>
                  <a:spcPct val="0"/>
                </a:spcBef>
              </a:pPr>
              <a:t>39</a:t>
            </a:fld>
            <a:endParaRPr lang="en-US" altLang="en-US" sz="1800"/>
          </a:p>
        </p:txBody>
      </p:sp>
      <p:sp>
        <p:nvSpPr>
          <p:cNvPr id="57348" name="CustomShape 3">
            <a:extLst>
              <a:ext uri="{FF2B5EF4-FFF2-40B4-BE49-F238E27FC236}">
                <a16:creationId xmlns:a16="http://schemas.microsoft.com/office/drawing/2014/main" id="{5BE1F83E-2173-E44E-B3EE-A6D1BF52298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7349" name="PlaceHolder 4">
            <a:extLst>
              <a:ext uri="{FF2B5EF4-FFF2-40B4-BE49-F238E27FC236}">
                <a16:creationId xmlns:a16="http://schemas.microsoft.com/office/drawing/2014/main" id="{1C5884B3-7E85-1043-A40E-FC875CFC9B1F}"/>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6758610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Shape 1">
            <a:extLst>
              <a:ext uri="{FF2B5EF4-FFF2-40B4-BE49-F238E27FC236}">
                <a16:creationId xmlns:a16="http://schemas.microsoft.com/office/drawing/2014/main" id="{BB1C2882-FB40-584C-9957-0B4A6153120A}"/>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9C8C2BA-B216-8848-9334-2D9EB552C8F5}" type="slidenum">
              <a:rPr lang="en-US" altLang="en-US" sz="1400">
                <a:solidFill>
                  <a:srgbClr val="FFFFFF"/>
                </a:solidFill>
              </a:rPr>
              <a:pPr algn="ctr" eaLnBrk="1" hangingPunct="1">
                <a:spcBef>
                  <a:spcPct val="0"/>
                </a:spcBef>
              </a:pPr>
              <a:t>40</a:t>
            </a:fld>
            <a:endParaRPr lang="en-US" altLang="en-US" sz="1800"/>
          </a:p>
        </p:txBody>
      </p:sp>
      <p:sp>
        <p:nvSpPr>
          <p:cNvPr id="56323" name="CustomShape 2">
            <a:extLst>
              <a:ext uri="{FF2B5EF4-FFF2-40B4-BE49-F238E27FC236}">
                <a16:creationId xmlns:a16="http://schemas.microsoft.com/office/drawing/2014/main" id="{B9C640BB-9F55-4443-B6A0-62F91859321C}"/>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CA842777-481E-9445-83B2-9A79A573C13A}" type="slidenum">
              <a:rPr lang="en-US" altLang="en-US"/>
              <a:pPr algn="r" eaLnBrk="1" hangingPunct="1">
                <a:spcBef>
                  <a:spcPct val="0"/>
                </a:spcBef>
              </a:pPr>
              <a:t>40</a:t>
            </a:fld>
            <a:endParaRPr lang="en-US" altLang="en-US" sz="1800"/>
          </a:p>
        </p:txBody>
      </p:sp>
      <p:sp>
        <p:nvSpPr>
          <p:cNvPr id="56324" name="CustomShape 3">
            <a:extLst>
              <a:ext uri="{FF2B5EF4-FFF2-40B4-BE49-F238E27FC236}">
                <a16:creationId xmlns:a16="http://schemas.microsoft.com/office/drawing/2014/main" id="{02E4EA08-2DA3-904A-A329-663916C20226}"/>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6325" name="PlaceHolder 4">
            <a:extLst>
              <a:ext uri="{FF2B5EF4-FFF2-40B4-BE49-F238E27FC236}">
                <a16:creationId xmlns:a16="http://schemas.microsoft.com/office/drawing/2014/main" id="{3DF4286C-CCEC-DD4D-B7CF-49C4C5B560A9}"/>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Shape 1">
            <a:extLst>
              <a:ext uri="{FF2B5EF4-FFF2-40B4-BE49-F238E27FC236}">
                <a16:creationId xmlns:a16="http://schemas.microsoft.com/office/drawing/2014/main" id="{7ABA6C00-88B2-7E48-A704-C29B319FC1FB}"/>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4B06F67-715B-164F-A62B-114BB07EFEA3}" type="slidenum">
              <a:rPr lang="en-US" altLang="en-US" sz="1400">
                <a:solidFill>
                  <a:srgbClr val="FFFFFF"/>
                </a:solidFill>
              </a:rPr>
              <a:pPr algn="ctr" eaLnBrk="1" hangingPunct="1">
                <a:spcBef>
                  <a:spcPct val="0"/>
                </a:spcBef>
              </a:pPr>
              <a:t>41</a:t>
            </a:fld>
            <a:endParaRPr lang="en-US" altLang="en-US" sz="1800"/>
          </a:p>
        </p:txBody>
      </p:sp>
      <p:sp>
        <p:nvSpPr>
          <p:cNvPr id="57347" name="CustomShape 2">
            <a:extLst>
              <a:ext uri="{FF2B5EF4-FFF2-40B4-BE49-F238E27FC236}">
                <a16:creationId xmlns:a16="http://schemas.microsoft.com/office/drawing/2014/main" id="{88E66680-F88F-3242-BABE-83177CBBAF27}"/>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9558587-C055-7746-93D9-28D0BF0457D5}" type="slidenum">
              <a:rPr lang="en-US" altLang="en-US"/>
              <a:pPr algn="r" eaLnBrk="1" hangingPunct="1">
                <a:spcBef>
                  <a:spcPct val="0"/>
                </a:spcBef>
              </a:pPr>
              <a:t>41</a:t>
            </a:fld>
            <a:endParaRPr lang="en-US" altLang="en-US" sz="1800"/>
          </a:p>
        </p:txBody>
      </p:sp>
      <p:sp>
        <p:nvSpPr>
          <p:cNvPr id="57348" name="CustomShape 3">
            <a:extLst>
              <a:ext uri="{FF2B5EF4-FFF2-40B4-BE49-F238E27FC236}">
                <a16:creationId xmlns:a16="http://schemas.microsoft.com/office/drawing/2014/main" id="{5BE1F83E-2173-E44E-B3EE-A6D1BF52298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7349" name="PlaceHolder 4">
            <a:extLst>
              <a:ext uri="{FF2B5EF4-FFF2-40B4-BE49-F238E27FC236}">
                <a16:creationId xmlns:a16="http://schemas.microsoft.com/office/drawing/2014/main" id="{1C5884B3-7E85-1043-A40E-FC875CFC9B1F}"/>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1991137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Shape 1">
            <a:extLst>
              <a:ext uri="{FF2B5EF4-FFF2-40B4-BE49-F238E27FC236}">
                <a16:creationId xmlns:a16="http://schemas.microsoft.com/office/drawing/2014/main" id="{C04143EE-1662-F144-881E-076624380243}"/>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5BB02C65-A4A3-FB46-9E54-21545B019FB2}" type="slidenum">
              <a:rPr lang="en-US" altLang="en-US" sz="1400">
                <a:solidFill>
                  <a:srgbClr val="FFFFFF"/>
                </a:solidFill>
              </a:rPr>
              <a:pPr algn="ctr" eaLnBrk="1" hangingPunct="1">
                <a:spcBef>
                  <a:spcPct val="0"/>
                </a:spcBef>
              </a:pPr>
              <a:t>11</a:t>
            </a:fld>
            <a:endParaRPr lang="en-US" altLang="en-US" sz="1800"/>
          </a:p>
        </p:txBody>
      </p:sp>
      <p:sp>
        <p:nvSpPr>
          <p:cNvPr id="54275" name="CustomShape 2">
            <a:extLst>
              <a:ext uri="{FF2B5EF4-FFF2-40B4-BE49-F238E27FC236}">
                <a16:creationId xmlns:a16="http://schemas.microsoft.com/office/drawing/2014/main" id="{61AA0655-D558-9E4A-9BCF-308438CBF6F7}"/>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AB1ADC6A-36A0-354F-851F-143BB7392CDD}" type="slidenum">
              <a:rPr lang="en-US" altLang="en-US"/>
              <a:pPr algn="r" eaLnBrk="1" hangingPunct="1">
                <a:spcBef>
                  <a:spcPct val="0"/>
                </a:spcBef>
              </a:pPr>
              <a:t>11</a:t>
            </a:fld>
            <a:endParaRPr lang="en-US" altLang="en-US" sz="1800"/>
          </a:p>
        </p:txBody>
      </p:sp>
      <p:sp>
        <p:nvSpPr>
          <p:cNvPr id="54276" name="CustomShape 3">
            <a:extLst>
              <a:ext uri="{FF2B5EF4-FFF2-40B4-BE49-F238E27FC236}">
                <a16:creationId xmlns:a16="http://schemas.microsoft.com/office/drawing/2014/main" id="{4A63459C-8093-EF4B-BC6F-0E951A65C65E}"/>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4277" name="PlaceHolder 4">
            <a:extLst>
              <a:ext uri="{FF2B5EF4-FFF2-40B4-BE49-F238E27FC236}">
                <a16:creationId xmlns:a16="http://schemas.microsoft.com/office/drawing/2014/main" id="{EE6EAFDE-1513-BB43-AD86-A3DC01BFD010}"/>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Shape 1">
            <a:extLst>
              <a:ext uri="{FF2B5EF4-FFF2-40B4-BE49-F238E27FC236}">
                <a16:creationId xmlns:a16="http://schemas.microsoft.com/office/drawing/2014/main" id="{6F665C3F-D7DB-4C4A-AEE1-B18363F936DD}"/>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DF3EA7B9-89AF-4A4F-9AF0-D3F9F1B83B78}" type="slidenum">
              <a:rPr lang="en-US" altLang="en-US" sz="1400">
                <a:solidFill>
                  <a:srgbClr val="FFFFFF"/>
                </a:solidFill>
              </a:rPr>
              <a:pPr algn="ctr" eaLnBrk="1" hangingPunct="1">
                <a:spcBef>
                  <a:spcPct val="0"/>
                </a:spcBef>
              </a:pPr>
              <a:t>12</a:t>
            </a:fld>
            <a:endParaRPr lang="en-US" altLang="en-US" sz="1800"/>
          </a:p>
        </p:txBody>
      </p:sp>
      <p:sp>
        <p:nvSpPr>
          <p:cNvPr id="51203" name="CustomShape 2">
            <a:extLst>
              <a:ext uri="{FF2B5EF4-FFF2-40B4-BE49-F238E27FC236}">
                <a16:creationId xmlns:a16="http://schemas.microsoft.com/office/drawing/2014/main" id="{31A7FED0-73BE-4444-A15A-AE77BE9F857C}"/>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0A99A507-5E2E-8F46-9ACC-B64302FC1600}" type="slidenum">
              <a:rPr lang="en-US" altLang="en-US"/>
              <a:pPr algn="r" eaLnBrk="1" hangingPunct="1">
                <a:spcBef>
                  <a:spcPct val="0"/>
                </a:spcBef>
              </a:pPr>
              <a:t>12</a:t>
            </a:fld>
            <a:endParaRPr lang="en-US" altLang="en-US" sz="1800"/>
          </a:p>
        </p:txBody>
      </p:sp>
      <p:sp>
        <p:nvSpPr>
          <p:cNvPr id="51204" name="CustomShape 3">
            <a:extLst>
              <a:ext uri="{FF2B5EF4-FFF2-40B4-BE49-F238E27FC236}">
                <a16:creationId xmlns:a16="http://schemas.microsoft.com/office/drawing/2014/main" id="{BF6914F2-09AF-AA4A-B5C6-DC44729830A6}"/>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1205" name="PlaceHolder 4">
            <a:extLst>
              <a:ext uri="{FF2B5EF4-FFF2-40B4-BE49-F238E27FC236}">
                <a16:creationId xmlns:a16="http://schemas.microsoft.com/office/drawing/2014/main" id="{1DF3C4AE-D20D-D744-9E26-094C232A126C}"/>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dirty="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a:extLst>
              <a:ext uri="{FF2B5EF4-FFF2-40B4-BE49-F238E27FC236}">
                <a16:creationId xmlns:a16="http://schemas.microsoft.com/office/drawing/2014/main" id="{89AF69D4-33A9-9A4B-ADFF-647BA6ABC7F0}"/>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77D393B0-BC2F-404D-9985-215F64E14F04}" type="slidenum">
              <a:rPr lang="en-US" altLang="en-US" sz="1400">
                <a:solidFill>
                  <a:srgbClr val="FFFFFF"/>
                </a:solidFill>
              </a:rPr>
              <a:pPr algn="ctr" eaLnBrk="1" hangingPunct="1">
                <a:spcBef>
                  <a:spcPct val="0"/>
                </a:spcBef>
              </a:pPr>
              <a:t>13</a:t>
            </a:fld>
            <a:endParaRPr lang="en-US" altLang="en-US" sz="1800"/>
          </a:p>
        </p:txBody>
      </p:sp>
      <p:sp>
        <p:nvSpPr>
          <p:cNvPr id="53251" name="CustomShape 2">
            <a:extLst>
              <a:ext uri="{FF2B5EF4-FFF2-40B4-BE49-F238E27FC236}">
                <a16:creationId xmlns:a16="http://schemas.microsoft.com/office/drawing/2014/main" id="{B8601F36-8881-9B43-8C13-7ECA4F764524}"/>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76418579-FC34-BB48-AED9-FFF3F1F47B62}" type="slidenum">
              <a:rPr lang="en-US" altLang="en-US"/>
              <a:pPr algn="r" eaLnBrk="1" hangingPunct="1">
                <a:spcBef>
                  <a:spcPct val="0"/>
                </a:spcBef>
              </a:pPr>
              <a:t>13</a:t>
            </a:fld>
            <a:endParaRPr lang="en-US" altLang="en-US" sz="1800"/>
          </a:p>
        </p:txBody>
      </p:sp>
      <p:sp>
        <p:nvSpPr>
          <p:cNvPr id="53252" name="CustomShape 3">
            <a:extLst>
              <a:ext uri="{FF2B5EF4-FFF2-40B4-BE49-F238E27FC236}">
                <a16:creationId xmlns:a16="http://schemas.microsoft.com/office/drawing/2014/main" id="{434C2B00-52ED-2B4C-829F-9649A91937C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3253" name="PlaceHolder 4">
            <a:extLst>
              <a:ext uri="{FF2B5EF4-FFF2-40B4-BE49-F238E27FC236}">
                <a16:creationId xmlns:a16="http://schemas.microsoft.com/office/drawing/2014/main" id="{4C3858D2-1053-C247-A497-D6201A08FE08}"/>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2404726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Shape 1">
            <a:extLst>
              <a:ext uri="{FF2B5EF4-FFF2-40B4-BE49-F238E27FC236}">
                <a16:creationId xmlns:a16="http://schemas.microsoft.com/office/drawing/2014/main" id="{4C31BFE8-6232-9945-8BD9-FFAF594A0958}"/>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EB394EB1-41AE-294C-9CEF-2E7EED8AA434}" type="slidenum">
              <a:rPr lang="en-US" altLang="en-US" sz="1400">
                <a:solidFill>
                  <a:srgbClr val="FFFFFF"/>
                </a:solidFill>
              </a:rPr>
              <a:pPr algn="ctr" eaLnBrk="1" hangingPunct="1">
                <a:spcBef>
                  <a:spcPct val="0"/>
                </a:spcBef>
              </a:pPr>
              <a:t>14</a:t>
            </a:fld>
            <a:endParaRPr lang="en-US" altLang="en-US" sz="1800"/>
          </a:p>
        </p:txBody>
      </p:sp>
      <p:sp>
        <p:nvSpPr>
          <p:cNvPr id="52227" name="CustomShape 2">
            <a:extLst>
              <a:ext uri="{FF2B5EF4-FFF2-40B4-BE49-F238E27FC236}">
                <a16:creationId xmlns:a16="http://schemas.microsoft.com/office/drawing/2014/main" id="{B07FE75F-C599-0E41-8608-FED1C2514D44}"/>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14E46296-4828-3247-90F1-8D0CA5A042EF}" type="slidenum">
              <a:rPr lang="en-US" altLang="en-US"/>
              <a:pPr algn="r" eaLnBrk="1" hangingPunct="1">
                <a:spcBef>
                  <a:spcPct val="0"/>
                </a:spcBef>
              </a:pPr>
              <a:t>14</a:t>
            </a:fld>
            <a:endParaRPr lang="en-US" altLang="en-US" sz="1800"/>
          </a:p>
        </p:txBody>
      </p:sp>
      <p:sp>
        <p:nvSpPr>
          <p:cNvPr id="52228" name="CustomShape 3">
            <a:extLst>
              <a:ext uri="{FF2B5EF4-FFF2-40B4-BE49-F238E27FC236}">
                <a16:creationId xmlns:a16="http://schemas.microsoft.com/office/drawing/2014/main" id="{8C937B8C-2F31-0D40-9201-05C2E1194295}"/>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2229" name="PlaceHolder 4">
            <a:extLst>
              <a:ext uri="{FF2B5EF4-FFF2-40B4-BE49-F238E27FC236}">
                <a16:creationId xmlns:a16="http://schemas.microsoft.com/office/drawing/2014/main" id="{CB8B0168-3AEA-1D49-8D20-24A577A71908}"/>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Shape 1">
            <a:extLst>
              <a:ext uri="{FF2B5EF4-FFF2-40B4-BE49-F238E27FC236}">
                <a16:creationId xmlns:a16="http://schemas.microsoft.com/office/drawing/2014/main" id="{7ABA6C00-88B2-7E48-A704-C29B319FC1FB}"/>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4B06F67-715B-164F-A62B-114BB07EFEA3}" type="slidenum">
              <a:rPr lang="en-US" altLang="en-US" sz="1400">
                <a:solidFill>
                  <a:srgbClr val="FFFFFF"/>
                </a:solidFill>
              </a:rPr>
              <a:pPr algn="ctr" eaLnBrk="1" hangingPunct="1">
                <a:spcBef>
                  <a:spcPct val="0"/>
                </a:spcBef>
              </a:pPr>
              <a:t>15</a:t>
            </a:fld>
            <a:endParaRPr lang="en-US" altLang="en-US" sz="1800"/>
          </a:p>
        </p:txBody>
      </p:sp>
      <p:sp>
        <p:nvSpPr>
          <p:cNvPr id="57347" name="CustomShape 2">
            <a:extLst>
              <a:ext uri="{FF2B5EF4-FFF2-40B4-BE49-F238E27FC236}">
                <a16:creationId xmlns:a16="http://schemas.microsoft.com/office/drawing/2014/main" id="{88E66680-F88F-3242-BABE-83177CBBAF27}"/>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9558587-C055-7746-93D9-28D0BF0457D5}" type="slidenum">
              <a:rPr lang="en-US" altLang="en-US"/>
              <a:pPr algn="r" eaLnBrk="1" hangingPunct="1">
                <a:spcBef>
                  <a:spcPct val="0"/>
                </a:spcBef>
              </a:pPr>
              <a:t>15</a:t>
            </a:fld>
            <a:endParaRPr lang="en-US" altLang="en-US" sz="1800"/>
          </a:p>
        </p:txBody>
      </p:sp>
      <p:sp>
        <p:nvSpPr>
          <p:cNvPr id="57348" name="CustomShape 3">
            <a:extLst>
              <a:ext uri="{FF2B5EF4-FFF2-40B4-BE49-F238E27FC236}">
                <a16:creationId xmlns:a16="http://schemas.microsoft.com/office/drawing/2014/main" id="{5BE1F83E-2173-E44E-B3EE-A6D1BF52298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7349" name="PlaceHolder 4">
            <a:extLst>
              <a:ext uri="{FF2B5EF4-FFF2-40B4-BE49-F238E27FC236}">
                <a16:creationId xmlns:a16="http://schemas.microsoft.com/office/drawing/2014/main" id="{1C5884B3-7E85-1043-A40E-FC875CFC9B1F}"/>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28911331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Shape 1">
            <a:extLst>
              <a:ext uri="{FF2B5EF4-FFF2-40B4-BE49-F238E27FC236}">
                <a16:creationId xmlns:a16="http://schemas.microsoft.com/office/drawing/2014/main" id="{7ABA6C00-88B2-7E48-A704-C29B319FC1FB}"/>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6243" rIns="92497" bIns="46243" anchorCtr="1"/>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ctr" eaLnBrk="1" hangingPunct="1">
              <a:spcBef>
                <a:spcPct val="0"/>
              </a:spcBef>
            </a:pPr>
            <a:fld id="{24B06F67-715B-164F-A62B-114BB07EFEA3}" type="slidenum">
              <a:rPr lang="en-US" altLang="en-US" sz="1400">
                <a:solidFill>
                  <a:srgbClr val="FFFFFF"/>
                </a:solidFill>
              </a:rPr>
              <a:pPr algn="ctr" eaLnBrk="1" hangingPunct="1">
                <a:spcBef>
                  <a:spcPct val="0"/>
                </a:spcBef>
              </a:pPr>
              <a:t>16</a:t>
            </a:fld>
            <a:endParaRPr lang="en-US" altLang="en-US" sz="1800"/>
          </a:p>
        </p:txBody>
      </p:sp>
      <p:sp>
        <p:nvSpPr>
          <p:cNvPr id="57347" name="CustomShape 2">
            <a:extLst>
              <a:ext uri="{FF2B5EF4-FFF2-40B4-BE49-F238E27FC236}">
                <a16:creationId xmlns:a16="http://schemas.microsoft.com/office/drawing/2014/main" id="{88E66680-F88F-3242-BABE-83177CBBAF27}"/>
              </a:ext>
            </a:extLst>
          </p:cNvPr>
          <p:cNvSpPr>
            <a:spLocks noChangeArrowheads="1"/>
          </p:cNvSpPr>
          <p:nvPr/>
        </p:nvSpPr>
        <p:spPr bwMode="auto">
          <a:xfrm>
            <a:off x="4008438" y="889952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7" tIns="48094" rIns="92497" bIns="48094" anchor="b"/>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algn="r" eaLnBrk="1" hangingPunct="1">
              <a:spcBef>
                <a:spcPct val="0"/>
              </a:spcBef>
            </a:pPr>
            <a:fld id="{B9558587-C055-7746-93D9-28D0BF0457D5}" type="slidenum">
              <a:rPr lang="en-US" altLang="en-US"/>
              <a:pPr algn="r" eaLnBrk="1" hangingPunct="1">
                <a:spcBef>
                  <a:spcPct val="0"/>
                </a:spcBef>
              </a:pPr>
              <a:t>16</a:t>
            </a:fld>
            <a:endParaRPr lang="en-US" altLang="en-US" sz="1800"/>
          </a:p>
        </p:txBody>
      </p:sp>
      <p:sp>
        <p:nvSpPr>
          <p:cNvPr id="57348" name="CustomShape 3">
            <a:extLst>
              <a:ext uri="{FF2B5EF4-FFF2-40B4-BE49-F238E27FC236}">
                <a16:creationId xmlns:a16="http://schemas.microsoft.com/office/drawing/2014/main" id="{5BE1F83E-2173-E44E-B3EE-A6D1BF52298A}"/>
              </a:ext>
            </a:extLst>
          </p:cNvPr>
          <p:cNvSpPr>
            <a:spLocks noChangeArrowheads="1"/>
          </p:cNvSpPr>
          <p:nvPr/>
        </p:nvSpPr>
        <p:spPr bwMode="auto">
          <a:xfrm>
            <a:off x="1179513" y="703263"/>
            <a:ext cx="4718050" cy="3513137"/>
          </a:xfrm>
          <a:prstGeom prst="rect">
            <a:avLst/>
          </a:prstGeom>
          <a:solidFill>
            <a:srgbClr val="FFFFFF"/>
          </a:solidFill>
          <a:ln w="9363">
            <a:solidFill>
              <a:srgbClr val="000000"/>
            </a:solidFill>
            <a:miter lim="800000"/>
            <a:headEnd/>
            <a:tailEnd/>
          </a:ln>
        </p:spPr>
        <p:txBody>
          <a:bodyPr lIns="93973" tIns="46986" rIns="93973" bIns="46986"/>
          <a:lstStyle>
            <a:lvl1pPr>
              <a:spcBef>
                <a:spcPts val="400"/>
              </a:spcBef>
              <a:defRPr sz="1200">
                <a:solidFill>
                  <a:srgbClr val="000000"/>
                </a:solidFill>
                <a:latin typeface="Arial" panose="020B0604020202020204" pitchFamily="34" charset="0"/>
                <a:ea typeface="DejaVu Sans"/>
                <a:cs typeface="DejaVu Sans"/>
              </a:defRPr>
            </a:lvl1pPr>
            <a:lvl2pPr marL="742950" indent="-285750">
              <a:spcBef>
                <a:spcPct val="30000"/>
              </a:spcBef>
              <a:defRPr sz="1200">
                <a:solidFill>
                  <a:schemeClr val="tx1"/>
                </a:solidFill>
                <a:latin typeface="Calibri" panose="020F0502020204030204" pitchFamily="34" charset="0"/>
                <a:ea typeface="DejaVu Sans"/>
                <a:cs typeface="DejaVu Sans"/>
              </a:defRPr>
            </a:lvl2pPr>
            <a:lvl3pPr marL="1143000" indent="-228600">
              <a:spcBef>
                <a:spcPct val="30000"/>
              </a:spcBef>
              <a:defRPr sz="1200">
                <a:solidFill>
                  <a:schemeClr val="tx1"/>
                </a:solidFill>
                <a:latin typeface="Calibri" panose="020F0502020204030204" pitchFamily="34" charset="0"/>
                <a:ea typeface="DejaVu Sans"/>
                <a:cs typeface="DejaVu Sans"/>
              </a:defRPr>
            </a:lvl3pPr>
            <a:lvl4pPr marL="1600200" indent="-228600">
              <a:spcBef>
                <a:spcPct val="30000"/>
              </a:spcBef>
              <a:defRPr sz="1200">
                <a:solidFill>
                  <a:schemeClr val="tx1"/>
                </a:solidFill>
                <a:latin typeface="Calibri" panose="020F0502020204030204" pitchFamily="34" charset="0"/>
                <a:ea typeface="DejaVu Sans"/>
                <a:cs typeface="DejaVu Sans"/>
              </a:defRPr>
            </a:lvl4pPr>
            <a:lvl5pPr marL="2057400" indent="-228600">
              <a:spcBef>
                <a:spcPct val="30000"/>
              </a:spcBef>
              <a:defRPr sz="1200">
                <a:solidFill>
                  <a:schemeClr val="tx1"/>
                </a:solidFill>
                <a:latin typeface="Calibri" panose="020F0502020204030204" pitchFamily="34" charset="0"/>
                <a:ea typeface="DejaVu Sans"/>
                <a:cs typeface="DejaVu Sans"/>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DejaVu Sans"/>
                <a:cs typeface="DejaVu Sans"/>
              </a:defRPr>
            </a:lvl9pPr>
          </a:lstStyle>
          <a:p>
            <a:pPr eaLnBrk="1" hangingPunct="1">
              <a:spcBef>
                <a:spcPct val="0"/>
              </a:spcBef>
            </a:pPr>
            <a:endParaRPr lang="en-US" altLang="en-US" sz="1800"/>
          </a:p>
        </p:txBody>
      </p:sp>
      <p:sp>
        <p:nvSpPr>
          <p:cNvPr id="57349" name="PlaceHolder 4">
            <a:extLst>
              <a:ext uri="{FF2B5EF4-FFF2-40B4-BE49-F238E27FC236}">
                <a16:creationId xmlns:a16="http://schemas.microsoft.com/office/drawing/2014/main" id="{1C5884B3-7E85-1043-A40E-FC875CFC9B1F}"/>
              </a:ext>
            </a:extLst>
          </p:cNvPr>
          <p:cNvSpPr txBox="1">
            <a:spLocks noGrp="1"/>
          </p:cNvSpPr>
          <p:nvPr>
            <p:ph type="body" sz="quarter" idx="1"/>
          </p:nvPr>
        </p:nvSpPr>
        <p:spPr bwMode="auto">
          <a:xfrm>
            <a:off x="708025" y="4449763"/>
            <a:ext cx="5661025" cy="431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endParaRPr altLang="en-US">
              <a:latin typeface="Arial" panose="020B0604020202020204" pitchFamily="34" charset="0"/>
            </a:endParaRPr>
          </a:p>
        </p:txBody>
      </p:sp>
    </p:spTree>
    <p:extLst>
      <p:ext uri="{BB962C8B-B14F-4D97-AF65-F5344CB8AC3E}">
        <p14:creationId xmlns:p14="http://schemas.microsoft.com/office/powerpoint/2010/main" val="3105913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95400" y="228600"/>
            <a:ext cx="7315200" cy="838200"/>
          </a:xfrm>
        </p:spPr>
        <p:txBody>
          <a:bodyPr anchor="ctr" anchorCtr="0"/>
          <a:lstStyle/>
          <a:p>
            <a:r>
              <a:rPr lang="en-US" dirty="0"/>
              <a:t>Click to edit Master title style</a:t>
            </a:r>
          </a:p>
        </p:txBody>
      </p:sp>
      <p:sp>
        <p:nvSpPr>
          <p:cNvPr id="3" name="Content Placeholder 2"/>
          <p:cNvSpPr>
            <a:spLocks noGrp="1"/>
          </p:cNvSpPr>
          <p:nvPr>
            <p:ph idx="1" hasCustomPrompt="1"/>
          </p:nvPr>
        </p:nvSpPr>
        <p:spPr>
          <a:xfrm>
            <a:off x="533400" y="1524000"/>
            <a:ext cx="7772400" cy="1282402"/>
          </a:xfrm>
        </p:spPr>
        <p:txBody>
          <a:bodyPr>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xfrm>
            <a:off x="8458202" y="6477000"/>
            <a:ext cx="438151" cy="228600"/>
          </a:xfrm>
          <a:ln/>
        </p:spPr>
        <p:txBody>
          <a:bodyPr/>
          <a:lstStyle>
            <a:lvl1pPr>
              <a:defRPr b="0"/>
            </a:lvl1pPr>
          </a:lstStyle>
          <a:p>
            <a:pPr>
              <a:defRPr/>
            </a:pPr>
            <a:fld id="{6CFC1F96-5ED1-41A0-BC5E-E0FC0B2B84E1}" type="slidenum">
              <a:rPr lang="en-US" smtClean="0">
                <a:solidFill>
                  <a:srgbClr val="000000"/>
                </a:solidFill>
              </a:rPr>
              <a:pPr>
                <a:defRPr/>
              </a:pPr>
              <a:t>‹#›</a:t>
            </a:fld>
            <a:endParaRPr lang="en-US" sz="1400" dirty="0">
              <a:solidFill>
                <a:srgbClr val="000000"/>
              </a:solidFill>
              <a:latin typeface="Myriad Pro" charset="0"/>
            </a:endParaRPr>
          </a:p>
        </p:txBody>
      </p:sp>
    </p:spTree>
    <p:extLst>
      <p:ext uri="{BB962C8B-B14F-4D97-AF65-F5344CB8AC3E}">
        <p14:creationId xmlns:p14="http://schemas.microsoft.com/office/powerpoint/2010/main" val="2727812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CFC1F96-5ED1-41A0-BC5E-E0FC0B2B84E1}" type="slidenum">
              <a:rPr lang="en-US">
                <a:solidFill>
                  <a:srgbClr val="000000"/>
                </a:solidFill>
              </a:rPr>
              <a:pPr>
                <a:defRPr/>
              </a:pPr>
              <a:t>‹#›</a:t>
            </a:fld>
            <a:endParaRPr lang="en-US" sz="1400">
              <a:solidFill>
                <a:srgbClr val="000000"/>
              </a:solidFill>
              <a:latin typeface="Myriad Pro" charset="0"/>
            </a:endParaRPr>
          </a:p>
        </p:txBody>
      </p:sp>
    </p:spTree>
    <p:extLst>
      <p:ext uri="{BB962C8B-B14F-4D97-AF65-F5344CB8AC3E}">
        <p14:creationId xmlns:p14="http://schemas.microsoft.com/office/powerpoint/2010/main" val="249333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Rectangle 6"/>
          <p:cNvSpPr>
            <a:spLocks noGrp="1" noChangeArrowheads="1"/>
          </p:cNvSpPr>
          <p:nvPr>
            <p:ph type="sldNum" sz="quarter" idx="12"/>
          </p:nvPr>
        </p:nvSpPr>
        <p:spPr>
          <a:ln/>
        </p:spPr>
        <p:txBody>
          <a:bodyPr/>
          <a:lstStyle>
            <a:lvl1pPr>
              <a:defRPr/>
            </a:lvl1pPr>
          </a:lstStyle>
          <a:p>
            <a:pPr>
              <a:defRPr/>
            </a:pPr>
            <a:fld id="{88CC3BDF-57CD-4DF0-939A-D0CDD094B824}" type="slidenum">
              <a:rPr lang="en-US">
                <a:solidFill>
                  <a:srgbClr val="000000"/>
                </a:solidFill>
              </a:rPr>
              <a:pPr>
                <a:defRPr/>
              </a:pPr>
              <a:t>‹#›</a:t>
            </a:fld>
            <a:endParaRPr lang="en-US" sz="1400">
              <a:solidFill>
                <a:srgbClr val="000000"/>
              </a:solidFill>
              <a:latin typeface="Myriad Pro" charset="0"/>
            </a:endParaRPr>
          </a:p>
        </p:txBody>
      </p:sp>
      <p:sp>
        <p:nvSpPr>
          <p:cNvPr id="9" name="Content Placeholder 2"/>
          <p:cNvSpPr>
            <a:spLocks noGrp="1"/>
          </p:cNvSpPr>
          <p:nvPr>
            <p:ph idx="1"/>
          </p:nvPr>
        </p:nvSpPr>
        <p:spPr>
          <a:xfrm>
            <a:off x="685800" y="1600200"/>
            <a:ext cx="3749040" cy="4343400"/>
          </a:xfrm>
        </p:spPr>
        <p:txBody>
          <a:bodyPr/>
          <a:lstStyle>
            <a:lvl1pPr marL="0" indent="0">
              <a:buFontTx/>
              <a:buNone/>
              <a:defRPr sz="1600"/>
            </a:lvl1pPr>
            <a:lvl2pPr marL="274320" indent="-276225">
              <a:spcBef>
                <a:spcPts val="1100"/>
              </a:spcBef>
              <a:buClr>
                <a:schemeClr val="accent1"/>
              </a:buClr>
              <a:buFont typeface="Wingdings 2" pitchFamily="18" charset="2"/>
              <a:buChar char="¾"/>
              <a:defRPr sz="1600"/>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4709160" y="1600200"/>
            <a:ext cx="3749040" cy="4343400"/>
          </a:xfrm>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62062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3752851" cy="4343400"/>
          </a:xfrm>
        </p:spPr>
        <p:txBody>
          <a:bodyPr/>
          <a:lstStyle>
            <a:lvl1pPr marL="274320" indent="-273050">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8CC3BDF-57CD-4DF0-939A-D0CDD094B824}" type="slidenum">
              <a:rPr lang="en-US">
                <a:solidFill>
                  <a:srgbClr val="000000"/>
                </a:solidFill>
              </a:rPr>
              <a:pPr>
                <a:defRPr/>
              </a:pPr>
              <a:t>‹#›</a:t>
            </a:fld>
            <a:endParaRPr lang="en-US" sz="1400">
              <a:solidFill>
                <a:srgbClr val="000000"/>
              </a:solidFill>
              <a:latin typeface="Myriad Pro" charset="0"/>
            </a:endParaRPr>
          </a:p>
        </p:txBody>
      </p:sp>
      <p:sp>
        <p:nvSpPr>
          <p:cNvPr id="8" name="Content Placeholder 2"/>
          <p:cNvSpPr>
            <a:spLocks noGrp="1"/>
          </p:cNvSpPr>
          <p:nvPr>
            <p:ph sz="half" idx="13"/>
          </p:nvPr>
        </p:nvSpPr>
        <p:spPr>
          <a:xfrm>
            <a:off x="4705349" y="1600200"/>
            <a:ext cx="3752851" cy="4343400"/>
          </a:xfrm>
        </p:spPr>
        <p:txBody>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42346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47800" y="304800"/>
            <a:ext cx="7315200" cy="533400"/>
          </a:xfrm>
        </p:spPr>
        <p:txBody>
          <a:bodyPr/>
          <a:lstStyle/>
          <a:p>
            <a:r>
              <a:rPr lang="en-US" dirty="0"/>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fld id="{D90BBFFD-5DB9-4833-91C0-BF3ECA505346}" type="slidenum">
              <a:rPr lang="en-US">
                <a:solidFill>
                  <a:srgbClr val="000000"/>
                </a:solidFill>
              </a:rPr>
              <a:pPr>
                <a:defRPr/>
              </a:pPr>
              <a:t>‹#›</a:t>
            </a:fld>
            <a:endParaRPr lang="en-US" sz="1400">
              <a:solidFill>
                <a:srgbClr val="000000"/>
              </a:solidFill>
              <a:latin typeface="Myriad Pro" charset="0"/>
            </a:endParaRPr>
          </a:p>
        </p:txBody>
      </p:sp>
    </p:spTree>
    <p:extLst>
      <p:ext uri="{BB962C8B-B14F-4D97-AF65-F5344CB8AC3E}">
        <p14:creationId xmlns:p14="http://schemas.microsoft.com/office/powerpoint/2010/main" val="2299318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fld id="{86355905-EE7D-4673-B5F4-2BF5096DB967}" type="slidenum">
              <a:rPr lang="en-US">
                <a:solidFill>
                  <a:srgbClr val="000000"/>
                </a:solidFill>
              </a:rPr>
              <a:pPr>
                <a:defRPr/>
              </a:pPr>
              <a:t>‹#›</a:t>
            </a:fld>
            <a:endParaRPr lang="en-US" sz="1400">
              <a:solidFill>
                <a:srgbClr val="000000"/>
              </a:solidFill>
              <a:latin typeface="Myriad Pro" charset="0"/>
            </a:endParaRPr>
          </a:p>
        </p:txBody>
      </p:sp>
    </p:spTree>
    <p:extLst>
      <p:ext uri="{BB962C8B-B14F-4D97-AF65-F5344CB8AC3E}">
        <p14:creationId xmlns:p14="http://schemas.microsoft.com/office/powerpoint/2010/main" val="4170544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PlaceHolder 3"/>
          <p:cNvSpPr txBox="1">
            <a:spLocks noGrp="1"/>
          </p:cNvSpPr>
          <p:nvPr>
            <p:ph type="sldNum" sz="quarter" idx="10"/>
          </p:nvPr>
        </p:nvSpPr>
        <p:spPr>
          <a:ln/>
        </p:spPr>
        <p:txBody>
          <a:bodyPr/>
          <a:lstStyle>
            <a:lvl1pPr>
              <a:defRPr/>
            </a:lvl1pPr>
          </a:lstStyle>
          <a:p>
            <a:fld id="{10191E67-0DBB-44DB-9B3F-34CAE59A7ABD}" type="slidenum">
              <a:rPr lang="en-US" altLang="en-US"/>
              <a:pPr/>
              <a:t>‹#›</a:t>
            </a:fld>
            <a:endParaRPr lang="en-US" altLang="en-US"/>
          </a:p>
        </p:txBody>
      </p:sp>
    </p:spTree>
    <p:extLst>
      <p:ext uri="{BB962C8B-B14F-4D97-AF65-F5344CB8AC3E}">
        <p14:creationId xmlns:p14="http://schemas.microsoft.com/office/powerpoint/2010/main" val="3244997965"/>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3752851" cy="4343400"/>
          </a:xfrm>
          <a:prstGeom prst="rect">
            <a:avLst/>
          </a:prstGeom>
        </p:spPr>
        <p:txBody>
          <a:bodyPr/>
          <a:lstStyle>
            <a:lvl1pPr marL="274320" indent="-273050">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8CC3BDF-57CD-4DF0-939A-D0CDD094B824}" type="slidenum">
              <a:rPr lang="en-US">
                <a:solidFill>
                  <a:srgbClr val="000000"/>
                </a:solidFill>
              </a:rPr>
              <a:pPr>
                <a:defRPr/>
              </a:pPr>
              <a:t>‹#›</a:t>
            </a:fld>
            <a:endParaRPr lang="en-US" sz="1400">
              <a:solidFill>
                <a:srgbClr val="000000"/>
              </a:solidFill>
              <a:latin typeface="Myriad Pro" charset="0"/>
            </a:endParaRPr>
          </a:p>
        </p:txBody>
      </p:sp>
      <p:sp>
        <p:nvSpPr>
          <p:cNvPr id="8" name="Content Placeholder 2"/>
          <p:cNvSpPr>
            <a:spLocks noGrp="1"/>
          </p:cNvSpPr>
          <p:nvPr>
            <p:ph sz="half" idx="13"/>
          </p:nvPr>
        </p:nvSpPr>
        <p:spPr>
          <a:xfrm>
            <a:off x="4705349" y="1600200"/>
            <a:ext cx="3752851" cy="4343400"/>
          </a:xfrm>
          <a:prstGeom prst="rect">
            <a:avLst/>
          </a:prstGeom>
        </p:spPr>
        <p:txBody>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592626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1295400" y="394606"/>
            <a:ext cx="7315200" cy="519794"/>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685800" y="1600200"/>
            <a:ext cx="7772400" cy="4343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8458202" y="6477000"/>
            <a:ext cx="438151"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800" b="0" smtClean="0">
                <a:solidFill>
                  <a:schemeClr val="tx1"/>
                </a:solidFill>
                <a:latin typeface="+mj-lt"/>
              </a:defRPr>
            </a:lvl1pPr>
          </a:lstStyle>
          <a:p>
            <a:pPr>
              <a:defRPr/>
            </a:pPr>
            <a:fld id="{41D9BA1A-DCA0-4F42-B822-C546F63BDACE}" type="slidenum">
              <a:rPr lang="en-US" smtClean="0">
                <a:solidFill>
                  <a:srgbClr val="000000"/>
                </a:solidFill>
                <a:ea typeface="ＭＳ Ｐゴシック" charset="-128"/>
              </a:rPr>
              <a:pPr>
                <a:defRPr/>
              </a:pPr>
              <a:t>‹#›</a:t>
            </a:fld>
            <a:endParaRPr lang="en-US" sz="1400">
              <a:solidFill>
                <a:srgbClr val="000000"/>
              </a:solidFill>
              <a:ea typeface="ＭＳ Ｐゴシック" charset="-128"/>
            </a:endParaRPr>
          </a:p>
        </p:txBody>
      </p:sp>
      <p:pic>
        <p:nvPicPr>
          <p:cNvPr id="8" name="Picture 8" descr="C:\Users\pthaler\802\802exec\IEEE-802-Logo\IEEE 802 Logo RGB-03.png">
            <a:extLst>
              <a:ext uri="{FF2B5EF4-FFF2-40B4-BE49-F238E27FC236}">
                <a16:creationId xmlns:a16="http://schemas.microsoft.com/office/drawing/2014/main" id="{720B8752-617A-244F-A8ED-C70AB22892D0}"/>
              </a:ext>
            </a:extLst>
          </p:cNvPr>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134938" y="133350"/>
            <a:ext cx="1008062"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2410299"/>
      </p:ext>
    </p:extLst>
  </p:cSld>
  <p:clrMap bg1="lt1" tx1="dk1" bg2="lt2" tx2="dk2" accent1="accent1" accent2="accent2" accent3="accent3" accent4="accent4" accent5="accent5" accent6="accent6" hlink="hlink" folHlink="folHlink"/>
  <p:sldLayoutIdLst>
    <p:sldLayoutId id="2147483797" r:id="rId1"/>
    <p:sldLayoutId id="2147483796" r:id="rId2"/>
    <p:sldLayoutId id="2147483798" r:id="rId3"/>
    <p:sldLayoutId id="2147483799" r:id="rId4"/>
    <p:sldLayoutId id="2147483800" r:id="rId5"/>
    <p:sldLayoutId id="2147483801" r:id="rId6"/>
    <p:sldLayoutId id="2147483815" r:id="rId7"/>
    <p:sldLayoutId id="2147483794" r:id="rId8"/>
  </p:sldLayoutIdLst>
  <p:hf hdr="0" dt="0"/>
  <p:txStyles>
    <p:titleStyle>
      <a:lvl1pPr algn="ctr" rtl="0" eaLnBrk="1" fontAlgn="base" hangingPunct="1">
        <a:spcBef>
          <a:spcPct val="0"/>
        </a:spcBef>
        <a:spcAft>
          <a:spcPct val="0"/>
        </a:spcAft>
        <a:defRPr sz="2800" b="1">
          <a:solidFill>
            <a:srgbClr val="0070C0"/>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274320" indent="-274320" algn="l" rtl="0" eaLnBrk="1" fontAlgn="base" hangingPunct="1">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1" fontAlgn="base" hangingPunct="1">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1" fontAlgn="base" hangingPunct="1">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ieee802.or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s://mentor.ieee.org/802-ec/documents?is_dcn=0023&amp;is_year=2020" TargetMode="External"/><Relationship Id="rId4" Type="http://schemas.openxmlformats.org/officeDocument/2006/relationships/hyperlink" Target="http://ieee802.org/orientation.shtml"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development.standards.ieee.org/"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5.html"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mentor.ieee.org/etools_documentation/bp/Attendance_Tool"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bp/StartPage"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ieeexplore.ieee.org/browse/standards/get-program/page/series?id=68" TargetMode="External"/><Relationship Id="rId4" Type="http://schemas.openxmlformats.org/officeDocument/2006/relationships/hyperlink" Target="https://mentor.ieee.org/etools_documentation/bp/Mentor"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5/documents" TargetMode="External"/><Relationship Id="rId3" Type="http://schemas.openxmlformats.org/officeDocument/2006/relationships/hyperlink" Target="https://mentor.ieee.org/802-ec/documents" TargetMode="External"/><Relationship Id="rId7" Type="http://schemas.openxmlformats.org/officeDocument/2006/relationships/hyperlink" Target="https://mentor.ieee.org/802.11/document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www.ieee802.org/3/" TargetMode="External"/><Relationship Id="rId11" Type="http://schemas.openxmlformats.org/officeDocument/2006/relationships/hyperlink" Target="https://mentor.ieee.org/802.24/documents" TargetMode="External"/><Relationship Id="rId5" Type="http://schemas.openxmlformats.org/officeDocument/2006/relationships/hyperlink" Target="https://1.ieee802.org/" TargetMode="External"/><Relationship Id="rId10" Type="http://schemas.openxmlformats.org/officeDocument/2006/relationships/hyperlink" Target="https://mentor.ieee.org/802.19/documents" TargetMode="External"/><Relationship Id="rId4" Type="http://schemas.openxmlformats.org/officeDocument/2006/relationships/hyperlink" Target="https://www.ieee802.org/1/files/public/" TargetMode="External"/><Relationship Id="rId9" Type="http://schemas.openxmlformats.org/officeDocument/2006/relationships/hyperlink" Target="https://mentor.ieee.org/802.18/document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ieee802.org/devdocs.s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ieee802.org/meeting" TargetMode="External"/><Relationship Id="rId7" Type="http://schemas.openxmlformats.org/officeDocument/2006/relationships/hyperlink" Target="https://grouper.ieee.org/groups/802/15/pub/Subscribe.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grouper.ieee.org/groups/802/11/Reflector.html" TargetMode="External"/><Relationship Id="rId5" Type="http://schemas.openxmlformats.org/officeDocument/2006/relationships/hyperlink" Target="https://listserv.ieee.org/cgi-bin/wa?REPORT&amp;z=3&amp;s=0&amp;9=O" TargetMode="External"/><Relationship Id="rId4" Type="http://schemas.openxmlformats.org/officeDocument/2006/relationships/hyperlink" Target="https://listserv.ieee.org/cgi-bin/wa?SUBED1=STDS-802-ALL"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ieee802.org/"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802world.org/plenary/schedule" TargetMode="External"/><Relationship Id="rId2" Type="http://schemas.openxmlformats.org/officeDocument/2006/relationships/hyperlink" Target="https://mentor.ieee.org/802-ec/documents?is_dcn=204&amp;is_year=2022" TargetMode="External"/><Relationship Id="rId1" Type="http://schemas.openxmlformats.org/officeDocument/2006/relationships/slideLayout" Target="../slideLayouts/slideLayout1.xml"/><Relationship Id="rId4" Type="http://schemas.openxmlformats.org/officeDocument/2006/relationships/hyperlink" Target="https://ieee802.org/802tele_calendar.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hyperlink" Target="https://development.standards.ieee.org/"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etools_documentation/bp/Attendance_Tool" TargetMode="External"/><Relationship Id="rId3" Type="http://schemas.openxmlformats.org/officeDocument/2006/relationships/hyperlink" Target="http://ieee802.org/orientation.shtml" TargetMode="External"/><Relationship Id="rId7" Type="http://schemas.openxmlformats.org/officeDocument/2006/relationships/hyperlink" Target="https://imat.ieee.org/attendance"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ieee802.org/wgchairs.shtml" TargetMode="External"/><Relationship Id="rId5" Type="http://schemas.openxmlformats.org/officeDocument/2006/relationships/hyperlink" Target="http://www.ieee802.org/Tutorials.shtml" TargetMode="External"/><Relationship Id="rId4" Type="http://schemas.openxmlformats.org/officeDocument/2006/relationships/hyperlink" Target="http://ieee802.org/meeting" TargetMode="External"/><Relationship Id="rId9" Type="http://schemas.openxmlformats.org/officeDocument/2006/relationships/hyperlink" Target="http://standards.ieee.org/faqs/balloting.html"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hyperlink" Target="http://www.ieee802.org/"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mailto:dave.halasz@ieee.org"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forms.gle/imjQxNzYLA2CcfGC8"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6.xml"/><Relationship Id="rId4" Type="http://schemas.openxmlformats.org/officeDocument/2006/relationships/hyperlink" Target="http://standards.ieee.org/about/sasb/patcom/material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6.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4098" name="CustomShape 1">
            <a:extLst>
              <a:ext uri="{FF2B5EF4-FFF2-40B4-BE49-F238E27FC236}">
                <a16:creationId xmlns:a16="http://schemas.microsoft.com/office/drawing/2014/main" id="{D9ED4AB0-1439-A74E-98AD-41A38D47F4CE}"/>
              </a:ext>
            </a:extLst>
          </p:cNvPr>
          <p:cNvSpPr>
            <a:spLocks noChangeArrowheads="1"/>
          </p:cNvSpPr>
          <p:nvPr/>
        </p:nvSpPr>
        <p:spPr bwMode="auto">
          <a:xfrm>
            <a:off x="685800" y="2262789"/>
            <a:ext cx="77724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4800" b="1" dirty="0">
                <a:solidFill>
                  <a:srgbClr val="0070C0"/>
                </a:solidFill>
                <a:latin typeface="+mj-lt"/>
                <a:ea typeface="DejaVu Sans"/>
                <a:cs typeface="DejaVu Sans"/>
              </a:rPr>
              <a:t>IEEE 802</a:t>
            </a:r>
          </a:p>
          <a:p>
            <a:pPr algn="ctr" eaLnBrk="1" hangingPunct="1">
              <a:spcBef>
                <a:spcPct val="0"/>
              </a:spcBef>
              <a:buSzTx/>
              <a:buFontTx/>
              <a:buNone/>
            </a:pPr>
            <a:r>
              <a:rPr lang="en-US" altLang="en-US" sz="4800" b="1" dirty="0">
                <a:solidFill>
                  <a:srgbClr val="0070C0"/>
                </a:solidFill>
                <a:latin typeface="+mj-lt"/>
                <a:ea typeface="DejaVu Sans"/>
                <a:cs typeface="DejaVu Sans"/>
              </a:rPr>
              <a:t>Orientation</a:t>
            </a:r>
          </a:p>
        </p:txBody>
      </p:sp>
      <p:sp>
        <p:nvSpPr>
          <p:cNvPr id="4099" name="CustomShape 2">
            <a:extLst>
              <a:ext uri="{FF2B5EF4-FFF2-40B4-BE49-F238E27FC236}">
                <a16:creationId xmlns:a16="http://schemas.microsoft.com/office/drawing/2014/main" id="{AC885904-2AD2-9148-BA92-AFFDF1AA8EB6}"/>
              </a:ext>
            </a:extLst>
          </p:cNvPr>
          <p:cNvSpPr>
            <a:spLocks noChangeArrowheads="1"/>
          </p:cNvSpPr>
          <p:nvPr/>
        </p:nvSpPr>
        <p:spPr bwMode="auto">
          <a:xfrm>
            <a:off x="1371600" y="4343400"/>
            <a:ext cx="6400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dirty="0">
                <a:latin typeface="+mn-lt"/>
                <a:ea typeface="DejaVu Sans"/>
                <a:cs typeface="DejaVu Sans"/>
                <a:hlinkClick r:id="rId3"/>
              </a:rPr>
              <a:t>http://ieee802.org</a:t>
            </a:r>
            <a:endParaRPr lang="en-US" altLang="en-US" dirty="0">
              <a:latin typeface="+mn-lt"/>
              <a:ea typeface="DejaVu Sans"/>
              <a:cs typeface="DejaVu Sans"/>
            </a:endParaRPr>
          </a:p>
          <a:p>
            <a:pPr algn="ctr" eaLnBrk="1" hangingPunct="1">
              <a:spcBef>
                <a:spcPct val="0"/>
              </a:spcBef>
              <a:buSzTx/>
              <a:buFontTx/>
              <a:buNone/>
            </a:pPr>
            <a:endParaRPr lang="en-US" altLang="en-US" sz="1800" dirty="0">
              <a:latin typeface="+mn-lt"/>
              <a:ea typeface="DejaVu Sans"/>
              <a:cs typeface="DejaVu Sans"/>
            </a:endParaRPr>
          </a:p>
          <a:p>
            <a:pPr algn="ctr" eaLnBrk="1" hangingPunct="1">
              <a:spcBef>
                <a:spcPct val="0"/>
              </a:spcBef>
              <a:buSzTx/>
              <a:buFontTx/>
              <a:buNone/>
            </a:pPr>
            <a:r>
              <a:rPr lang="en-US" altLang="en-US" dirty="0">
                <a:solidFill>
                  <a:srgbClr val="FF0000"/>
                </a:solidFill>
                <a:ea typeface="DejaVu Sans"/>
                <a:cs typeface="DejaVu Sans"/>
              </a:rPr>
              <a:t>2024-11-05</a:t>
            </a:r>
          </a:p>
          <a:p>
            <a:pPr algn="ctr" eaLnBrk="1" hangingPunct="1">
              <a:spcBef>
                <a:spcPct val="0"/>
              </a:spcBef>
              <a:buSzTx/>
              <a:buFontTx/>
              <a:buNone/>
            </a:pPr>
            <a:endParaRPr lang="en-US" altLang="en-US" dirty="0">
              <a:solidFill>
                <a:srgbClr val="FF0000"/>
              </a:solidFill>
              <a:ea typeface="DejaVu Sans"/>
              <a:cs typeface="DejaVu Sans"/>
            </a:endParaRPr>
          </a:p>
          <a:p>
            <a:pPr algn="ctr" eaLnBrk="1" hangingPunct="1">
              <a:spcBef>
                <a:spcPct val="0"/>
              </a:spcBef>
              <a:buSzTx/>
              <a:buFontTx/>
              <a:buNone/>
            </a:pPr>
            <a:endParaRPr lang="en-US" altLang="en-US" sz="1800" dirty="0">
              <a:solidFill>
                <a:srgbClr val="FF0000"/>
              </a:solidFill>
              <a:ea typeface="DejaVu Sans"/>
              <a:cs typeface="DejaVu Sans"/>
            </a:endParaRPr>
          </a:p>
        </p:txBody>
      </p:sp>
      <p:sp>
        <p:nvSpPr>
          <p:cNvPr id="4101" name="Slide Number Placeholder 1">
            <a:extLst>
              <a:ext uri="{FF2B5EF4-FFF2-40B4-BE49-F238E27FC236}">
                <a16:creationId xmlns:a16="http://schemas.microsoft.com/office/drawing/2014/main" id="{1B5264DB-0976-1046-873F-126161D2CDCE}"/>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CF4B8D50-1AA3-594B-8DC3-482C0A362566}" type="slidenum">
              <a:rPr lang="en-US" altLang="en-US" sz="1400" b="0"/>
              <a:pPr>
                <a:spcBef>
                  <a:spcPct val="0"/>
                </a:spcBef>
                <a:buSzTx/>
                <a:buFontTx/>
                <a:buNone/>
              </a:pPr>
              <a:t>1</a:t>
            </a:fld>
            <a:endParaRPr lang="en-US" altLang="en-US" sz="1400" b="0" dirty="0"/>
          </a:p>
        </p:txBody>
      </p:sp>
      <p:sp>
        <p:nvSpPr>
          <p:cNvPr id="2" name="TextBox 1">
            <a:extLst>
              <a:ext uri="{FF2B5EF4-FFF2-40B4-BE49-F238E27FC236}">
                <a16:creationId xmlns:a16="http://schemas.microsoft.com/office/drawing/2014/main" id="{6CAD99D3-E376-E943-ACB0-84858B25FE0A}"/>
              </a:ext>
            </a:extLst>
          </p:cNvPr>
          <p:cNvSpPr txBox="1"/>
          <p:nvPr/>
        </p:nvSpPr>
        <p:spPr>
          <a:xfrm>
            <a:off x="5863259" y="247650"/>
            <a:ext cx="2633221" cy="338554"/>
          </a:xfrm>
          <a:prstGeom prst="rect">
            <a:avLst/>
          </a:prstGeom>
          <a:noFill/>
        </p:spPr>
        <p:txBody>
          <a:bodyPr wrap="none" rtlCol="0">
            <a:spAutoFit/>
          </a:bodyPr>
          <a:lstStyle/>
          <a:p>
            <a:r>
              <a:rPr lang="en-US" sz="1600" dirty="0"/>
              <a:t>IEEE 802 ec-20-0023-09-00EC</a:t>
            </a:r>
          </a:p>
        </p:txBody>
      </p:sp>
      <p:sp>
        <p:nvSpPr>
          <p:cNvPr id="3" name="TextBox 2">
            <a:extLst>
              <a:ext uri="{FF2B5EF4-FFF2-40B4-BE49-F238E27FC236}">
                <a16:creationId xmlns:a16="http://schemas.microsoft.com/office/drawing/2014/main" id="{58471244-9865-ED4D-ADBB-FB1799E8C327}"/>
              </a:ext>
            </a:extLst>
          </p:cNvPr>
          <p:cNvSpPr txBox="1"/>
          <p:nvPr/>
        </p:nvSpPr>
        <p:spPr>
          <a:xfrm>
            <a:off x="6623437" y="4731026"/>
            <a:ext cx="184731" cy="338554"/>
          </a:xfrm>
          <a:prstGeom prst="rect">
            <a:avLst/>
          </a:prstGeom>
          <a:noFill/>
        </p:spPr>
        <p:txBody>
          <a:bodyPr wrap="none" rtlCol="0">
            <a:spAutoFit/>
          </a:bodyPr>
          <a:lstStyle/>
          <a:p>
            <a:pPr algn="l"/>
            <a:endParaRPr lang="en-US" sz="1600" dirty="0"/>
          </a:p>
        </p:txBody>
      </p:sp>
      <p:sp>
        <p:nvSpPr>
          <p:cNvPr id="4" name="TextBox 3">
            <a:extLst>
              <a:ext uri="{FF2B5EF4-FFF2-40B4-BE49-F238E27FC236}">
                <a16:creationId xmlns:a16="http://schemas.microsoft.com/office/drawing/2014/main" id="{6B78E793-6262-AE4F-98B5-9A8EFF3E94B8}"/>
              </a:ext>
            </a:extLst>
          </p:cNvPr>
          <p:cNvSpPr txBox="1"/>
          <p:nvPr/>
        </p:nvSpPr>
        <p:spPr>
          <a:xfrm>
            <a:off x="373711" y="5939624"/>
            <a:ext cx="7636580" cy="830997"/>
          </a:xfrm>
          <a:prstGeom prst="rect">
            <a:avLst/>
          </a:prstGeom>
          <a:noFill/>
        </p:spPr>
        <p:txBody>
          <a:bodyPr wrap="square" rtlCol="0">
            <a:spAutoFit/>
          </a:bodyPr>
          <a:lstStyle/>
          <a:p>
            <a:pPr algn="ctr" eaLnBrk="1" hangingPunct="1"/>
            <a:r>
              <a:rPr lang="en-US" sz="1600" dirty="0"/>
              <a:t>Orientation materials available at: </a:t>
            </a:r>
            <a:r>
              <a:rPr lang="en-US" sz="1600" dirty="0">
                <a:hlinkClick r:id="rId4"/>
              </a:rPr>
              <a:t>http://ieee802.org/orientation.shtml</a:t>
            </a:r>
            <a:endParaRPr lang="en-US" sz="1600" dirty="0"/>
          </a:p>
          <a:p>
            <a:pPr algn="ctr" eaLnBrk="1" hangingPunct="1"/>
            <a:r>
              <a:rPr lang="en-US" sz="1600" dirty="0"/>
              <a:t> current version of this document: </a:t>
            </a:r>
          </a:p>
          <a:p>
            <a:pPr algn="ctr" eaLnBrk="1" hangingPunct="1"/>
            <a:r>
              <a:rPr lang="en-US" sz="1600" dirty="0">
                <a:hlinkClick r:id="rId5"/>
              </a:rPr>
              <a:t>https://mentor.ieee.org/802-ec/documents?is_dcn=0023&amp;is_year=2020</a:t>
            </a:r>
            <a:endParaRPr lang="en-US" sz="1600" dirty="0"/>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ustomShape 1">
            <a:extLst>
              <a:ext uri="{FF2B5EF4-FFF2-40B4-BE49-F238E27FC236}">
                <a16:creationId xmlns:a16="http://schemas.microsoft.com/office/drawing/2014/main" id="{CF72287B-A31A-C34F-A881-61B07DFA86A7}"/>
              </a:ext>
            </a:extLst>
          </p:cNvPr>
          <p:cNvSpPr>
            <a:spLocks noChangeArrowheads="1"/>
          </p:cNvSpPr>
          <p:nvPr/>
        </p:nvSpPr>
        <p:spPr bwMode="auto">
          <a:xfrm>
            <a:off x="1524000" y="190500"/>
            <a:ext cx="71628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4000" dirty="0">
              <a:ea typeface="DejaVu Sans"/>
              <a:cs typeface="DejaVu Sans"/>
            </a:endParaRPr>
          </a:p>
        </p:txBody>
      </p:sp>
      <p:sp>
        <p:nvSpPr>
          <p:cNvPr id="25603" name="CustomShape 2">
            <a:extLst>
              <a:ext uri="{FF2B5EF4-FFF2-40B4-BE49-F238E27FC236}">
                <a16:creationId xmlns:a16="http://schemas.microsoft.com/office/drawing/2014/main" id="{FCAB0D79-F73C-F44E-BE11-7038D41C83A7}"/>
              </a:ext>
            </a:extLst>
          </p:cNvPr>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p>
            <a:pPr marL="914400" lvl="1" indent="-457200" eaLnBrk="1" hangingPunct="1">
              <a:spcAft>
                <a:spcPts val="600"/>
              </a:spcAft>
              <a:buSzPct val="100000"/>
              <a:buFont typeface="Arial" panose="020B0604020202020204" pitchFamily="34" charset="0"/>
              <a:buChar char="•"/>
              <a:defRPr/>
            </a:pPr>
            <a:endParaRPr lang="en-US" altLang="en-US" sz="2800" dirty="0">
              <a:solidFill>
                <a:srgbClr val="000000"/>
              </a:solidFill>
              <a:latin typeface="Arial" pitchFamily="34" charset="0"/>
              <a:ea typeface="DejaVu Sans"/>
              <a:cs typeface="DejaVu Sans"/>
            </a:endParaRPr>
          </a:p>
        </p:txBody>
      </p:sp>
      <p:sp>
        <p:nvSpPr>
          <p:cNvPr id="2" name="Title 1">
            <a:extLst>
              <a:ext uri="{FF2B5EF4-FFF2-40B4-BE49-F238E27FC236}">
                <a16:creationId xmlns:a16="http://schemas.microsoft.com/office/drawing/2014/main" id="{BE57C9C9-B0EB-8B42-AF88-AC93003B9E52}"/>
              </a:ext>
            </a:extLst>
          </p:cNvPr>
          <p:cNvSpPr>
            <a:spLocks noGrp="1"/>
          </p:cNvSpPr>
          <p:nvPr>
            <p:ph type="title"/>
          </p:nvPr>
        </p:nvSpPr>
        <p:spPr/>
        <p:txBody>
          <a:bodyPr/>
          <a:lstStyle/>
          <a:p>
            <a:r>
              <a:rPr lang="en-US" altLang="en-US" dirty="0">
                <a:ea typeface="DejaVu Sans"/>
                <a:cs typeface="DejaVu Sans"/>
              </a:rPr>
              <a:t>Affiliation</a:t>
            </a:r>
            <a:endParaRPr lang="en-US" dirty="0"/>
          </a:p>
        </p:txBody>
      </p:sp>
      <p:sp>
        <p:nvSpPr>
          <p:cNvPr id="3" name="Content Placeholder 2">
            <a:extLst>
              <a:ext uri="{FF2B5EF4-FFF2-40B4-BE49-F238E27FC236}">
                <a16:creationId xmlns:a16="http://schemas.microsoft.com/office/drawing/2014/main" id="{79E104DE-D33D-0247-9F8E-00C2554BC359}"/>
              </a:ext>
            </a:extLst>
          </p:cNvPr>
          <p:cNvSpPr>
            <a:spLocks noGrp="1"/>
          </p:cNvSpPr>
          <p:nvPr>
            <p:ph idx="1"/>
          </p:nvPr>
        </p:nvSpPr>
        <p:spPr>
          <a:xfrm>
            <a:off x="533400" y="1524000"/>
            <a:ext cx="7772400" cy="5025991"/>
          </a:xfrm>
        </p:spPr>
        <p:txBody>
          <a:bodyPr/>
          <a:lstStyle/>
          <a:p>
            <a:pPr marL="469900" lvl="1"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Disclosure of affiliation is required</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According to the IEEE SA Standards Board Bylaws (5.2.1.5), ‘An individual is deemed "affiliated" with any individual or entity that has been, or will be, financially or materially supporting that individual's participation in a particular IEEE standards activity. This includes, but is not limited to, his or her employer(s) and any individual or entity that has or will have, either directly or indirectly, requested, paid for, or otherwise sponsored his or her participation.’</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Disclosed as part of attendance process (</a:t>
            </a:r>
            <a:r>
              <a:rPr lang="en-US" altLang="en-US" dirty="0" err="1"/>
              <a:t>inc.</a:t>
            </a:r>
            <a:r>
              <a:rPr lang="en-US" altLang="en-US" dirty="0"/>
              <a:t> IEEE Attendance tool [“IMAT”])</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Typically stated on written contributions, noted in meetings, and declared for office holders</a:t>
            </a:r>
          </a:p>
          <a:p>
            <a:pPr marL="469900" lvl="1"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See IEEE SA FAQs: Disclosures of Affiliation (</a:t>
            </a:r>
            <a:r>
              <a:rPr lang="en-US" altLang="en-US" sz="2000" dirty="0">
                <a:solidFill>
                  <a:srgbClr val="000000"/>
                </a:solidFill>
                <a:latin typeface="Arial" pitchFamily="34" charset="0"/>
                <a:ea typeface="DejaVu Sans"/>
                <a:cs typeface="DejaVu Sans"/>
                <a:hlinkClick r:id="rId3"/>
              </a:rPr>
              <a:t>https://standards.ieee.org/faqs/affiliation.html</a:t>
            </a:r>
            <a:r>
              <a:rPr lang="en-US" altLang="en-US" sz="2000" dirty="0">
                <a:solidFill>
                  <a:srgbClr val="000000"/>
                </a:solidFill>
                <a:latin typeface="Arial" pitchFamily="34" charset="0"/>
                <a:ea typeface="DejaVu Sans"/>
                <a:cs typeface="DejaVu Sans"/>
              </a:rPr>
              <a:t>)</a:t>
            </a:r>
          </a:p>
          <a:p>
            <a:pPr marL="469900" lvl="1"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solidFill>
                  <a:srgbClr val="000000"/>
                </a:solidFill>
                <a:latin typeface="Arial" pitchFamily="34" charset="0"/>
                <a:ea typeface="DejaVu Sans"/>
                <a:cs typeface="DejaVu Sans"/>
              </a:rPr>
              <a:t>Register interest in IEEE SA Project and declare affiliation per project at IEEE SA “</a:t>
            </a:r>
            <a:r>
              <a:rPr lang="en-US" altLang="en-US" sz="2000" dirty="0" err="1">
                <a:solidFill>
                  <a:srgbClr val="000000"/>
                </a:solidFill>
                <a:latin typeface="Arial" pitchFamily="34" charset="0"/>
                <a:ea typeface="DejaVu Sans"/>
                <a:cs typeface="DejaVu Sans"/>
              </a:rPr>
              <a:t>myProject</a:t>
            </a:r>
            <a:r>
              <a:rPr lang="en-US" altLang="en-US" sz="2000" dirty="0">
                <a:solidFill>
                  <a:srgbClr val="000000"/>
                </a:solidFill>
                <a:latin typeface="Arial" pitchFamily="34" charset="0"/>
                <a:ea typeface="DejaVu Sans"/>
                <a:cs typeface="DejaVu Sans"/>
              </a:rPr>
              <a:t>”:</a:t>
            </a:r>
            <a:endParaRPr lang="en-US" altLang="en-US" sz="2000" dirty="0"/>
          </a:p>
          <a:p>
            <a:pPr marL="817563" lvl="1" indent="-285750">
              <a:lnSpc>
                <a:spcPct val="90000"/>
              </a:lnSpc>
              <a:buClr>
                <a:schemeClr val="tx1"/>
              </a:buClr>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hlinkClick r:id="rId4"/>
              </a:rPr>
              <a:t>https://development.standards.ieee.org</a:t>
            </a:r>
            <a:endParaRPr lang="en-US" altLang="en-US" dirty="0"/>
          </a:p>
          <a:p>
            <a:pPr marL="817563" lvl="1" indent="-285750">
              <a:lnSpc>
                <a:spcPct val="90000"/>
              </a:lnSpc>
              <a:buClr>
                <a:schemeClr val="tx1"/>
              </a:buClr>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PS: also used for participating in IEEE SA Ballot on draft standards</a:t>
            </a:r>
          </a:p>
        </p:txBody>
      </p:sp>
      <p:sp>
        <p:nvSpPr>
          <p:cNvPr id="25604" name="Slide Number Placeholder 1">
            <a:extLst>
              <a:ext uri="{FF2B5EF4-FFF2-40B4-BE49-F238E27FC236}">
                <a16:creationId xmlns:a16="http://schemas.microsoft.com/office/drawing/2014/main" id="{576E74D3-3826-CF4E-839A-C34D392DB30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30C04007-BF8C-A744-AFF1-408338C6A543}" type="slidenum">
              <a:rPr lang="en-US" altLang="en-US" sz="1400"/>
              <a:pPr>
                <a:spcBef>
                  <a:spcPct val="0"/>
                </a:spcBef>
                <a:buSzTx/>
                <a:buFontTx/>
                <a:buNone/>
              </a:pPr>
              <a:t>10</a:t>
            </a:fld>
            <a:endParaRPr lang="en-US" altLang="en-US" sz="1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22">
    <p:spTree>
      <p:nvGrpSpPr>
        <p:cNvPr id="1" name=""/>
        <p:cNvGrpSpPr/>
        <p:nvPr/>
      </p:nvGrpSpPr>
      <p:grpSpPr>
        <a:xfrm>
          <a:off x="0" y="0"/>
          <a:ext cx="0" cy="0"/>
          <a:chOff x="0" y="0"/>
          <a:chExt cx="0" cy="0"/>
        </a:xfrm>
      </p:grpSpPr>
      <p:sp>
        <p:nvSpPr>
          <p:cNvPr id="26626" name="CustomShape 1">
            <a:extLst>
              <a:ext uri="{FF2B5EF4-FFF2-40B4-BE49-F238E27FC236}">
                <a16:creationId xmlns:a16="http://schemas.microsoft.com/office/drawing/2014/main" id="{B8AF8955-9355-7742-A388-166021606EB3}"/>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6627" name="CustomShape 2">
            <a:extLst>
              <a:ext uri="{FF2B5EF4-FFF2-40B4-BE49-F238E27FC236}">
                <a16:creationId xmlns:a16="http://schemas.microsoft.com/office/drawing/2014/main" id="{08B4E28F-4C6F-8E48-9478-A29E2955953B}"/>
              </a:ext>
            </a:extLst>
          </p:cNvPr>
          <p:cNvSpPr>
            <a:spLocks noChangeArrowheads="1"/>
          </p:cNvSpPr>
          <p:nvPr/>
        </p:nvSpPr>
        <p:spPr bwMode="auto">
          <a:xfrm>
            <a:off x="6096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539750" indent="-539750">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marL="0" indent="0" eaLnBrk="1" hangingPunct="1">
              <a:spcBef>
                <a:spcPct val="0"/>
              </a:spcBef>
              <a:buClr>
                <a:srgbClr val="FF0000"/>
              </a:buClr>
              <a:buNone/>
            </a:pPr>
            <a:endParaRPr lang="en-US" altLang="en-US" dirty="0">
              <a:ea typeface="DejaVu Sans"/>
              <a:cs typeface="DejaVu Sans"/>
            </a:endParaRPr>
          </a:p>
        </p:txBody>
      </p:sp>
      <p:sp>
        <p:nvSpPr>
          <p:cNvPr id="2" name="Title 1">
            <a:extLst>
              <a:ext uri="{FF2B5EF4-FFF2-40B4-BE49-F238E27FC236}">
                <a16:creationId xmlns:a16="http://schemas.microsoft.com/office/drawing/2014/main" id="{A8E19E82-BEF7-9A45-B85A-CBEA4CF122FA}"/>
              </a:ext>
            </a:extLst>
          </p:cNvPr>
          <p:cNvSpPr>
            <a:spLocks noGrp="1"/>
          </p:cNvSpPr>
          <p:nvPr>
            <p:ph type="title"/>
          </p:nvPr>
        </p:nvSpPr>
        <p:spPr/>
        <p:txBody>
          <a:bodyPr/>
          <a:lstStyle/>
          <a:p>
            <a:r>
              <a:rPr lang="en-US" altLang="en-US" dirty="0">
                <a:ea typeface="DejaVu Sans"/>
                <a:cs typeface="DejaVu Sans"/>
              </a:rPr>
              <a:t>Behavioral guidelines</a:t>
            </a:r>
            <a:endParaRPr lang="en-US" dirty="0"/>
          </a:p>
        </p:txBody>
      </p:sp>
      <p:sp>
        <p:nvSpPr>
          <p:cNvPr id="3" name="Content Placeholder 2">
            <a:extLst>
              <a:ext uri="{FF2B5EF4-FFF2-40B4-BE49-F238E27FC236}">
                <a16:creationId xmlns:a16="http://schemas.microsoft.com/office/drawing/2014/main" id="{BD0FA0F0-7E7E-0047-A216-102B87789149}"/>
              </a:ext>
            </a:extLst>
          </p:cNvPr>
          <p:cNvSpPr>
            <a:spLocks noGrp="1"/>
          </p:cNvSpPr>
          <p:nvPr>
            <p:ph idx="1"/>
          </p:nvPr>
        </p:nvSpPr>
        <p:spPr>
          <a:xfrm>
            <a:off x="533400" y="1524000"/>
            <a:ext cx="7772400" cy="5061899"/>
          </a:xfrm>
        </p:spPr>
        <p:txBody>
          <a:bodyPr/>
          <a:lstStyle/>
          <a:p>
            <a:pPr marL="469900" lvl="1" indent="-469900">
              <a:lnSpc>
                <a:spcPct val="90000"/>
              </a:lnSpc>
              <a:spcBef>
                <a:spcPts val="1100"/>
              </a:spcBef>
              <a:buClr>
                <a:schemeClr val="accent1"/>
              </a:buClr>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Respect others</a:t>
            </a:r>
          </a:p>
          <a:p>
            <a:pPr marL="469900" lvl="1" indent="-469900">
              <a:lnSpc>
                <a:spcPct val="90000"/>
              </a:lnSpc>
              <a:spcBef>
                <a:spcPts val="1100"/>
              </a:spcBef>
              <a:buClr>
                <a:schemeClr val="accent1"/>
              </a:buClr>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NO product pitches</a:t>
            </a:r>
          </a:p>
          <a:p>
            <a:pPr marL="469900" lvl="1" indent="-469900">
              <a:lnSpc>
                <a:spcPct val="90000"/>
              </a:lnSpc>
              <a:spcBef>
                <a:spcPts val="1100"/>
              </a:spcBef>
              <a:buClr>
                <a:schemeClr val="accent1"/>
              </a:buClr>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NO corporate pitches</a:t>
            </a:r>
          </a:p>
          <a:p>
            <a:pPr marL="469900" lvl="1" indent="-469900">
              <a:lnSpc>
                <a:spcPct val="90000"/>
              </a:lnSpc>
              <a:spcBef>
                <a:spcPts val="1100"/>
              </a:spcBef>
              <a:buClr>
                <a:schemeClr val="accent1"/>
              </a:buClr>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NO prices</a:t>
            </a:r>
          </a:p>
          <a:p>
            <a:pPr marL="469900" lvl="1" indent="-469900">
              <a:lnSpc>
                <a:spcPct val="90000"/>
              </a:lnSpc>
              <a:spcBef>
                <a:spcPts val="1100"/>
              </a:spcBef>
              <a:buClr>
                <a:schemeClr val="accent1"/>
              </a:buClr>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Silence electronics</a:t>
            </a:r>
          </a:p>
          <a:p>
            <a:pPr marL="469900" lvl="1" indent="-469900">
              <a:lnSpc>
                <a:spcPct val="90000"/>
              </a:lnSpc>
              <a:spcBef>
                <a:spcPts val="1100"/>
              </a:spcBef>
              <a:buClr>
                <a:schemeClr val="accent1"/>
              </a:buClr>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NO restrictive notices </a:t>
            </a:r>
          </a:p>
          <a:p>
            <a:pPr marL="708025" lvl="2" indent="-469900">
              <a:lnSpc>
                <a:spcPct val="90000"/>
              </a:lnSpc>
              <a:spcBef>
                <a:spcPts val="1100"/>
              </a:spcBef>
              <a:buClr>
                <a:schemeClr val="accent1"/>
              </a:buClr>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on presentations and communications (including email); material must be openly available and distributable</a:t>
            </a:r>
          </a:p>
          <a:p>
            <a:pPr marL="469900" lvl="1" indent="-469900">
              <a:lnSpc>
                <a:spcPct val="90000"/>
              </a:lnSpc>
              <a:spcBef>
                <a:spcPts val="1100"/>
              </a:spcBef>
              <a:buClr>
                <a:schemeClr val="accent1"/>
              </a:buClr>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NO photographs or recordings: strict prohibition</a:t>
            </a:r>
          </a:p>
          <a:p>
            <a:pPr marL="708025" lvl="2" indent="-469900">
              <a:lnSpc>
                <a:spcPct val="90000"/>
              </a:lnSpc>
              <a:spcBef>
                <a:spcPts val="1100"/>
              </a:spcBef>
              <a:buClr>
                <a:schemeClr val="accent1"/>
              </a:buClr>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hlinkClick r:id="rId3"/>
              </a:rPr>
              <a:t>IEEE SA Standards Board Operations Manual</a:t>
            </a:r>
            <a:r>
              <a:rPr lang="en-US" altLang="en-US" sz="1800" dirty="0"/>
              <a:t>: “Restrictions include, but are not limited to, the usage of audio recording, video recording, and photography by participants or observers. Recording of the proceedings …, in part or in whole, via any means, is prohibited.” [limited exceptions for recording of minutes]</a:t>
            </a:r>
          </a:p>
        </p:txBody>
      </p:sp>
      <p:sp>
        <p:nvSpPr>
          <p:cNvPr id="26628" name="Slide Number Placeholder 1">
            <a:extLst>
              <a:ext uri="{FF2B5EF4-FFF2-40B4-BE49-F238E27FC236}">
                <a16:creationId xmlns:a16="http://schemas.microsoft.com/office/drawing/2014/main" id="{A9368960-1375-3B47-BA58-E5C434CFDFB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45592792-AFEB-5C43-9106-619B4BCEAADA}" type="slidenum">
              <a:rPr lang="en-US" altLang="en-US" sz="1400"/>
              <a:pPr>
                <a:spcBef>
                  <a:spcPct val="0"/>
                </a:spcBef>
                <a:buSzTx/>
                <a:buFontTx/>
                <a:buNone/>
              </a:pPr>
              <a:t>11</a:t>
            </a:fld>
            <a:endParaRPr lang="en-US" altLang="en-US" sz="1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3554" name="CustomShape 1">
            <a:extLst>
              <a:ext uri="{FF2B5EF4-FFF2-40B4-BE49-F238E27FC236}">
                <a16:creationId xmlns:a16="http://schemas.microsoft.com/office/drawing/2014/main" id="{2674A770-F509-E24D-A7A4-7A41BDED4C14}"/>
              </a:ext>
            </a:extLst>
          </p:cNvPr>
          <p:cNvSpPr>
            <a:spLocks noChangeArrowheads="1"/>
          </p:cNvSpPr>
          <p:nvPr/>
        </p:nvSpPr>
        <p:spPr bwMode="auto">
          <a:xfrm>
            <a:off x="1524000" y="190500"/>
            <a:ext cx="71628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3555" name="CustomShape 2">
            <a:extLst>
              <a:ext uri="{FF2B5EF4-FFF2-40B4-BE49-F238E27FC236}">
                <a16:creationId xmlns:a16="http://schemas.microsoft.com/office/drawing/2014/main" id="{B6FABC1F-4026-AF40-9C23-BCE196788C8E}"/>
              </a:ext>
            </a:extLst>
          </p:cNvPr>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800100" indent="-34290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pPr>
            <a:endParaRPr lang="en-US" altLang="en-US" sz="1800" dirty="0">
              <a:ea typeface="DejaVu Sans"/>
              <a:cs typeface="DejaVu Sans"/>
            </a:endParaRPr>
          </a:p>
        </p:txBody>
      </p:sp>
      <p:sp>
        <p:nvSpPr>
          <p:cNvPr id="2" name="Title 1">
            <a:extLst>
              <a:ext uri="{FF2B5EF4-FFF2-40B4-BE49-F238E27FC236}">
                <a16:creationId xmlns:a16="http://schemas.microsoft.com/office/drawing/2014/main" id="{682B803E-4425-7D4B-AA9D-8EF5FC4BAE8E}"/>
              </a:ext>
            </a:extLst>
          </p:cNvPr>
          <p:cNvSpPr>
            <a:spLocks noGrp="1"/>
          </p:cNvSpPr>
          <p:nvPr>
            <p:ph type="title"/>
          </p:nvPr>
        </p:nvSpPr>
        <p:spPr/>
        <p:txBody>
          <a:bodyPr/>
          <a:lstStyle/>
          <a:p>
            <a:r>
              <a:rPr lang="en-US" dirty="0"/>
              <a:t>Acquiring WG membership</a:t>
            </a:r>
          </a:p>
        </p:txBody>
      </p:sp>
      <p:sp>
        <p:nvSpPr>
          <p:cNvPr id="3" name="Content Placeholder 2">
            <a:extLst>
              <a:ext uri="{FF2B5EF4-FFF2-40B4-BE49-F238E27FC236}">
                <a16:creationId xmlns:a16="http://schemas.microsoft.com/office/drawing/2014/main" id="{66AD5F19-A4C2-EE45-B9A5-4D481B2913DC}"/>
              </a:ext>
            </a:extLst>
          </p:cNvPr>
          <p:cNvSpPr>
            <a:spLocks noGrp="1"/>
          </p:cNvSpPr>
          <p:nvPr>
            <p:ph idx="1"/>
          </p:nvPr>
        </p:nvSpPr>
        <p:spPr>
          <a:xfrm>
            <a:off x="533400" y="1301808"/>
            <a:ext cx="7772400" cy="5324022"/>
          </a:xfrm>
        </p:spPr>
        <p:txBody>
          <a:bodyPr/>
          <a:lstStyle/>
          <a:p>
            <a:pPr marL="469900" lvl="1" indent="-469900">
              <a:spcBef>
                <a:spcPts val="1100"/>
              </a:spcBef>
              <a:buClr>
                <a:schemeClr val="accent1"/>
              </a:buClr>
              <a:buFont typeface="Wingdings 2" pitchFamily="18" charset="2"/>
              <a:buChar char=""/>
              <a:defRPr/>
            </a:pPr>
            <a:r>
              <a:rPr lang="en-US" altLang="en-US" sz="1800" dirty="0"/>
              <a:t>WG members rights are itemized in IEEE 802 LMSC Working Group Policies and Procedures</a:t>
            </a:r>
          </a:p>
          <a:p>
            <a:pPr marL="708025" lvl="2" indent="-469900">
              <a:spcBef>
                <a:spcPts val="1100"/>
              </a:spcBef>
              <a:buClr>
                <a:schemeClr val="accent1"/>
              </a:buClr>
              <a:buFont typeface="Courier New" panose="02070309020205020404" pitchFamily="49" charset="0"/>
              <a:buChar char="o"/>
              <a:defRPr/>
            </a:pPr>
            <a:r>
              <a:rPr lang="en-US" altLang="en-US" sz="1600" dirty="0"/>
              <a:t>includes right to vote</a:t>
            </a:r>
          </a:p>
          <a:p>
            <a:pPr marL="469900" lvl="1" indent="-469900">
              <a:spcBef>
                <a:spcPts val="1100"/>
              </a:spcBef>
              <a:buClr>
                <a:schemeClr val="accent1"/>
              </a:buClr>
              <a:buFont typeface="Wingdings 2" pitchFamily="18" charset="2"/>
              <a:buChar char=""/>
              <a:defRPr/>
            </a:pPr>
            <a:r>
              <a:rPr lang="en-US" altLang="en-US" sz="1800" dirty="0"/>
              <a:t>“Participation” at a WG session means at least 75% presence.</a:t>
            </a:r>
          </a:p>
          <a:p>
            <a:pPr marL="708025" lvl="2" indent="-469900">
              <a:spcBef>
                <a:spcPts val="1100"/>
              </a:spcBef>
              <a:buClr>
                <a:schemeClr val="accent1"/>
              </a:buClr>
              <a:buFont typeface="Courier New" panose="02070309020205020404" pitchFamily="49" charset="0"/>
              <a:buChar char="o"/>
              <a:defRPr/>
            </a:pPr>
            <a:r>
              <a:rPr lang="en-US" altLang="en-US" sz="1600" dirty="0"/>
              <a:t>Web-based IEEE Attendance Tool [“IMAT”] tool tracks attendance per meeting to calculate participation in a session.</a:t>
            </a:r>
          </a:p>
          <a:p>
            <a:pPr marL="927100" lvl="3" indent="-469900">
              <a:spcBef>
                <a:spcPts val="1100"/>
              </a:spcBef>
              <a:buClr>
                <a:schemeClr val="accent1"/>
              </a:buClr>
              <a:buFont typeface="Wingdings" pitchFamily="2" charset="2"/>
              <a:buChar char="v"/>
              <a:defRPr/>
            </a:pPr>
            <a:r>
              <a:rPr lang="en-US" altLang="en-US" sz="1400" dirty="0"/>
              <a:t>See IMAT info under “More Resources” at end of this slide set.</a:t>
            </a:r>
          </a:p>
          <a:p>
            <a:pPr marL="927100" lvl="3" indent="-469900">
              <a:spcBef>
                <a:spcPts val="1100"/>
              </a:spcBef>
              <a:buClr>
                <a:schemeClr val="accent1"/>
              </a:buClr>
              <a:buFont typeface="Wingdings" pitchFamily="2" charset="2"/>
              <a:buChar char="v"/>
              <a:defRPr/>
            </a:pPr>
            <a:r>
              <a:rPr lang="en-US" altLang="en-US" sz="1400" dirty="0"/>
              <a:t>Attendance in a meeting of one WG does not generally count toward participation in another WG, though it can in special cases.</a:t>
            </a:r>
          </a:p>
          <a:p>
            <a:pPr marL="469900" lvl="1" indent="-469900">
              <a:spcBef>
                <a:spcPts val="1100"/>
              </a:spcBef>
              <a:buClr>
                <a:schemeClr val="accent1"/>
              </a:buClr>
              <a:buFont typeface="Wingdings 2" pitchFamily="18" charset="2"/>
              <a:buChar char=""/>
              <a:defRPr/>
            </a:pPr>
            <a:r>
              <a:rPr lang="en-US" altLang="en-US" sz="1800" dirty="0"/>
              <a:t>For a new Working Group, persons participating in the initial session become members.</a:t>
            </a:r>
          </a:p>
          <a:p>
            <a:pPr marL="469900" lvl="1" indent="-469900">
              <a:spcBef>
                <a:spcPts val="1100"/>
              </a:spcBef>
              <a:buClr>
                <a:schemeClr val="accent1"/>
              </a:buClr>
              <a:buFont typeface="Wingdings 2" pitchFamily="18" charset="2"/>
              <a:buChar char=""/>
              <a:defRPr/>
            </a:pPr>
            <a:r>
              <a:rPr lang="en-US" altLang="en-US" sz="1800" dirty="0"/>
              <a:t>For an existing Working Group, membership starts when attending a Plenary Session having participated in that WG in 2 of the last 4 Plenary Sessions</a:t>
            </a:r>
          </a:p>
          <a:p>
            <a:pPr marL="817563" lvl="1" indent="-285750">
              <a:lnSpc>
                <a:spcPct val="90000"/>
              </a:lnSpc>
              <a:buClr>
                <a:schemeClr val="tx1"/>
              </a:buClr>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400" dirty="0"/>
              <a:t>Can substitute 1 intervening Interim Session for a Plenary Session.</a:t>
            </a:r>
          </a:p>
          <a:p>
            <a:pPr marL="817563" lvl="1" indent="-285750">
              <a:lnSpc>
                <a:spcPct val="90000"/>
              </a:lnSpc>
              <a:buClr>
                <a:schemeClr val="tx1"/>
              </a:buClr>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400" dirty="0"/>
              <a:t>Depending on Working Group, may require a declaration of intent.</a:t>
            </a:r>
          </a:p>
          <a:p>
            <a:pPr marL="817563" lvl="1" indent="-285750">
              <a:lnSpc>
                <a:spcPct val="90000"/>
              </a:lnSpc>
              <a:buClr>
                <a:schemeClr val="tx1"/>
              </a:buClr>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400" dirty="0"/>
              <a:t>Details in IEEE 802 LMSC Working Group Policies and Procedures.</a:t>
            </a:r>
          </a:p>
        </p:txBody>
      </p:sp>
      <p:sp>
        <p:nvSpPr>
          <p:cNvPr id="23556" name="Slide Number Placeholder 1">
            <a:extLst>
              <a:ext uri="{FF2B5EF4-FFF2-40B4-BE49-F238E27FC236}">
                <a16:creationId xmlns:a16="http://schemas.microsoft.com/office/drawing/2014/main" id="{414E08FD-89D7-4045-A0E6-8A85B1D4105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41EECDC6-D758-2E42-9E16-37B20F883595}" type="slidenum">
              <a:rPr lang="en-US" altLang="en-US" sz="1400"/>
              <a:pPr>
                <a:spcBef>
                  <a:spcPct val="0"/>
                </a:spcBef>
                <a:buSzTx/>
                <a:buFontTx/>
                <a:buNone/>
              </a:pPr>
              <a:t>12</a:t>
            </a:fld>
            <a:endParaRPr lang="en-US" altLang="en-US" sz="1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ustomShape 1">
            <a:extLst>
              <a:ext uri="{FF2B5EF4-FFF2-40B4-BE49-F238E27FC236}">
                <a16:creationId xmlns:a16="http://schemas.microsoft.com/office/drawing/2014/main" id="{CF72287B-A31A-C34F-A881-61B07DFA86A7}"/>
              </a:ext>
            </a:extLst>
          </p:cNvPr>
          <p:cNvSpPr>
            <a:spLocks noChangeArrowheads="1"/>
          </p:cNvSpPr>
          <p:nvPr/>
        </p:nvSpPr>
        <p:spPr bwMode="auto">
          <a:xfrm>
            <a:off x="1524000" y="190500"/>
            <a:ext cx="71628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4000" dirty="0">
              <a:ea typeface="DejaVu Sans"/>
              <a:cs typeface="DejaVu Sans"/>
            </a:endParaRPr>
          </a:p>
        </p:txBody>
      </p:sp>
      <p:sp>
        <p:nvSpPr>
          <p:cNvPr id="25603" name="CustomShape 2">
            <a:extLst>
              <a:ext uri="{FF2B5EF4-FFF2-40B4-BE49-F238E27FC236}">
                <a16:creationId xmlns:a16="http://schemas.microsoft.com/office/drawing/2014/main" id="{FCAB0D79-F73C-F44E-BE11-7038D41C83A7}"/>
              </a:ext>
            </a:extLst>
          </p:cNvPr>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p>
            <a:pPr marL="914400" lvl="1" indent="-457200" eaLnBrk="1" hangingPunct="1">
              <a:spcAft>
                <a:spcPts val="600"/>
              </a:spcAft>
              <a:buSzPct val="100000"/>
              <a:buFont typeface="Arial" panose="020B0604020202020204" pitchFamily="34" charset="0"/>
              <a:buChar char="•"/>
              <a:defRPr/>
            </a:pPr>
            <a:endParaRPr lang="en-US" altLang="en-US" sz="2800" dirty="0">
              <a:solidFill>
                <a:srgbClr val="000000"/>
              </a:solidFill>
              <a:latin typeface="Arial" pitchFamily="34" charset="0"/>
              <a:ea typeface="DejaVu Sans"/>
              <a:cs typeface="DejaVu Sans"/>
            </a:endParaRPr>
          </a:p>
        </p:txBody>
      </p:sp>
      <p:sp>
        <p:nvSpPr>
          <p:cNvPr id="2" name="Title 1">
            <a:extLst>
              <a:ext uri="{FF2B5EF4-FFF2-40B4-BE49-F238E27FC236}">
                <a16:creationId xmlns:a16="http://schemas.microsoft.com/office/drawing/2014/main" id="{BE57C9C9-B0EB-8B42-AF88-AC93003B9E52}"/>
              </a:ext>
            </a:extLst>
          </p:cNvPr>
          <p:cNvSpPr>
            <a:spLocks noGrp="1"/>
          </p:cNvSpPr>
          <p:nvPr>
            <p:ph type="title"/>
          </p:nvPr>
        </p:nvSpPr>
        <p:spPr/>
        <p:txBody>
          <a:bodyPr/>
          <a:lstStyle/>
          <a:p>
            <a:r>
              <a:rPr lang="en-US" altLang="en-US" dirty="0">
                <a:ea typeface="DejaVu Sans"/>
                <a:cs typeface="DejaVu Sans"/>
              </a:rPr>
              <a:t>Logging Attendance and Affiliation</a:t>
            </a:r>
            <a:br>
              <a:rPr lang="en-US" altLang="en-US" dirty="0">
                <a:ea typeface="DejaVu Sans"/>
                <a:cs typeface="DejaVu Sans"/>
              </a:rPr>
            </a:br>
            <a:r>
              <a:rPr lang="en-US" altLang="en-US" dirty="0">
                <a:ea typeface="DejaVu Sans"/>
                <a:cs typeface="DejaVu Sans"/>
              </a:rPr>
              <a:t>per Meeting</a:t>
            </a:r>
            <a:endParaRPr lang="en-US" dirty="0"/>
          </a:p>
        </p:txBody>
      </p:sp>
      <p:sp>
        <p:nvSpPr>
          <p:cNvPr id="3" name="Content Placeholder 2">
            <a:extLst>
              <a:ext uri="{FF2B5EF4-FFF2-40B4-BE49-F238E27FC236}">
                <a16:creationId xmlns:a16="http://schemas.microsoft.com/office/drawing/2014/main" id="{79E104DE-D33D-0247-9F8E-00C2554BC359}"/>
              </a:ext>
            </a:extLst>
          </p:cNvPr>
          <p:cNvSpPr>
            <a:spLocks noGrp="1"/>
          </p:cNvSpPr>
          <p:nvPr>
            <p:ph idx="1"/>
          </p:nvPr>
        </p:nvSpPr>
        <p:spPr>
          <a:xfrm>
            <a:off x="533400" y="1549758"/>
            <a:ext cx="8153400" cy="4586897"/>
          </a:xfrm>
        </p:spPr>
        <p:txBody>
          <a:bodyPr/>
          <a:lstStyle/>
          <a:p>
            <a:pPr marL="469900" lvl="1"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IEEE Attendance Tool (“IMAT”)</a:t>
            </a:r>
          </a:p>
          <a:p>
            <a:pPr marL="708025" lvl="2"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hlinkClick r:id="rId3"/>
              </a:rPr>
              <a:t>https://imat.ieee.org</a:t>
            </a:r>
            <a:endParaRPr lang="en-US" altLang="en-US" sz="1800" dirty="0"/>
          </a:p>
          <a:p>
            <a:pPr marL="927100" lvl="3"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600" dirty="0"/>
              <a:t>You need a single IEEE-SA web account</a:t>
            </a:r>
          </a:p>
          <a:p>
            <a:pPr marL="927100" lvl="3"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600" dirty="0"/>
              <a:t>Use the email address associated with that web account when registering attendance</a:t>
            </a:r>
          </a:p>
          <a:p>
            <a:pPr marL="927100" lvl="3"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600" dirty="0"/>
              <a:t>See instructions: 	</a:t>
            </a:r>
            <a:r>
              <a:rPr lang="en-US" altLang="en-US" sz="1400" dirty="0">
                <a:hlinkClick r:id="rId4"/>
              </a:rPr>
              <a:t>https://mentor.ieee.org/etools_documentation/bp/Attendance_Tool</a:t>
            </a:r>
            <a:endParaRPr lang="en-US" altLang="en-US" sz="1400" dirty="0"/>
          </a:p>
          <a:p>
            <a:pPr marL="708025" lvl="2"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Gives you credit toward membership</a:t>
            </a:r>
          </a:p>
          <a:p>
            <a:pPr marL="708025" lvl="2"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Fulfills your obligation to identify your attendance and disclose your affiliation</a:t>
            </a:r>
          </a:p>
          <a:p>
            <a:pPr marL="708025" lvl="2"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Please log your attendance and affiliation for this orientation meeting</a:t>
            </a:r>
          </a:p>
          <a:p>
            <a:pPr marL="708025" lvl="2"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Presenter will demonstrate</a:t>
            </a:r>
            <a:endParaRPr lang="en-US" altLang="en-US" sz="2000" dirty="0"/>
          </a:p>
          <a:p>
            <a:pPr marL="814388" lvl="1" indent="-282575">
              <a:lnSpc>
                <a:spcPct val="90000"/>
              </a:lnSpc>
              <a:buClr>
                <a:schemeClr val="tx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altLang="en-US" sz="2000" dirty="0"/>
          </a:p>
        </p:txBody>
      </p:sp>
      <p:sp>
        <p:nvSpPr>
          <p:cNvPr id="25604" name="Slide Number Placeholder 1">
            <a:extLst>
              <a:ext uri="{FF2B5EF4-FFF2-40B4-BE49-F238E27FC236}">
                <a16:creationId xmlns:a16="http://schemas.microsoft.com/office/drawing/2014/main" id="{576E74D3-3826-CF4E-839A-C34D392DB30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30C04007-BF8C-A744-AFF1-408338C6A543}" type="slidenum">
              <a:rPr lang="en-US" altLang="en-US" sz="1400"/>
              <a:pPr>
                <a:spcBef>
                  <a:spcPct val="0"/>
                </a:spcBef>
                <a:buSzTx/>
                <a:buFontTx/>
                <a:buNone/>
              </a:pPr>
              <a:t>13</a:t>
            </a:fld>
            <a:endParaRPr lang="en-US" altLang="en-US" sz="1400"/>
          </a:p>
        </p:txBody>
      </p:sp>
      <p:sp>
        <p:nvSpPr>
          <p:cNvPr id="5" name="TextBox 4">
            <a:extLst>
              <a:ext uri="{FF2B5EF4-FFF2-40B4-BE49-F238E27FC236}">
                <a16:creationId xmlns:a16="http://schemas.microsoft.com/office/drawing/2014/main" id="{D49C429E-E910-B97E-9079-C95C5AB51A65}"/>
              </a:ext>
            </a:extLst>
          </p:cNvPr>
          <p:cNvSpPr txBox="1"/>
          <p:nvPr/>
        </p:nvSpPr>
        <p:spPr>
          <a:xfrm>
            <a:off x="6035040" y="1573977"/>
            <a:ext cx="1561012" cy="338554"/>
          </a:xfrm>
          <a:prstGeom prst="rect">
            <a:avLst/>
          </a:prstGeom>
          <a:noFill/>
        </p:spPr>
        <p:txBody>
          <a:bodyPr wrap="square" rtlCol="0">
            <a:spAutoFit/>
          </a:bodyPr>
          <a:lstStyle/>
          <a:p>
            <a:pPr algn="l"/>
            <a:r>
              <a:rPr lang="en-US" sz="1600" b="1" dirty="0">
                <a:solidFill>
                  <a:srgbClr val="FF0000"/>
                </a:solidFill>
              </a:rPr>
              <a:t>Bookmark this!</a:t>
            </a:r>
          </a:p>
        </p:txBody>
      </p:sp>
      <p:cxnSp>
        <p:nvCxnSpPr>
          <p:cNvPr id="7" name="Straight Arrow Connector 6">
            <a:extLst>
              <a:ext uri="{FF2B5EF4-FFF2-40B4-BE49-F238E27FC236}">
                <a16:creationId xmlns:a16="http://schemas.microsoft.com/office/drawing/2014/main" id="{578D7D44-506B-0802-05BF-E07AF49FB6D6}"/>
              </a:ext>
            </a:extLst>
          </p:cNvPr>
          <p:cNvCxnSpPr/>
          <p:nvPr/>
        </p:nvCxnSpPr>
        <p:spPr bwMode="auto">
          <a:xfrm flipH="1">
            <a:off x="3840480" y="1759165"/>
            <a:ext cx="2129246" cy="324361"/>
          </a:xfrm>
          <a:prstGeom prst="straightConnector1">
            <a:avLst/>
          </a:prstGeom>
          <a:solidFill>
            <a:schemeClr val="accent1"/>
          </a:solidFill>
          <a:ln w="63500" cap="flat" cmpd="sng" algn="ctr">
            <a:solidFill>
              <a:schemeClr val="accent3"/>
            </a:solidFill>
            <a:prstDash val="solid"/>
            <a:round/>
            <a:headEnd type="none" w="med" len="med"/>
            <a:tailEnd type="triangle"/>
          </a:ln>
          <a:effectLst/>
        </p:spPr>
      </p:cxnSp>
    </p:spTree>
    <p:extLst>
      <p:ext uri="{BB962C8B-B14F-4D97-AF65-F5344CB8AC3E}">
        <p14:creationId xmlns:p14="http://schemas.microsoft.com/office/powerpoint/2010/main" val="2241031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4578" name="CustomShape 1">
            <a:extLst>
              <a:ext uri="{FF2B5EF4-FFF2-40B4-BE49-F238E27FC236}">
                <a16:creationId xmlns:a16="http://schemas.microsoft.com/office/drawing/2014/main" id="{950DE26B-A31B-C347-9CDC-6EE2367D1028}"/>
              </a:ext>
            </a:extLst>
          </p:cNvPr>
          <p:cNvSpPr>
            <a:spLocks noChangeArrowheads="1"/>
          </p:cNvSpPr>
          <p:nvPr/>
        </p:nvSpPr>
        <p:spPr bwMode="auto">
          <a:xfrm>
            <a:off x="1524000" y="190500"/>
            <a:ext cx="71628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4579" name="CustomShape 2">
            <a:extLst>
              <a:ext uri="{FF2B5EF4-FFF2-40B4-BE49-F238E27FC236}">
                <a16:creationId xmlns:a16="http://schemas.microsoft.com/office/drawing/2014/main" id="{B5B3B72D-6C70-494B-84C3-B65D9799F889}"/>
              </a:ext>
            </a:extLst>
          </p:cNvPr>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914400" indent="-45720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spcAft>
                <a:spcPts val="600"/>
              </a:spcAft>
            </a:pPr>
            <a:endParaRPr lang="en-US" altLang="en-US" sz="1800" dirty="0">
              <a:ea typeface="DejaVu Sans"/>
              <a:cs typeface="DejaVu Sans"/>
            </a:endParaRPr>
          </a:p>
        </p:txBody>
      </p:sp>
      <p:sp>
        <p:nvSpPr>
          <p:cNvPr id="2" name="Title 1">
            <a:extLst>
              <a:ext uri="{FF2B5EF4-FFF2-40B4-BE49-F238E27FC236}">
                <a16:creationId xmlns:a16="http://schemas.microsoft.com/office/drawing/2014/main" id="{24E3DFA4-1AFB-D546-8B43-EB5616D6E434}"/>
              </a:ext>
            </a:extLst>
          </p:cNvPr>
          <p:cNvSpPr>
            <a:spLocks noGrp="1"/>
          </p:cNvSpPr>
          <p:nvPr>
            <p:ph type="title"/>
          </p:nvPr>
        </p:nvSpPr>
        <p:spPr/>
        <p:txBody>
          <a:bodyPr/>
          <a:lstStyle/>
          <a:p>
            <a:r>
              <a:rPr lang="en-US" dirty="0"/>
              <a:t>Retaining WG Membership</a:t>
            </a:r>
          </a:p>
        </p:txBody>
      </p:sp>
      <p:sp>
        <p:nvSpPr>
          <p:cNvPr id="3" name="Content Placeholder 2">
            <a:extLst>
              <a:ext uri="{FF2B5EF4-FFF2-40B4-BE49-F238E27FC236}">
                <a16:creationId xmlns:a16="http://schemas.microsoft.com/office/drawing/2014/main" id="{EC51B856-4942-F143-84F8-131411F68571}"/>
              </a:ext>
            </a:extLst>
          </p:cNvPr>
          <p:cNvSpPr>
            <a:spLocks noGrp="1"/>
          </p:cNvSpPr>
          <p:nvPr>
            <p:ph idx="1"/>
          </p:nvPr>
        </p:nvSpPr>
        <p:spPr>
          <a:xfrm>
            <a:off x="533400" y="1524000"/>
            <a:ext cx="7772400" cy="4788490"/>
          </a:xfrm>
        </p:spPr>
        <p:txBody>
          <a:bodyPr/>
          <a:lstStyle/>
          <a:p>
            <a:pPr marL="469900" lvl="1" indent="-469900">
              <a:spcBef>
                <a:spcPts val="1100"/>
              </a:spcBef>
              <a:buClr>
                <a:schemeClr val="accent1"/>
              </a:buClr>
              <a:buFont typeface="Wingdings 2" pitchFamily="18" charset="2"/>
              <a:buChar char=""/>
              <a:defRPr/>
            </a:pPr>
            <a:r>
              <a:rPr lang="en-US" altLang="en-US" sz="2400" dirty="0"/>
              <a:t>Participate in 2 of the last 4 Plenary Sessions. </a:t>
            </a:r>
          </a:p>
          <a:p>
            <a:pPr marL="874713" lvl="1" indent="-342900">
              <a:lnSpc>
                <a:spcPct val="90000"/>
              </a:lnSpc>
              <a:buClr>
                <a:schemeClr val="tx1"/>
              </a:buClr>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An interim may substitute for 1 of the 2.</a:t>
            </a:r>
          </a:p>
          <a:p>
            <a:pPr marL="469900" lvl="1" indent="-469900">
              <a:spcBef>
                <a:spcPts val="1100"/>
              </a:spcBef>
              <a:buClr>
                <a:schemeClr val="accent1"/>
              </a:buClr>
              <a:buFont typeface="Wingdings 2" pitchFamily="18" charset="2"/>
              <a:buChar char=""/>
              <a:defRPr/>
            </a:pPr>
            <a:r>
              <a:rPr lang="en-US" altLang="en-US" sz="2400" dirty="0"/>
              <a:t>Participate in Working Group Ballots</a:t>
            </a:r>
          </a:p>
          <a:p>
            <a:pPr lvl="2">
              <a:spcBef>
                <a:spcPct val="0"/>
              </a:spcBef>
              <a:buFont typeface="Arial" panose="020B0604020202020204" pitchFamily="34" charset="0"/>
              <a:buChar char="•"/>
              <a:defRPr/>
            </a:pPr>
            <a:r>
              <a:rPr lang="en-US" altLang="en-US" sz="2000" dirty="0"/>
              <a:t>membership may be lost if two of the last three Working Group ballots are not returned, or are returned with an abstention for other than “lack of technical expertise”</a:t>
            </a:r>
          </a:p>
          <a:p>
            <a:pPr marL="469900" lvl="1" indent="-469900">
              <a:spcBef>
                <a:spcPts val="1100"/>
              </a:spcBef>
              <a:buClr>
                <a:schemeClr val="accent1"/>
              </a:buClr>
              <a:buFont typeface="Wingdings 2" pitchFamily="18" charset="2"/>
              <a:buChar char=""/>
              <a:defRPr/>
            </a:pPr>
            <a:r>
              <a:rPr lang="en-US" altLang="en-US" sz="2400" dirty="0"/>
              <a:t>Details in IEEE 802 LMSC Working Group Policies and Procedures</a:t>
            </a:r>
          </a:p>
          <a:p>
            <a:pPr marL="469900" lvl="1" indent="-469900">
              <a:spcBef>
                <a:spcPts val="1100"/>
              </a:spcBef>
              <a:buClr>
                <a:schemeClr val="accent1"/>
              </a:buClr>
              <a:buFont typeface="Wingdings 2" pitchFamily="18" charset="2"/>
              <a:buChar char=""/>
              <a:defRPr/>
            </a:pPr>
            <a:r>
              <a:rPr lang="en-US" altLang="en-US" sz="2400" dirty="0"/>
              <a:t>Membership notes:</a:t>
            </a:r>
          </a:p>
          <a:p>
            <a:pPr marL="708025" lvl="2" indent="-469900">
              <a:spcBef>
                <a:spcPts val="1100"/>
              </a:spcBef>
              <a:buClr>
                <a:schemeClr val="accent1"/>
              </a:buClr>
              <a:buFont typeface="Courier New" panose="02070309020205020404" pitchFamily="49" charset="0"/>
              <a:buChar char="o"/>
              <a:defRPr/>
            </a:pPr>
            <a:r>
              <a:rPr lang="en-US" altLang="en-US" sz="1800" dirty="0"/>
              <a:t>Independent of IEEE SA membership.</a:t>
            </a:r>
          </a:p>
          <a:p>
            <a:pPr marL="708025" lvl="2" indent="-469900">
              <a:spcBef>
                <a:spcPts val="1100"/>
              </a:spcBef>
              <a:buClr>
                <a:schemeClr val="accent1"/>
              </a:buClr>
              <a:buFont typeface="Courier New" panose="02070309020205020404" pitchFamily="49" charset="0"/>
              <a:buChar char="o"/>
              <a:defRPr/>
            </a:pPr>
            <a:r>
              <a:rPr lang="en-US" altLang="en-US" sz="1800" dirty="0"/>
              <a:t>Independent of affiliation or changes of affiliation.</a:t>
            </a:r>
          </a:p>
        </p:txBody>
      </p:sp>
      <p:sp>
        <p:nvSpPr>
          <p:cNvPr id="24580" name="Slide Number Placeholder 1">
            <a:extLst>
              <a:ext uri="{FF2B5EF4-FFF2-40B4-BE49-F238E27FC236}">
                <a16:creationId xmlns:a16="http://schemas.microsoft.com/office/drawing/2014/main" id="{2A43D85A-7611-794D-B40A-7959251B74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8DADFEC4-FD80-004E-8501-E39C099ED0E2}" type="slidenum">
              <a:rPr lang="en-US" altLang="en-US" sz="1400"/>
              <a:pPr>
                <a:spcBef>
                  <a:spcPct val="0"/>
                </a:spcBef>
                <a:buSzTx/>
                <a:buFontTx/>
                <a:buNone/>
              </a:pPr>
              <a:t>14</a:t>
            </a:fld>
            <a:endParaRPr lang="en-US" altLang="en-US" sz="1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ustomShape 1">
            <a:extLst>
              <a:ext uri="{FF2B5EF4-FFF2-40B4-BE49-F238E27FC236}">
                <a16:creationId xmlns:a16="http://schemas.microsoft.com/office/drawing/2014/main" id="{AAECD589-412E-B542-8F88-8763597F724C}"/>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9699" name="CustomShape 2">
            <a:extLst>
              <a:ext uri="{FF2B5EF4-FFF2-40B4-BE49-F238E27FC236}">
                <a16:creationId xmlns:a16="http://schemas.microsoft.com/office/drawing/2014/main" id="{535AD4A6-E7C5-2C48-AAC1-D2DEDA159A30}"/>
              </a:ext>
            </a:extLst>
          </p:cNvPr>
          <p:cNvSpPr>
            <a:spLocks noChangeArrowheads="1"/>
          </p:cNvSpPr>
          <p:nvPr/>
        </p:nvSpPr>
        <p:spPr bwMode="auto">
          <a:xfrm>
            <a:off x="304800" y="1600200"/>
            <a:ext cx="8839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800100" indent="-342900">
              <a:spcBef>
                <a:spcPts val="700"/>
              </a:spcBef>
              <a:buSzPct val="100000"/>
              <a:buChar char="–"/>
              <a:defRPr sz="2800">
                <a:solidFill>
                  <a:srgbClr val="000000"/>
                </a:solidFill>
                <a:latin typeface="Arial" panose="020B0604020202020204" pitchFamily="34" charset="0"/>
              </a:defRPr>
            </a:lvl2pPr>
            <a:lvl3pPr marL="800100" indent="-3429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ts val="600"/>
              </a:spcBef>
            </a:pPr>
            <a:endParaRPr lang="en-US" altLang="en-US" sz="2400" dirty="0">
              <a:solidFill>
                <a:srgbClr val="009999"/>
              </a:solidFill>
              <a:ea typeface="DejaVu Sans"/>
              <a:cs typeface="DejaVu Sans"/>
            </a:endParaRPr>
          </a:p>
        </p:txBody>
      </p:sp>
      <p:sp>
        <p:nvSpPr>
          <p:cNvPr id="2" name="Title 1">
            <a:extLst>
              <a:ext uri="{FF2B5EF4-FFF2-40B4-BE49-F238E27FC236}">
                <a16:creationId xmlns:a16="http://schemas.microsoft.com/office/drawing/2014/main" id="{E9DD95C1-134F-D642-89CF-4D90A69BBBD5}"/>
              </a:ext>
            </a:extLst>
          </p:cNvPr>
          <p:cNvSpPr>
            <a:spLocks noGrp="1"/>
          </p:cNvSpPr>
          <p:nvPr>
            <p:ph type="title"/>
          </p:nvPr>
        </p:nvSpPr>
        <p:spPr/>
        <p:txBody>
          <a:bodyPr/>
          <a:lstStyle/>
          <a:p>
            <a:r>
              <a:rPr lang="en-US" altLang="en-US" dirty="0">
                <a:ea typeface="DejaVu Sans"/>
                <a:cs typeface="DejaVu Sans"/>
              </a:rPr>
              <a:t>Document Resources</a:t>
            </a:r>
            <a:endParaRPr lang="en-US" dirty="0"/>
          </a:p>
        </p:txBody>
      </p:sp>
      <p:sp>
        <p:nvSpPr>
          <p:cNvPr id="3" name="Content Placeholder 2">
            <a:extLst>
              <a:ext uri="{FF2B5EF4-FFF2-40B4-BE49-F238E27FC236}">
                <a16:creationId xmlns:a16="http://schemas.microsoft.com/office/drawing/2014/main" id="{163E7514-A4D8-DF49-8884-F53BA3F27A3E}"/>
              </a:ext>
            </a:extLst>
          </p:cNvPr>
          <p:cNvSpPr>
            <a:spLocks noGrp="1"/>
          </p:cNvSpPr>
          <p:nvPr>
            <p:ph idx="1"/>
          </p:nvPr>
        </p:nvSpPr>
        <p:spPr>
          <a:xfrm>
            <a:off x="685800" y="1600200"/>
            <a:ext cx="7772400" cy="4954424"/>
          </a:xfrm>
        </p:spPr>
        <p:txBody>
          <a:bodyPr/>
          <a:lstStyle/>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“Mentor” document server</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Main repository for input contributions and group documents for EC and </a:t>
            </a:r>
            <a:r>
              <a:rPr lang="en-US" sz="2000" u="sng" dirty="0"/>
              <a:t>most</a:t>
            </a:r>
            <a:r>
              <a:rPr lang="en-US" sz="2000" dirty="0"/>
              <a:t> WGs and TAGs</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Registration and acknowledgement required to upload</a:t>
            </a:r>
          </a:p>
          <a:p>
            <a:pPr marL="817563" lvl="1" indent="-285750">
              <a:lnSpc>
                <a:spcPct val="90000"/>
              </a:lnSpc>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400" dirty="0">
                <a:hlinkClick r:id="rId3"/>
              </a:rPr>
              <a:t>https://mentor.ieee.org/802/bp/StartPage</a:t>
            </a:r>
            <a:endParaRPr lang="en-US" sz="1400" dirty="0"/>
          </a:p>
          <a:p>
            <a:pPr marL="817563" lvl="1" indent="-285750">
              <a:lnSpc>
                <a:spcPct val="90000"/>
              </a:lnSpc>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400" dirty="0"/>
              <a:t>See help: </a:t>
            </a:r>
            <a:r>
              <a:rPr lang="en-US" sz="1400" dirty="0">
                <a:hlinkClick r:id="rId4"/>
              </a:rPr>
              <a:t>https://mentor.ieee.org/etools_documentation/bp/Mentor</a:t>
            </a:r>
            <a:endParaRPr lang="en-US" sz="14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Published IEEE 802 standards</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Download at no cost, starting 6 months past publication</a:t>
            </a:r>
          </a:p>
          <a:p>
            <a:pPr marL="814388" lvl="1" indent="-282575">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5"/>
              </a:rPr>
              <a:t>https://ieeexplore.ieee.org/browse/standards/get-program/page/series?id=68</a:t>
            </a:r>
            <a:endParaRPr lang="en-US" sz="12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IEEE 802 draft standards</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These are copyrighted by IEEE and not publicly available for free</a:t>
            </a:r>
          </a:p>
          <a:p>
            <a:pPr marL="1009396" lvl="3" indent="-469900">
              <a:lnSpc>
                <a:spcPct val="90000"/>
              </a:lnSpc>
              <a:buClr>
                <a:schemeClr val="accent1"/>
              </a:buClr>
              <a:buSzPct val="100000"/>
              <a:buFont typeface="Wingdings" pitchFamily="2" charset="2"/>
              <a:buChar char="Ø"/>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800" dirty="0"/>
              <a:t>Shared to the WG members and participants at no cost</a:t>
            </a:r>
          </a:p>
          <a:p>
            <a:pPr marL="1009396" lvl="3" indent="-469900">
              <a:lnSpc>
                <a:spcPct val="90000"/>
              </a:lnSpc>
              <a:buClr>
                <a:schemeClr val="accent1"/>
              </a:buClr>
              <a:buSzPct val="100000"/>
              <a:buFont typeface="Wingdings" pitchFamily="2" charset="2"/>
              <a:buChar char="Ø"/>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800" dirty="0"/>
              <a:t>Consult WG for details</a:t>
            </a:r>
          </a:p>
          <a:p>
            <a:pPr marL="1009396" lvl="3" indent="-469900">
              <a:lnSpc>
                <a:spcPct val="90000"/>
              </a:lnSpc>
              <a:buClr>
                <a:schemeClr val="accent1"/>
              </a:buClr>
              <a:buSzPct val="100000"/>
              <a:buFont typeface="Wingdings" pitchFamily="2" charset="2"/>
              <a:buChar char="Ø"/>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800" dirty="0"/>
              <a:t>May be available for sale to the public</a:t>
            </a:r>
            <a:endParaRPr lang="en-US" sz="2000" dirty="0"/>
          </a:p>
        </p:txBody>
      </p:sp>
      <p:sp>
        <p:nvSpPr>
          <p:cNvPr id="29700" name="Slide Number Placeholder 1">
            <a:extLst>
              <a:ext uri="{FF2B5EF4-FFF2-40B4-BE49-F238E27FC236}">
                <a16:creationId xmlns:a16="http://schemas.microsoft.com/office/drawing/2014/main" id="{559A23DA-9733-C84F-BB3A-0F520A5322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DD48831-EB94-804A-8F47-0F311A08D3DB}" type="slidenum">
              <a:rPr lang="en-US" altLang="en-US" sz="1400"/>
              <a:pPr>
                <a:spcBef>
                  <a:spcPct val="0"/>
                </a:spcBef>
                <a:buSzTx/>
                <a:buFontTx/>
                <a:buNone/>
              </a:pPr>
              <a:t>15</a:t>
            </a:fld>
            <a:endParaRPr lang="en-US" altLang="en-US" sz="1400"/>
          </a:p>
        </p:txBody>
      </p:sp>
    </p:spTree>
    <p:extLst>
      <p:ext uri="{BB962C8B-B14F-4D97-AF65-F5344CB8AC3E}">
        <p14:creationId xmlns:p14="http://schemas.microsoft.com/office/powerpoint/2010/main" val="4214364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ustomShape 1">
            <a:extLst>
              <a:ext uri="{FF2B5EF4-FFF2-40B4-BE49-F238E27FC236}">
                <a16:creationId xmlns:a16="http://schemas.microsoft.com/office/drawing/2014/main" id="{AAECD589-412E-B542-8F88-8763597F724C}"/>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9699" name="CustomShape 2">
            <a:extLst>
              <a:ext uri="{FF2B5EF4-FFF2-40B4-BE49-F238E27FC236}">
                <a16:creationId xmlns:a16="http://schemas.microsoft.com/office/drawing/2014/main" id="{535AD4A6-E7C5-2C48-AAC1-D2DEDA159A30}"/>
              </a:ext>
            </a:extLst>
          </p:cNvPr>
          <p:cNvSpPr>
            <a:spLocks noChangeArrowheads="1"/>
          </p:cNvSpPr>
          <p:nvPr/>
        </p:nvSpPr>
        <p:spPr bwMode="auto">
          <a:xfrm>
            <a:off x="304800" y="1600200"/>
            <a:ext cx="8839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800100" indent="-342900">
              <a:spcBef>
                <a:spcPts val="700"/>
              </a:spcBef>
              <a:buSzPct val="100000"/>
              <a:buChar char="–"/>
              <a:defRPr sz="2800">
                <a:solidFill>
                  <a:srgbClr val="000000"/>
                </a:solidFill>
                <a:latin typeface="Arial" panose="020B0604020202020204" pitchFamily="34" charset="0"/>
              </a:defRPr>
            </a:lvl2pPr>
            <a:lvl3pPr marL="800100" indent="-3429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ts val="600"/>
              </a:spcBef>
            </a:pPr>
            <a:endParaRPr lang="en-US" altLang="en-US" sz="2400" dirty="0">
              <a:solidFill>
                <a:srgbClr val="009999"/>
              </a:solidFill>
              <a:ea typeface="DejaVu Sans"/>
              <a:cs typeface="DejaVu Sans"/>
            </a:endParaRPr>
          </a:p>
        </p:txBody>
      </p:sp>
      <p:sp>
        <p:nvSpPr>
          <p:cNvPr id="2" name="Title 1">
            <a:extLst>
              <a:ext uri="{FF2B5EF4-FFF2-40B4-BE49-F238E27FC236}">
                <a16:creationId xmlns:a16="http://schemas.microsoft.com/office/drawing/2014/main" id="{E9DD95C1-134F-D642-89CF-4D90A69BBBD5}"/>
              </a:ext>
            </a:extLst>
          </p:cNvPr>
          <p:cNvSpPr>
            <a:spLocks noGrp="1"/>
          </p:cNvSpPr>
          <p:nvPr>
            <p:ph type="title"/>
          </p:nvPr>
        </p:nvSpPr>
        <p:spPr/>
        <p:txBody>
          <a:bodyPr/>
          <a:lstStyle/>
          <a:p>
            <a:r>
              <a:rPr lang="en-US" altLang="en-US" dirty="0">
                <a:ea typeface="DejaVu Sans"/>
                <a:cs typeface="DejaVu Sans"/>
              </a:rPr>
              <a:t>Document Resources</a:t>
            </a:r>
            <a:endParaRPr lang="en-US" dirty="0"/>
          </a:p>
        </p:txBody>
      </p:sp>
      <p:sp>
        <p:nvSpPr>
          <p:cNvPr id="3" name="Content Placeholder 2">
            <a:extLst>
              <a:ext uri="{FF2B5EF4-FFF2-40B4-BE49-F238E27FC236}">
                <a16:creationId xmlns:a16="http://schemas.microsoft.com/office/drawing/2014/main" id="{163E7514-A4D8-DF49-8884-F53BA3F27A3E}"/>
              </a:ext>
            </a:extLst>
          </p:cNvPr>
          <p:cNvSpPr>
            <a:spLocks noGrp="1"/>
          </p:cNvSpPr>
          <p:nvPr>
            <p:ph idx="1"/>
          </p:nvPr>
        </p:nvSpPr>
        <p:spPr>
          <a:xfrm>
            <a:off x="685800" y="1600200"/>
            <a:ext cx="7772400" cy="4954424"/>
          </a:xfrm>
        </p:spPr>
        <p:txBody>
          <a:bodyPr/>
          <a:lstStyle/>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802 Executive Committee Documents</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3"/>
              </a:rPr>
              <a:t>https://mentor.ieee.org/802-ec/documents</a:t>
            </a:r>
            <a:endParaRPr lang="en-US" sz="12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802.1 Higher Layer LAN Protocols Working Group</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4"/>
              </a:rPr>
              <a:t>https://www.ieee802.org/1/files/public/</a:t>
            </a:r>
            <a:endParaRPr lang="en-US" sz="1200" dirty="0"/>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See website for posting instructions</a:t>
            </a:r>
          </a:p>
          <a:p>
            <a:pPr marL="1009396" lvl="3"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5"/>
              </a:rPr>
              <a:t>https://1.ieee802.org/</a:t>
            </a:r>
            <a:endParaRPr lang="en-US" sz="12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802.3 Ethernet Working Group</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See website documents and instructions</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6"/>
              </a:rPr>
              <a:t>https://www.ieee802.org/3/</a:t>
            </a:r>
            <a:endParaRPr lang="en-US" sz="12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802.11 Wireless LAN Working Group</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7"/>
              </a:rPr>
              <a:t>https://mentor.ieee.org/802.11/documents</a:t>
            </a:r>
            <a:endParaRPr lang="en-US" sz="12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802.15 Wireless Specialty Network (WSN) Working Group</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8"/>
              </a:rPr>
              <a:t>https://mentor.ieee.org/802.15/documents</a:t>
            </a:r>
            <a:endParaRPr lang="en-US" sz="12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802.18 Radio Regulatory TAG</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9"/>
              </a:rPr>
              <a:t>https://mentor.ieee.org/802.18/documents</a:t>
            </a:r>
            <a:endParaRPr lang="en-US" sz="12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802.19 Wireless Coexistence Working Group</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10"/>
              </a:rPr>
              <a:t>https://mentor.ieee.org/802.19/documents</a:t>
            </a:r>
            <a:endParaRPr lang="en-US" sz="12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t>802.24 Vertical Applications TAG</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1200" dirty="0">
                <a:hlinkClick r:id="rId11"/>
              </a:rPr>
              <a:t>https://mentor.ieee.org/802.24/documents</a:t>
            </a:r>
            <a:endParaRPr lang="en-US" sz="1200" dirty="0"/>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sz="1200" dirty="0"/>
          </a:p>
        </p:txBody>
      </p:sp>
      <p:sp>
        <p:nvSpPr>
          <p:cNvPr id="29700" name="Slide Number Placeholder 1">
            <a:extLst>
              <a:ext uri="{FF2B5EF4-FFF2-40B4-BE49-F238E27FC236}">
                <a16:creationId xmlns:a16="http://schemas.microsoft.com/office/drawing/2014/main" id="{559A23DA-9733-C84F-BB3A-0F520A5322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DD48831-EB94-804A-8F47-0F311A08D3DB}" type="slidenum">
              <a:rPr lang="en-US" altLang="en-US" sz="1400"/>
              <a:pPr>
                <a:spcBef>
                  <a:spcPct val="0"/>
                </a:spcBef>
                <a:buSzTx/>
                <a:buFontTx/>
                <a:buNone/>
              </a:pPr>
              <a:t>16</a:t>
            </a:fld>
            <a:endParaRPr lang="en-US" altLang="en-US" sz="1400"/>
          </a:p>
        </p:txBody>
      </p:sp>
      <p:sp>
        <p:nvSpPr>
          <p:cNvPr id="8" name="TextBox 7">
            <a:extLst>
              <a:ext uri="{FF2B5EF4-FFF2-40B4-BE49-F238E27FC236}">
                <a16:creationId xmlns:a16="http://schemas.microsoft.com/office/drawing/2014/main" id="{1AFB8F44-F57D-FDFB-DD21-5E64CDDB134D}"/>
              </a:ext>
            </a:extLst>
          </p:cNvPr>
          <p:cNvSpPr txBox="1"/>
          <p:nvPr/>
        </p:nvSpPr>
        <p:spPr>
          <a:xfrm>
            <a:off x="6035039" y="1573977"/>
            <a:ext cx="2201875" cy="830997"/>
          </a:xfrm>
          <a:prstGeom prst="rect">
            <a:avLst/>
          </a:prstGeom>
          <a:noFill/>
        </p:spPr>
        <p:txBody>
          <a:bodyPr wrap="square" rtlCol="0">
            <a:spAutoFit/>
          </a:bodyPr>
          <a:lstStyle/>
          <a:p>
            <a:pPr algn="l"/>
            <a:r>
              <a:rPr lang="en-US" sz="1600" b="1" dirty="0">
                <a:solidFill>
                  <a:srgbClr val="FF0000"/>
                </a:solidFill>
              </a:rPr>
              <a:t>You may want to bookmark one or more of these!</a:t>
            </a:r>
          </a:p>
        </p:txBody>
      </p:sp>
    </p:spTree>
    <p:extLst>
      <p:ext uri="{BB962C8B-B14F-4D97-AF65-F5344CB8AC3E}">
        <p14:creationId xmlns:p14="http://schemas.microsoft.com/office/powerpoint/2010/main" val="20080796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name="Slide25">
    <p:spTree>
      <p:nvGrpSpPr>
        <p:cNvPr id="1" name=""/>
        <p:cNvGrpSpPr/>
        <p:nvPr/>
      </p:nvGrpSpPr>
      <p:grpSpPr>
        <a:xfrm>
          <a:off x="0" y="0"/>
          <a:ext cx="0" cy="0"/>
          <a:chOff x="0" y="0"/>
          <a:chExt cx="0" cy="0"/>
        </a:xfrm>
      </p:grpSpPr>
      <p:sp>
        <p:nvSpPr>
          <p:cNvPr id="29698" name="CustomShape 1">
            <a:extLst>
              <a:ext uri="{FF2B5EF4-FFF2-40B4-BE49-F238E27FC236}">
                <a16:creationId xmlns:a16="http://schemas.microsoft.com/office/drawing/2014/main" id="{AAECD589-412E-B542-8F88-8763597F724C}"/>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9699" name="CustomShape 2">
            <a:extLst>
              <a:ext uri="{FF2B5EF4-FFF2-40B4-BE49-F238E27FC236}">
                <a16:creationId xmlns:a16="http://schemas.microsoft.com/office/drawing/2014/main" id="{535AD4A6-E7C5-2C48-AAC1-D2DEDA159A30}"/>
              </a:ext>
            </a:extLst>
          </p:cNvPr>
          <p:cNvSpPr>
            <a:spLocks noChangeArrowheads="1"/>
          </p:cNvSpPr>
          <p:nvPr/>
        </p:nvSpPr>
        <p:spPr bwMode="auto">
          <a:xfrm>
            <a:off x="304800" y="1600200"/>
            <a:ext cx="8839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800100" indent="-342900">
              <a:spcBef>
                <a:spcPts val="700"/>
              </a:spcBef>
              <a:buSzPct val="100000"/>
              <a:buChar char="–"/>
              <a:defRPr sz="2800">
                <a:solidFill>
                  <a:srgbClr val="000000"/>
                </a:solidFill>
                <a:latin typeface="Arial" panose="020B0604020202020204" pitchFamily="34" charset="0"/>
              </a:defRPr>
            </a:lvl2pPr>
            <a:lvl3pPr marL="800100" indent="-3429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ts val="600"/>
              </a:spcBef>
            </a:pPr>
            <a:endParaRPr lang="en-US" altLang="en-US" sz="2400" dirty="0">
              <a:solidFill>
                <a:srgbClr val="009999"/>
              </a:solidFill>
              <a:ea typeface="DejaVu Sans"/>
              <a:cs typeface="DejaVu Sans"/>
            </a:endParaRPr>
          </a:p>
        </p:txBody>
      </p:sp>
      <p:sp>
        <p:nvSpPr>
          <p:cNvPr id="2" name="Title 1">
            <a:extLst>
              <a:ext uri="{FF2B5EF4-FFF2-40B4-BE49-F238E27FC236}">
                <a16:creationId xmlns:a16="http://schemas.microsoft.com/office/drawing/2014/main" id="{E9DD95C1-134F-D642-89CF-4D90A69BBBD5}"/>
              </a:ext>
            </a:extLst>
          </p:cNvPr>
          <p:cNvSpPr>
            <a:spLocks noGrp="1"/>
          </p:cNvSpPr>
          <p:nvPr>
            <p:ph type="title"/>
          </p:nvPr>
        </p:nvSpPr>
        <p:spPr/>
        <p:txBody>
          <a:bodyPr/>
          <a:lstStyle/>
          <a:p>
            <a:r>
              <a:rPr lang="en-US" altLang="en-US" dirty="0">
                <a:ea typeface="DejaVu Sans"/>
                <a:cs typeface="DejaVu Sans"/>
              </a:rPr>
              <a:t>IEEE 802 Procedural Documents</a:t>
            </a:r>
            <a:endParaRPr lang="en-US" dirty="0"/>
          </a:p>
        </p:txBody>
      </p:sp>
      <p:sp>
        <p:nvSpPr>
          <p:cNvPr id="3" name="Content Placeholder 2">
            <a:extLst>
              <a:ext uri="{FF2B5EF4-FFF2-40B4-BE49-F238E27FC236}">
                <a16:creationId xmlns:a16="http://schemas.microsoft.com/office/drawing/2014/main" id="{163E7514-A4D8-DF49-8884-F53BA3F27A3E}"/>
              </a:ext>
            </a:extLst>
          </p:cNvPr>
          <p:cNvSpPr>
            <a:spLocks noGrp="1"/>
          </p:cNvSpPr>
          <p:nvPr>
            <p:ph idx="1"/>
          </p:nvPr>
        </p:nvSpPr>
        <p:spPr/>
        <p:txBody>
          <a:bodyPr/>
          <a:lstStyle/>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”IEEE 802 Policies &amp; Procedures and other documents related to standards development”</a:t>
            </a:r>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hlinkClick r:id="rId3"/>
              </a:rPr>
              <a:t>http://ieee802.org/devdocs.shtml</a:t>
            </a:r>
            <a:endParaRPr lang="en-US" sz="2000" dirty="0"/>
          </a:p>
          <a:p>
            <a:pPr marL="771652" lvl="2" indent="-469900">
              <a:lnSpc>
                <a:spcPct val="90000"/>
              </a:lnSpc>
              <a:buClr>
                <a:schemeClr val="accent1"/>
              </a:buClr>
              <a:buSzPct val="100000"/>
              <a:buFont typeface="Courier New" panose="02070309020205020404" pitchFamily="49" charset="0"/>
              <a:buChar char="o"/>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2000" dirty="0"/>
              <a:t>Key documents:</a:t>
            </a:r>
          </a:p>
          <a:p>
            <a:pPr marL="1009396" lvl="3" indent="-469900">
              <a:lnSpc>
                <a:spcPct val="90000"/>
              </a:lnSpc>
              <a:buSzPct val="100000"/>
              <a:buFont typeface="Wingdings" pitchFamily="2"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IEEE 802 Policies &amp; Procedures (P&amp;P)</a:t>
            </a:r>
          </a:p>
          <a:p>
            <a:pPr marL="1009396" lvl="3" indent="-469900">
              <a:lnSpc>
                <a:spcPct val="90000"/>
              </a:lnSpc>
              <a:buSzPct val="100000"/>
              <a:buFont typeface="Wingdings" pitchFamily="2"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IEEE 802 Operations Manual</a:t>
            </a:r>
          </a:p>
          <a:p>
            <a:pPr marL="1009396" lvl="3" indent="-469900">
              <a:lnSpc>
                <a:spcPct val="90000"/>
              </a:lnSpc>
              <a:buSzPct val="100000"/>
              <a:buFont typeface="Wingdings" pitchFamily="2"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IEEE 802 Working Group Policies and Procedures</a:t>
            </a:r>
          </a:p>
          <a:p>
            <a:pPr marL="1009396" lvl="3" indent="-469900">
              <a:lnSpc>
                <a:spcPct val="90000"/>
              </a:lnSpc>
              <a:buSzPct val="100000"/>
              <a:buFont typeface="Wingdings" pitchFamily="2"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sz="1800" dirty="0"/>
              <a:t>IEEE 802 LMSC Chair's Guidelines</a:t>
            </a:r>
          </a:p>
        </p:txBody>
      </p:sp>
      <p:sp>
        <p:nvSpPr>
          <p:cNvPr id="29700" name="Slide Number Placeholder 1">
            <a:extLst>
              <a:ext uri="{FF2B5EF4-FFF2-40B4-BE49-F238E27FC236}">
                <a16:creationId xmlns:a16="http://schemas.microsoft.com/office/drawing/2014/main" id="{559A23DA-9733-C84F-BB3A-0F520A5322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DD48831-EB94-804A-8F47-0F311A08D3DB}" type="slidenum">
              <a:rPr lang="en-US" altLang="en-US" sz="1400"/>
              <a:pPr>
                <a:spcBef>
                  <a:spcPct val="0"/>
                </a:spcBef>
                <a:buSzTx/>
                <a:buFontTx/>
                <a:buNone/>
              </a:pPr>
              <a:t>17</a:t>
            </a:fld>
            <a:endParaRPr lang="en-US" altLang="en-US" sz="1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ustomShape 1">
            <a:extLst>
              <a:ext uri="{FF2B5EF4-FFF2-40B4-BE49-F238E27FC236}">
                <a16:creationId xmlns:a16="http://schemas.microsoft.com/office/drawing/2014/main" id="{AAECD589-412E-B542-8F88-8763597F724C}"/>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9699" name="CustomShape 2">
            <a:extLst>
              <a:ext uri="{FF2B5EF4-FFF2-40B4-BE49-F238E27FC236}">
                <a16:creationId xmlns:a16="http://schemas.microsoft.com/office/drawing/2014/main" id="{535AD4A6-E7C5-2C48-AAC1-D2DEDA159A30}"/>
              </a:ext>
            </a:extLst>
          </p:cNvPr>
          <p:cNvSpPr>
            <a:spLocks noChangeArrowheads="1"/>
          </p:cNvSpPr>
          <p:nvPr/>
        </p:nvSpPr>
        <p:spPr bwMode="auto">
          <a:xfrm>
            <a:off x="304800" y="1600200"/>
            <a:ext cx="8839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800100" indent="-342900">
              <a:spcBef>
                <a:spcPts val="700"/>
              </a:spcBef>
              <a:buSzPct val="100000"/>
              <a:buChar char="–"/>
              <a:defRPr sz="2800">
                <a:solidFill>
                  <a:srgbClr val="000000"/>
                </a:solidFill>
                <a:latin typeface="Arial" panose="020B0604020202020204" pitchFamily="34" charset="0"/>
              </a:defRPr>
            </a:lvl2pPr>
            <a:lvl3pPr marL="800100" indent="-3429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ts val="600"/>
              </a:spcBef>
            </a:pPr>
            <a:endParaRPr lang="en-US" altLang="en-US" sz="2400" dirty="0">
              <a:solidFill>
                <a:srgbClr val="009999"/>
              </a:solidFill>
              <a:ea typeface="DejaVu Sans"/>
              <a:cs typeface="DejaVu Sans"/>
            </a:endParaRPr>
          </a:p>
        </p:txBody>
      </p:sp>
      <p:sp>
        <p:nvSpPr>
          <p:cNvPr id="2" name="Title 1">
            <a:extLst>
              <a:ext uri="{FF2B5EF4-FFF2-40B4-BE49-F238E27FC236}">
                <a16:creationId xmlns:a16="http://schemas.microsoft.com/office/drawing/2014/main" id="{E9DD95C1-134F-D642-89CF-4D90A69BBBD5}"/>
              </a:ext>
            </a:extLst>
          </p:cNvPr>
          <p:cNvSpPr>
            <a:spLocks noGrp="1"/>
          </p:cNvSpPr>
          <p:nvPr>
            <p:ph type="title"/>
          </p:nvPr>
        </p:nvSpPr>
        <p:spPr/>
        <p:txBody>
          <a:bodyPr/>
          <a:lstStyle/>
          <a:p>
            <a:r>
              <a:rPr lang="en-US" altLang="en-US" dirty="0">
                <a:ea typeface="DejaVu Sans"/>
                <a:cs typeface="DejaVu Sans"/>
              </a:rPr>
              <a:t>Email Reflectors</a:t>
            </a:r>
            <a:endParaRPr lang="en-US" dirty="0"/>
          </a:p>
        </p:txBody>
      </p:sp>
      <p:sp>
        <p:nvSpPr>
          <p:cNvPr id="3" name="Content Placeholder 2">
            <a:extLst>
              <a:ext uri="{FF2B5EF4-FFF2-40B4-BE49-F238E27FC236}">
                <a16:creationId xmlns:a16="http://schemas.microsoft.com/office/drawing/2014/main" id="{163E7514-A4D8-DF49-8884-F53BA3F27A3E}"/>
              </a:ext>
            </a:extLst>
          </p:cNvPr>
          <p:cNvSpPr>
            <a:spLocks noGrp="1"/>
          </p:cNvSpPr>
          <p:nvPr>
            <p:ph idx="1"/>
          </p:nvPr>
        </p:nvSpPr>
        <p:spPr>
          <a:xfrm>
            <a:off x="685800" y="1096962"/>
            <a:ext cx="7772400" cy="5532438"/>
          </a:xfrm>
        </p:spPr>
        <p:txBody>
          <a:bodyPr/>
          <a:lstStyle/>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Email lists, known in IEEE 802 as “reflectors,” are essentially venues for EC and Working Groups. Many lists are open to subscription; others require WG membership or other WG status. In most cases, archives are available.</a:t>
            </a:r>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Also see WG web pages</a:t>
            </a:r>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IEEE 802 EC Reflector</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See </a:t>
            </a:r>
            <a:r>
              <a:rPr lang="en-US" altLang="en-US" dirty="0">
                <a:hlinkClick r:id="rId3"/>
              </a:rPr>
              <a:t>http://ieee802.org</a:t>
            </a:r>
            <a:endParaRPr lang="en-US" b="1"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“IEEE 802 ALL” (mainly Plenary Session planning announcements)</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See </a:t>
            </a:r>
            <a:r>
              <a:rPr lang="en-US" altLang="en-US" dirty="0">
                <a:hlinkClick r:id="rId4"/>
              </a:rPr>
              <a:t>https://listserv.ieee.org/cgi-bin/wa?SUBED1=STDS-802-ALL</a:t>
            </a:r>
            <a:endParaRPr lang="en-US" altLang="en-US" dirty="0"/>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Available as read only, after registering to a meeting</a:t>
            </a:r>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Other advertised reflectors (search for 802)</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See </a:t>
            </a:r>
            <a:r>
              <a:rPr lang="en-US" altLang="en-US" dirty="0">
                <a:hlinkClick r:id="rId5"/>
              </a:rPr>
              <a:t>https://listserv.ieee.org/cgi-bin/wa?REPORT&amp;z=3&amp;s=0&amp;9=O</a:t>
            </a:r>
            <a:endParaRPr lang="en-US" altLang="en-US" dirty="0"/>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May request access, after attending 75% of WG meeting</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For IEEE 802.11 see also, </a:t>
            </a:r>
            <a:r>
              <a:rPr lang="en-US" altLang="en-US" dirty="0">
                <a:hlinkClick r:id="rId6"/>
              </a:rPr>
              <a:t>https://grouper.ieee.org/groups/802/11/Reflector.html</a:t>
            </a:r>
            <a:endParaRPr lang="en-US" altLang="en-US" dirty="0"/>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For IEEE 802.15 see also, </a:t>
            </a:r>
            <a:r>
              <a:rPr lang="en-US" altLang="en-US" dirty="0">
                <a:hlinkClick r:id="rId7"/>
              </a:rPr>
              <a:t>https://grouper.ieee.org/groups/802/15/pub/Subscribe.html</a:t>
            </a:r>
            <a:endParaRPr lang="en-US" altLang="en-US" dirty="0"/>
          </a:p>
          <a:p>
            <a:pPr marL="531813" lvl="1" indent="0">
              <a:lnSpc>
                <a:spcPct val="90000"/>
              </a:lnSpc>
              <a:buClr>
                <a:schemeClr val="tx1"/>
              </a:buClr>
              <a:buSzPct val="100000"/>
              <a:buNone/>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altLang="en-US" dirty="0"/>
          </a:p>
          <a:p>
            <a:pPr marL="1119315" lvl="2"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altLang="en-US" dirty="0"/>
          </a:p>
          <a:p>
            <a:pPr marL="531813" lvl="1" indent="0">
              <a:lnSpc>
                <a:spcPct val="90000"/>
              </a:lnSpc>
              <a:buClr>
                <a:schemeClr val="tx1"/>
              </a:buClr>
              <a:buSzPct val="100000"/>
              <a:buNone/>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altLang="en-US" dirty="0"/>
          </a:p>
        </p:txBody>
      </p:sp>
      <p:sp>
        <p:nvSpPr>
          <p:cNvPr id="29700" name="Slide Number Placeholder 1">
            <a:extLst>
              <a:ext uri="{FF2B5EF4-FFF2-40B4-BE49-F238E27FC236}">
                <a16:creationId xmlns:a16="http://schemas.microsoft.com/office/drawing/2014/main" id="{559A23DA-9733-C84F-BB3A-0F520A5322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DD48831-EB94-804A-8F47-0F311A08D3DB}" type="slidenum">
              <a:rPr lang="en-US" altLang="en-US" sz="1400"/>
              <a:pPr>
                <a:spcBef>
                  <a:spcPct val="0"/>
                </a:spcBef>
                <a:buSzTx/>
                <a:buFontTx/>
                <a:buNone/>
              </a:pPr>
              <a:t>18</a:t>
            </a:fld>
            <a:endParaRPr lang="en-US" altLang="en-US" sz="1400"/>
          </a:p>
        </p:txBody>
      </p:sp>
    </p:spTree>
    <p:extLst>
      <p:ext uri="{BB962C8B-B14F-4D97-AF65-F5344CB8AC3E}">
        <p14:creationId xmlns:p14="http://schemas.microsoft.com/office/powerpoint/2010/main" val="39587263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
            <a:extLst>
              <a:ext uri="{FF2B5EF4-FFF2-40B4-BE49-F238E27FC236}">
                <a16:creationId xmlns:a16="http://schemas.microsoft.com/office/drawing/2014/main" id="{84DCB89B-F22C-E542-B603-31D25483625C}"/>
              </a:ext>
            </a:extLst>
          </p:cNvPr>
          <p:cNvSpPr txBox="1">
            <a:spLocks noChangeArrowheads="1"/>
          </p:cNvSpPr>
          <p:nvPr/>
        </p:nvSpPr>
        <p:spPr bwMode="auto">
          <a:xfrm>
            <a:off x="1219200" y="255008"/>
            <a:ext cx="778351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endParaRPr lang="en-US" altLang="en-US" sz="4000" dirty="0">
              <a:ea typeface="DejaVu Sans"/>
              <a:cs typeface="DejaVu Sans"/>
            </a:endParaRPr>
          </a:p>
        </p:txBody>
      </p:sp>
      <p:sp>
        <p:nvSpPr>
          <p:cNvPr id="13315" name="Text Box 94">
            <a:extLst>
              <a:ext uri="{FF2B5EF4-FFF2-40B4-BE49-F238E27FC236}">
                <a16:creationId xmlns:a16="http://schemas.microsoft.com/office/drawing/2014/main" id="{78533978-FC52-C74B-ACE5-40BA62915851}"/>
              </a:ext>
            </a:extLst>
          </p:cNvPr>
          <p:cNvSpPr txBox="1">
            <a:spLocks noChangeArrowheads="1"/>
          </p:cNvSpPr>
          <p:nvPr/>
        </p:nvSpPr>
        <p:spPr bwMode="auto">
          <a:xfrm>
            <a:off x="304800" y="6324600"/>
            <a:ext cx="3727608" cy="40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2000" dirty="0">
                <a:ea typeface="DejaVu Sans"/>
                <a:cs typeface="DejaVu Sans"/>
              </a:rPr>
              <a:t>Check WG agendas for details</a:t>
            </a:r>
          </a:p>
        </p:txBody>
      </p:sp>
      <p:graphicFrame>
        <p:nvGraphicFramePr>
          <p:cNvPr id="2" name="Table 1">
            <a:extLst>
              <a:ext uri="{FF2B5EF4-FFF2-40B4-BE49-F238E27FC236}">
                <a16:creationId xmlns:a16="http://schemas.microsoft.com/office/drawing/2014/main" id="{05A896B5-8BEE-C144-A9DB-130644AE4A3D}"/>
              </a:ext>
            </a:extLst>
          </p:cNvPr>
          <p:cNvGraphicFramePr>
            <a:graphicFrameLocks noGrp="1"/>
          </p:cNvGraphicFramePr>
          <p:nvPr>
            <p:extLst>
              <p:ext uri="{D42A27DB-BD31-4B8C-83A1-F6EECF244321}">
                <p14:modId xmlns:p14="http://schemas.microsoft.com/office/powerpoint/2010/main" val="538218540"/>
              </p:ext>
            </p:extLst>
          </p:nvPr>
        </p:nvGraphicFramePr>
        <p:xfrm>
          <a:off x="1320339" y="728987"/>
          <a:ext cx="7467600" cy="5415505"/>
        </p:xfrm>
        <a:graphic>
          <a:graphicData uri="http://schemas.openxmlformats.org/drawingml/2006/table">
            <a:tbl>
              <a:tblPr firstRow="1" bandRow="1">
                <a:tableStyleId>{5940675A-B579-460E-94D1-54222C63F5DA}</a:tableStyleId>
              </a:tblPr>
              <a:tblGrid>
                <a:gridCol w="228600">
                  <a:extLst>
                    <a:ext uri="{9D8B030D-6E8A-4147-A177-3AD203B41FA5}">
                      <a16:colId xmlns:a16="http://schemas.microsoft.com/office/drawing/2014/main" val="20000"/>
                    </a:ext>
                  </a:extLst>
                </a:gridCol>
                <a:gridCol w="1032393">
                  <a:extLst>
                    <a:ext uri="{9D8B030D-6E8A-4147-A177-3AD203B41FA5}">
                      <a16:colId xmlns:a16="http://schemas.microsoft.com/office/drawing/2014/main" val="20001"/>
                    </a:ext>
                  </a:extLst>
                </a:gridCol>
                <a:gridCol w="1287793">
                  <a:extLst>
                    <a:ext uri="{9D8B030D-6E8A-4147-A177-3AD203B41FA5}">
                      <a16:colId xmlns:a16="http://schemas.microsoft.com/office/drawing/2014/main" val="20002"/>
                    </a:ext>
                  </a:extLst>
                </a:gridCol>
                <a:gridCol w="1287793">
                  <a:extLst>
                    <a:ext uri="{9D8B030D-6E8A-4147-A177-3AD203B41FA5}">
                      <a16:colId xmlns:a16="http://schemas.microsoft.com/office/drawing/2014/main" val="224090370"/>
                    </a:ext>
                  </a:extLst>
                </a:gridCol>
                <a:gridCol w="1287793">
                  <a:extLst>
                    <a:ext uri="{9D8B030D-6E8A-4147-A177-3AD203B41FA5}">
                      <a16:colId xmlns:a16="http://schemas.microsoft.com/office/drawing/2014/main" val="2605456187"/>
                    </a:ext>
                  </a:extLst>
                </a:gridCol>
                <a:gridCol w="1129870">
                  <a:extLst>
                    <a:ext uri="{9D8B030D-6E8A-4147-A177-3AD203B41FA5}">
                      <a16:colId xmlns:a16="http://schemas.microsoft.com/office/drawing/2014/main" val="20005"/>
                    </a:ext>
                  </a:extLst>
                </a:gridCol>
                <a:gridCol w="1213358">
                  <a:extLst>
                    <a:ext uri="{9D8B030D-6E8A-4147-A177-3AD203B41FA5}">
                      <a16:colId xmlns:a16="http://schemas.microsoft.com/office/drawing/2014/main" val="20006"/>
                    </a:ext>
                  </a:extLst>
                </a:gridCol>
              </a:tblGrid>
              <a:tr h="581627">
                <a:tc>
                  <a:txBody>
                    <a:bodyPr/>
                    <a:lstStyle/>
                    <a:p>
                      <a:pPr algn="ctr"/>
                      <a:endParaRPr lang="en-US" sz="1400" dirty="0"/>
                    </a:p>
                  </a:txBody>
                  <a:tcPr marL="91436" marR="91436" marT="45713" marB="45713"/>
                </a:tc>
                <a:tc>
                  <a:txBody>
                    <a:bodyPr/>
                    <a:lstStyle/>
                    <a:p>
                      <a:r>
                        <a:rPr lang="en-US" sz="1400" dirty="0"/>
                        <a:t>Sun</a:t>
                      </a:r>
                    </a:p>
                  </a:txBody>
                  <a:tcPr marL="91436" marR="91436" marT="45713" marB="45713">
                    <a:solidFill>
                      <a:schemeClr val="accent1">
                        <a:lumMod val="20000"/>
                        <a:lumOff val="80000"/>
                      </a:schemeClr>
                    </a:solidFill>
                  </a:tcPr>
                </a:tc>
                <a:tc>
                  <a:txBody>
                    <a:bodyPr/>
                    <a:lstStyle/>
                    <a:p>
                      <a:r>
                        <a:rPr lang="en-US" sz="1400" dirty="0"/>
                        <a:t>Mon</a:t>
                      </a:r>
                    </a:p>
                  </a:txBody>
                  <a:tcPr marL="91436" marR="91436" marT="45713" marB="45713">
                    <a:solidFill>
                      <a:schemeClr val="accent1">
                        <a:lumMod val="20000"/>
                        <a:lumOff val="80000"/>
                      </a:schemeClr>
                    </a:solidFill>
                  </a:tcPr>
                </a:tc>
                <a:tc>
                  <a:txBody>
                    <a:bodyPr/>
                    <a:lstStyle/>
                    <a:p>
                      <a:r>
                        <a:rPr lang="en-US" sz="1400" dirty="0"/>
                        <a:t>Tue</a:t>
                      </a:r>
                    </a:p>
                  </a:txBody>
                  <a:tcPr marL="91436" marR="91436" marT="45713" marB="45713">
                    <a:solidFill>
                      <a:schemeClr val="accent1">
                        <a:lumMod val="20000"/>
                        <a:lumOff val="80000"/>
                      </a:schemeClr>
                    </a:solidFill>
                  </a:tcPr>
                </a:tc>
                <a:tc>
                  <a:txBody>
                    <a:bodyPr/>
                    <a:lstStyle/>
                    <a:p>
                      <a:r>
                        <a:rPr lang="en-US" sz="1400" dirty="0"/>
                        <a:t>Wed</a:t>
                      </a:r>
                    </a:p>
                  </a:txBody>
                  <a:tcPr marL="91436" marR="91436" marT="45713" marB="45713">
                    <a:solidFill>
                      <a:schemeClr val="accent1">
                        <a:lumMod val="20000"/>
                        <a:lumOff val="80000"/>
                      </a:schemeClr>
                    </a:solidFill>
                  </a:tcPr>
                </a:tc>
                <a:tc>
                  <a:txBody>
                    <a:bodyPr/>
                    <a:lstStyle/>
                    <a:p>
                      <a:r>
                        <a:rPr lang="en-US" sz="1400" dirty="0"/>
                        <a:t>Thu</a:t>
                      </a:r>
                    </a:p>
                  </a:txBody>
                  <a:tcPr marL="91436" marR="91436" marT="45713" marB="45713">
                    <a:solidFill>
                      <a:schemeClr val="accent1">
                        <a:lumMod val="20000"/>
                        <a:lumOff val="80000"/>
                      </a:schemeClr>
                    </a:solidFill>
                  </a:tcPr>
                </a:tc>
                <a:tc>
                  <a:txBody>
                    <a:bodyPr/>
                    <a:lstStyle/>
                    <a:p>
                      <a:r>
                        <a:rPr lang="en-US" sz="1400" dirty="0"/>
                        <a:t>Fri</a:t>
                      </a:r>
                    </a:p>
                  </a:txBody>
                  <a:tcPr marL="91436" marR="91436" marT="45713" marB="45713">
                    <a:solidFill>
                      <a:schemeClr val="accent1">
                        <a:lumMod val="20000"/>
                        <a:lumOff val="80000"/>
                      </a:schemeClr>
                    </a:solidFill>
                  </a:tcPr>
                </a:tc>
                <a:extLst>
                  <a:ext uri="{0D108BD9-81ED-4DB2-BD59-A6C34878D82A}">
                    <a16:rowId xmlns:a16="http://schemas.microsoft.com/office/drawing/2014/main" val="10000"/>
                  </a:ext>
                </a:extLst>
              </a:tr>
              <a:tr h="1467564">
                <a:tc>
                  <a:txBody>
                    <a:bodyPr/>
                    <a:lstStyle/>
                    <a:p>
                      <a:pPr algn="ctr"/>
                      <a:r>
                        <a:rPr lang="en-US" sz="1400" dirty="0"/>
                        <a:t>A</a:t>
                      </a:r>
                    </a:p>
                    <a:p>
                      <a:pPr algn="ctr"/>
                      <a:r>
                        <a:rPr lang="en-US" sz="1400" dirty="0"/>
                        <a:t>M</a:t>
                      </a:r>
                    </a:p>
                  </a:txBody>
                  <a:tcPr marL="91436" marR="91436" marT="45713" marB="45713">
                    <a:solidFill>
                      <a:schemeClr val="accent1">
                        <a:lumMod val="20000"/>
                        <a:lumOff val="80000"/>
                      </a:schemeClr>
                    </a:solidFill>
                  </a:tcPr>
                </a:tc>
                <a:tc rowSpan="2">
                  <a:txBody>
                    <a:bodyPr/>
                    <a:lstStyle/>
                    <a:p>
                      <a:pPr indent="-182880">
                        <a:lnSpc>
                          <a:spcPct val="100000"/>
                        </a:lnSpc>
                      </a:pPr>
                      <a:r>
                        <a:rPr lang="en-US" sz="1400" dirty="0">
                          <a:solidFill>
                            <a:schemeClr val="tx1"/>
                          </a:solidFill>
                          <a:latin typeface="+mn-lt"/>
                          <a:ea typeface="+mn-ea"/>
                          <a:cs typeface="+mn-cs"/>
                        </a:rPr>
                        <a:t>Some TG/TF meetings</a:t>
                      </a:r>
                    </a:p>
                    <a:p>
                      <a:pPr indent="-182880">
                        <a:lnSpc>
                          <a:spcPct val="100000"/>
                        </a:lnSpc>
                      </a:pPr>
                      <a:endParaRPr lang="en-US" sz="1400" dirty="0">
                        <a:solidFill>
                          <a:schemeClr val="tx1"/>
                        </a:solidFill>
                        <a:latin typeface="+mn-lt"/>
                        <a:ea typeface="+mn-ea"/>
                        <a:cs typeface="+mn-cs"/>
                      </a:endParaRPr>
                    </a:p>
                    <a:p>
                      <a:pPr indent="-182880">
                        <a:lnSpc>
                          <a:spcPct val="100000"/>
                        </a:lnSpc>
                      </a:pPr>
                      <a:r>
                        <a:rPr lang="en-US" sz="1400" dirty="0">
                          <a:solidFill>
                            <a:schemeClr val="tx1"/>
                          </a:solidFill>
                          <a:latin typeface="+mn-lt"/>
                          <a:ea typeface="+mn-ea"/>
                          <a:cs typeface="+mn-cs"/>
                        </a:rPr>
                        <a:t>Some </a:t>
                      </a:r>
                      <a:r>
                        <a:rPr lang="en-US" sz="1400" dirty="0" err="1">
                          <a:solidFill>
                            <a:schemeClr val="tx1"/>
                          </a:solidFill>
                          <a:latin typeface="+mn-lt"/>
                          <a:ea typeface="+mn-ea"/>
                          <a:cs typeface="+mn-cs"/>
                        </a:rPr>
                        <a:t>organiza-tional</a:t>
                      </a:r>
                      <a:r>
                        <a:rPr lang="en-US" sz="1400" dirty="0">
                          <a:solidFill>
                            <a:schemeClr val="tx1"/>
                          </a:solidFill>
                          <a:latin typeface="+mn-lt"/>
                          <a:ea typeface="+mn-ea"/>
                          <a:cs typeface="+mn-cs"/>
                        </a:rPr>
                        <a:t> meetings</a:t>
                      </a:r>
                    </a:p>
                    <a:p>
                      <a:pPr indent="-182880">
                        <a:lnSpc>
                          <a:spcPct val="100000"/>
                        </a:lnSpc>
                      </a:pPr>
                      <a:endParaRPr lang="en-US" sz="1400" dirty="0">
                        <a:solidFill>
                          <a:schemeClr val="tx1"/>
                        </a:solidFill>
                        <a:latin typeface="+mn-lt"/>
                        <a:ea typeface="+mn-ea"/>
                        <a:cs typeface="+mn-cs"/>
                      </a:endParaRPr>
                    </a:p>
                  </a:txBody>
                  <a:tcPr marL="91436" marR="91436" marT="45713" marB="45713">
                    <a:solidFill>
                      <a:schemeClr val="accent4">
                        <a:lumMod val="60000"/>
                        <a:lumOff val="40000"/>
                      </a:schemeClr>
                    </a:solidFill>
                  </a:tcPr>
                </a:tc>
                <a:tc>
                  <a:txBody>
                    <a:bodyPr/>
                    <a:lstStyle/>
                    <a:p>
                      <a:pPr marL="0" indent="0">
                        <a:spcAft>
                          <a:spcPts val="600"/>
                        </a:spcAft>
                        <a:buFontTx/>
                        <a:buNone/>
                      </a:pPr>
                      <a:r>
                        <a:rPr lang="en-US" sz="1400" dirty="0"/>
                        <a:t>Opening EC</a:t>
                      </a:r>
                    </a:p>
                    <a:p>
                      <a:pPr marL="0" indent="0">
                        <a:spcAft>
                          <a:spcPts val="600"/>
                        </a:spcAft>
                        <a:buFontTx/>
                        <a:buNone/>
                      </a:pPr>
                      <a:endParaRPr lang="en-US" sz="1400" dirty="0"/>
                    </a:p>
                    <a:p>
                      <a:pPr marL="0" indent="0">
                        <a:spcAft>
                          <a:spcPts val="600"/>
                        </a:spcAft>
                        <a:buFontTx/>
                        <a:buNone/>
                      </a:pPr>
                      <a:endParaRPr lang="en-US" sz="1400" dirty="0"/>
                    </a:p>
                    <a:p>
                      <a:pPr marL="0" indent="0">
                        <a:spcAft>
                          <a:spcPts val="600"/>
                        </a:spcAft>
                        <a:buFontTx/>
                        <a:buNone/>
                      </a:pPr>
                      <a:endParaRPr lang="en-US" sz="1400" dirty="0"/>
                    </a:p>
                    <a:p>
                      <a:pPr marL="0" indent="0">
                        <a:spcAft>
                          <a:spcPts val="600"/>
                        </a:spcAft>
                        <a:buFontTx/>
                        <a:buNone/>
                      </a:pPr>
                      <a:endParaRPr lang="en-US" sz="1400" dirty="0"/>
                    </a:p>
                    <a:p>
                      <a:pPr marL="0" indent="0">
                        <a:spcAft>
                          <a:spcPts val="600"/>
                        </a:spcAft>
                        <a:buFontTx/>
                        <a:buNone/>
                      </a:pPr>
                      <a:r>
                        <a:rPr lang="en-US" sz="1400" dirty="0"/>
                        <a:t>WG opening plenaries (most)</a:t>
                      </a:r>
                    </a:p>
                  </a:txBody>
                  <a:tcPr marL="91436" marR="91436" marT="45713" marB="45713">
                    <a:solidFill>
                      <a:schemeClr val="accent4">
                        <a:lumMod val="60000"/>
                        <a:lumOff val="40000"/>
                      </a:schemeClr>
                    </a:solidFill>
                  </a:tcPr>
                </a:tc>
                <a:tc rowSpan="2">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sz="1400" dirty="0"/>
                        <a:t>TG/TF meetings</a:t>
                      </a:r>
                    </a:p>
                  </a:txBody>
                  <a:tcPr marL="91436" marR="91436" marT="45713" marB="45713">
                    <a:solidFill>
                      <a:schemeClr val="accent4">
                        <a:lumMod val="60000"/>
                        <a:lumOff val="40000"/>
                      </a:schemeClr>
                    </a:solidFill>
                  </a:tcPr>
                </a:tc>
                <a:tc rowSpan="2">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sz="1400" dirty="0"/>
                        <a:t>TG/TF meetings</a:t>
                      </a:r>
                    </a:p>
                    <a:p>
                      <a:pPr marL="0" indent="0">
                        <a:spcAft>
                          <a:spcPts val="600"/>
                        </a:spcAft>
                        <a:buFontTx/>
                        <a:buNone/>
                      </a:pPr>
                      <a:endParaRPr lang="en-US" sz="1400" dirty="0"/>
                    </a:p>
                    <a:p>
                      <a:pPr marL="0" indent="0">
                        <a:spcAft>
                          <a:spcPts val="600"/>
                        </a:spcAft>
                        <a:buFontTx/>
                        <a:buNone/>
                      </a:pPr>
                      <a:r>
                        <a:rPr lang="en-US" sz="1400" dirty="0"/>
                        <a:t>Some WG midweek plenaries</a:t>
                      </a:r>
                    </a:p>
                  </a:txBody>
                  <a:tcPr marL="91436" marR="91436" marT="45713" marB="45713">
                    <a:solidFill>
                      <a:schemeClr val="accent4">
                        <a:lumMod val="60000"/>
                        <a:lumOff val="40000"/>
                      </a:schemeClr>
                    </a:solidFill>
                  </a:tcPr>
                </a:tc>
                <a:tc rowSpan="2">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sz="1400" dirty="0"/>
                        <a:t>TG/TF meetings</a:t>
                      </a:r>
                    </a:p>
                    <a:p>
                      <a:r>
                        <a:rPr lang="en-US" sz="1400" dirty="0"/>
                        <a:t>Some WG closing plenaries</a:t>
                      </a:r>
                    </a:p>
                  </a:txBody>
                  <a:tcPr marL="91436" marR="91436" marT="45713" marB="45713">
                    <a:solidFill>
                      <a:schemeClr val="accent4">
                        <a:lumMod val="60000"/>
                        <a:lumOff val="40000"/>
                      </a:schemeClr>
                    </a:solidFill>
                  </a:tcPr>
                </a:tc>
                <a:tc>
                  <a:txBody>
                    <a:bodyPr/>
                    <a:lstStyle/>
                    <a:p>
                      <a:r>
                        <a:rPr lang="en-US" sz="1400" dirty="0"/>
                        <a:t>Some WG</a:t>
                      </a:r>
                      <a:r>
                        <a:rPr lang="en-US" sz="1400" baseline="0" dirty="0"/>
                        <a:t> </a:t>
                      </a:r>
                    </a:p>
                    <a:p>
                      <a:r>
                        <a:rPr lang="en-US" sz="1400" baseline="0" dirty="0"/>
                        <a:t>closing plenaries</a:t>
                      </a:r>
                      <a:endParaRPr lang="en-US" sz="1400" dirty="0"/>
                    </a:p>
                  </a:txBody>
                  <a:tcPr marL="91436" marR="91436" marT="45713" marB="45713">
                    <a:solidFill>
                      <a:schemeClr val="accent4">
                        <a:lumMod val="60000"/>
                        <a:lumOff val="40000"/>
                      </a:schemeClr>
                    </a:solidFill>
                  </a:tcPr>
                </a:tc>
                <a:extLst>
                  <a:ext uri="{0D108BD9-81ED-4DB2-BD59-A6C34878D82A}">
                    <a16:rowId xmlns:a16="http://schemas.microsoft.com/office/drawing/2014/main" val="10001"/>
                  </a:ext>
                </a:extLst>
              </a:tr>
              <a:tr h="1737344">
                <a:tc>
                  <a:txBody>
                    <a:bodyPr/>
                    <a:lstStyle/>
                    <a:p>
                      <a:pPr algn="ctr"/>
                      <a:r>
                        <a:rPr lang="en-US" sz="1400" dirty="0"/>
                        <a:t>P</a:t>
                      </a:r>
                    </a:p>
                    <a:p>
                      <a:pPr algn="ctr"/>
                      <a:r>
                        <a:rPr lang="en-US" sz="1400" dirty="0"/>
                        <a:t>M</a:t>
                      </a:r>
                    </a:p>
                  </a:txBody>
                  <a:tcPr marL="91436" marR="91436" marT="45713" marB="45713">
                    <a:solidFill>
                      <a:schemeClr val="accent1">
                        <a:lumMod val="20000"/>
                        <a:lumOff val="80000"/>
                      </a:schemeClr>
                    </a:solidFill>
                  </a:tcPr>
                </a:tc>
                <a:tc vMerge="1">
                  <a:txBody>
                    <a:bodyPr/>
                    <a:lstStyle/>
                    <a:p>
                      <a:endParaRPr lang="en-US"/>
                    </a:p>
                  </a:txBody>
                  <a:tcPr/>
                </a:tc>
                <a:tc>
                  <a:txBody>
                    <a:bodyPr/>
                    <a:lstStyle/>
                    <a:p>
                      <a:pPr marL="0" indent="0">
                        <a:buFontTx/>
                        <a:buNone/>
                      </a:pPr>
                      <a:r>
                        <a:rPr lang="en-US" sz="1400" dirty="0"/>
                        <a:t>Remaining WG opening</a:t>
                      </a:r>
                      <a:r>
                        <a:rPr lang="en-US" sz="1400" baseline="0" dirty="0"/>
                        <a:t> </a:t>
                      </a:r>
                      <a:r>
                        <a:rPr lang="en-US" sz="1400" dirty="0"/>
                        <a:t>plenaries</a:t>
                      </a:r>
                    </a:p>
                    <a:p>
                      <a:pPr marL="0" indent="0">
                        <a:buFontTx/>
                        <a:buNone/>
                      </a:pPr>
                      <a:endParaRPr lang="en-US" sz="1400" dirty="0"/>
                    </a:p>
                    <a:p>
                      <a:pPr marL="0" indent="0">
                        <a:buFontTx/>
                        <a:buNone/>
                      </a:pPr>
                      <a:r>
                        <a:rPr lang="en-US" sz="1400" dirty="0"/>
                        <a:t>TG/TF </a:t>
                      </a:r>
                      <a:r>
                        <a:rPr lang="en-US" sz="1400" baseline="0" dirty="0"/>
                        <a:t>meetings</a:t>
                      </a:r>
                      <a:endParaRPr lang="en-US" sz="1400" dirty="0"/>
                    </a:p>
                  </a:txBody>
                  <a:tcPr marL="91436" marR="91436" marT="45713" marB="45713">
                    <a:solidFill>
                      <a:schemeClr val="accent4">
                        <a:lumMod val="60000"/>
                        <a:lumOff val="40000"/>
                      </a:schemeClr>
                    </a:solidFill>
                  </a:tcPr>
                </a:tc>
                <a:tc vMerge="1">
                  <a:txBody>
                    <a:bodyPr/>
                    <a:lstStyle/>
                    <a:p>
                      <a:pPr marL="0" indent="0">
                        <a:buFontTx/>
                        <a:buNone/>
                      </a:pPr>
                      <a:endParaRPr lang="en-US" sz="1400" dirty="0"/>
                    </a:p>
                  </a:txBody>
                  <a:tcPr marL="91436" marR="91436" marT="45713" marB="45713"/>
                </a:tc>
                <a:tc vMerge="1">
                  <a:txBody>
                    <a:bodyPr/>
                    <a:lstStyle/>
                    <a:p>
                      <a:pPr marL="0" indent="0">
                        <a:buFontTx/>
                        <a:buNone/>
                      </a:pPr>
                      <a:endParaRPr lang="en-US" sz="1400" dirty="0"/>
                    </a:p>
                  </a:txBody>
                  <a:tcPr marL="91436" marR="91436" marT="45713" marB="45713"/>
                </a:tc>
                <a:tc vMerge="1">
                  <a:txBody>
                    <a:bodyPr/>
                    <a:lstStyle/>
                    <a:p>
                      <a:endParaRPr lang="en-US" sz="1400" dirty="0"/>
                    </a:p>
                  </a:txBody>
                  <a:tcPr marL="91436" marR="91436" marT="45713" marB="45713"/>
                </a:tc>
                <a:tc>
                  <a:txBody>
                    <a:bodyPr/>
                    <a:lstStyle/>
                    <a:p>
                      <a:r>
                        <a:rPr lang="en-US" sz="1400" dirty="0"/>
                        <a:t>Closing EC</a:t>
                      </a:r>
                    </a:p>
                  </a:txBody>
                  <a:tcPr marL="91436" marR="91436" marT="45713" marB="45713">
                    <a:solidFill>
                      <a:schemeClr val="accent4">
                        <a:lumMod val="60000"/>
                        <a:lumOff val="40000"/>
                      </a:schemeClr>
                    </a:solidFill>
                  </a:tcPr>
                </a:tc>
                <a:extLst>
                  <a:ext uri="{0D108BD9-81ED-4DB2-BD59-A6C34878D82A}">
                    <a16:rowId xmlns:a16="http://schemas.microsoft.com/office/drawing/2014/main" val="10002"/>
                  </a:ext>
                </a:extLst>
              </a:tr>
              <a:tr h="917228">
                <a:tc>
                  <a:txBody>
                    <a:bodyPr/>
                    <a:lstStyle/>
                    <a:p>
                      <a:pPr algn="ctr"/>
                      <a:r>
                        <a:rPr lang="en-US" sz="1400" dirty="0"/>
                        <a:t>E</a:t>
                      </a:r>
                      <a:br>
                        <a:rPr lang="en-US" sz="1400" dirty="0"/>
                      </a:br>
                      <a:r>
                        <a:rPr lang="en-US" sz="1400" dirty="0"/>
                        <a:t>v</a:t>
                      </a:r>
                      <a:br>
                        <a:rPr lang="en-US" sz="1400" dirty="0"/>
                      </a:br>
                      <a:r>
                        <a:rPr lang="en-US" sz="1400" dirty="0"/>
                        <a:t>e</a:t>
                      </a:r>
                    </a:p>
                  </a:txBody>
                  <a:tcPr marL="91436" marR="91436" marT="45713" marB="45713">
                    <a:solidFill>
                      <a:schemeClr val="accent1">
                        <a:lumMod val="20000"/>
                        <a:lumOff val="80000"/>
                      </a:schemeClr>
                    </a:solidFill>
                  </a:tcPr>
                </a:tc>
                <a:tc>
                  <a:txBody>
                    <a:bodyPr/>
                    <a:lstStyle/>
                    <a:p>
                      <a:r>
                        <a:rPr lang="en-US" sz="1400" dirty="0"/>
                        <a:t>IEEE 802 rules review</a:t>
                      </a:r>
                    </a:p>
                  </a:txBody>
                  <a:tcPr marL="91436" marR="91436" marT="45713" marB="45713">
                    <a:solidFill>
                      <a:schemeClr val="accent4">
                        <a:lumMod val="60000"/>
                        <a:lumOff val="40000"/>
                      </a:schemeClr>
                    </a:solidFill>
                  </a:tcPr>
                </a:tc>
                <a:tc>
                  <a:txBody>
                    <a:bodyPr/>
                    <a:lstStyle/>
                    <a:p>
                      <a:r>
                        <a:rPr lang="en-US" sz="1400" dirty="0"/>
                        <a:t>Tutorials</a:t>
                      </a:r>
                    </a:p>
                  </a:txBody>
                  <a:tcPr marL="91436" marR="91436" marT="45713" marB="45713">
                    <a:solidFill>
                      <a:schemeClr val="accent4">
                        <a:lumMod val="60000"/>
                        <a:lumOff val="40000"/>
                      </a:schemeClr>
                    </a:solidFill>
                  </a:tcPr>
                </a:tc>
                <a:tc>
                  <a:txBody>
                    <a:bodyPr/>
                    <a:lstStyle/>
                    <a:p>
                      <a:r>
                        <a:rPr lang="en-US" sz="1400" dirty="0"/>
                        <a:t>TG/TF meetings</a:t>
                      </a:r>
                    </a:p>
                  </a:txBody>
                  <a:tcPr marL="91436" marR="91436" marT="45713" marB="45713">
                    <a:solidFill>
                      <a:schemeClr val="accent4">
                        <a:lumMod val="60000"/>
                        <a:lumOff val="40000"/>
                      </a:schemeClr>
                    </a:solidFill>
                  </a:tcPr>
                </a:tc>
                <a:tc>
                  <a:txBody>
                    <a:bodyPr/>
                    <a:lstStyle/>
                    <a:p>
                      <a:r>
                        <a:rPr lang="en-US" sz="1400" dirty="0"/>
                        <a:t>802 Social reception</a:t>
                      </a:r>
                    </a:p>
                  </a:txBody>
                  <a:tcPr marL="91436" marR="91436" marT="45713" marB="45713">
                    <a:solidFill>
                      <a:schemeClr val="accent4">
                        <a:lumMod val="60000"/>
                        <a:lumOff val="40000"/>
                      </a:schemeClr>
                    </a:solidFill>
                  </a:tcPr>
                </a:tc>
                <a:tc>
                  <a:txBody>
                    <a:bodyPr/>
                    <a:lstStyle/>
                    <a:p>
                      <a:r>
                        <a:rPr lang="en-US" sz="1400" dirty="0"/>
                        <a:t>Some WG closing plenaries</a:t>
                      </a:r>
                    </a:p>
                  </a:txBody>
                  <a:tcPr marL="91436" marR="91436" marT="45713" marB="45713">
                    <a:solidFill>
                      <a:schemeClr val="accent4">
                        <a:lumMod val="60000"/>
                        <a:lumOff val="40000"/>
                      </a:schemeClr>
                    </a:solidFill>
                  </a:tcPr>
                </a:tc>
                <a:tc>
                  <a:txBody>
                    <a:bodyPr/>
                    <a:lstStyle/>
                    <a:p>
                      <a:endParaRPr lang="en-US" sz="1400" dirty="0"/>
                    </a:p>
                  </a:txBody>
                  <a:tcPr marL="91436" marR="91436" marT="45713" marB="45713">
                    <a:solidFill>
                      <a:schemeClr val="accent4">
                        <a:lumMod val="60000"/>
                        <a:lumOff val="40000"/>
                      </a:schemeClr>
                    </a:solidFill>
                  </a:tcPr>
                </a:tc>
                <a:extLst>
                  <a:ext uri="{0D108BD9-81ED-4DB2-BD59-A6C34878D82A}">
                    <a16:rowId xmlns:a16="http://schemas.microsoft.com/office/drawing/2014/main" val="10003"/>
                  </a:ext>
                </a:extLst>
              </a:tr>
            </a:tbl>
          </a:graphicData>
        </a:graphic>
      </p:graphicFrame>
      <p:sp>
        <p:nvSpPr>
          <p:cNvPr id="3" name="Title 2">
            <a:extLst>
              <a:ext uri="{FF2B5EF4-FFF2-40B4-BE49-F238E27FC236}">
                <a16:creationId xmlns:a16="http://schemas.microsoft.com/office/drawing/2014/main" id="{3EAAB0F6-AD1A-7047-925F-F792405B3E00}"/>
              </a:ext>
            </a:extLst>
          </p:cNvPr>
          <p:cNvSpPr>
            <a:spLocks noGrp="1"/>
          </p:cNvSpPr>
          <p:nvPr>
            <p:ph type="title"/>
          </p:nvPr>
        </p:nvSpPr>
        <p:spPr>
          <a:xfrm>
            <a:off x="1295398" y="-108103"/>
            <a:ext cx="7707312" cy="884202"/>
          </a:xfrm>
        </p:spPr>
        <p:txBody>
          <a:bodyPr/>
          <a:lstStyle/>
          <a:p>
            <a:r>
              <a:rPr lang="en-US" sz="2400" dirty="0"/>
              <a:t>Overview of the (in-person) Plenary week</a:t>
            </a:r>
          </a:p>
        </p:txBody>
      </p:sp>
      <p:sp>
        <p:nvSpPr>
          <p:cNvPr id="13357" name="Slide Number Placeholder 2">
            <a:extLst>
              <a:ext uri="{FF2B5EF4-FFF2-40B4-BE49-F238E27FC236}">
                <a16:creationId xmlns:a16="http://schemas.microsoft.com/office/drawing/2014/main" id="{8EF6D320-6DD1-A545-9C66-D834AF38AC46}"/>
              </a:ext>
            </a:extLst>
          </p:cNvPr>
          <p:cNvSpPr>
            <a:spLocks noGrp="1"/>
          </p:cNvSpPr>
          <p:nvPr>
            <p:ph type="sldNum" sz="quarter" idx="12"/>
          </p:nvPr>
        </p:nvSpPr>
        <p:spPr bwMode="auto">
          <a:xfrm>
            <a:off x="8458200" y="6477000"/>
            <a:ext cx="438151"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42E090C2-2077-7C42-9126-2F2637540E16}" type="slidenum">
              <a:rPr lang="en-US" altLang="en-US" sz="1400"/>
              <a:pPr>
                <a:spcBef>
                  <a:spcPct val="0"/>
                </a:spcBef>
                <a:buSzTx/>
                <a:buFontTx/>
                <a:buNone/>
              </a:pPr>
              <a:t>19</a:t>
            </a:fld>
            <a:endParaRPr lang="en-US" altLang="en-US" sz="1400" dirty="0"/>
          </a:p>
        </p:txBody>
      </p:sp>
    </p:spTree>
    <p:extLst>
      <p:ext uri="{BB962C8B-B14F-4D97-AF65-F5344CB8AC3E}">
        <p14:creationId xmlns:p14="http://schemas.microsoft.com/office/powerpoint/2010/main" val="1229142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3F581-CDBC-024E-BCF7-63052F660FE1}"/>
              </a:ext>
            </a:extLst>
          </p:cNvPr>
          <p:cNvSpPr>
            <a:spLocks noGrp="1"/>
          </p:cNvSpPr>
          <p:nvPr>
            <p:ph type="title"/>
          </p:nvPr>
        </p:nvSpPr>
        <p:spPr/>
        <p:txBody>
          <a:bodyPr/>
          <a:lstStyle/>
          <a:p>
            <a:r>
              <a:rPr lang="en-US" altLang="en-US" dirty="0">
                <a:ea typeface="DejaVu Sans"/>
                <a:cs typeface="DejaVu Sans"/>
              </a:rPr>
              <a:t>Contents</a:t>
            </a:r>
            <a:endParaRPr lang="en-US" dirty="0"/>
          </a:p>
        </p:txBody>
      </p:sp>
      <p:sp>
        <p:nvSpPr>
          <p:cNvPr id="4" name="Content Placeholder 3">
            <a:extLst>
              <a:ext uri="{FF2B5EF4-FFF2-40B4-BE49-F238E27FC236}">
                <a16:creationId xmlns:a16="http://schemas.microsoft.com/office/drawing/2014/main" id="{94FAA9E8-630D-4943-8E84-1778CF3DF1D8}"/>
              </a:ext>
            </a:extLst>
          </p:cNvPr>
          <p:cNvSpPr>
            <a:spLocks noGrp="1"/>
          </p:cNvSpPr>
          <p:nvPr>
            <p:ph idx="1"/>
          </p:nvPr>
        </p:nvSpPr>
        <p:spPr>
          <a:xfrm>
            <a:off x="533400" y="1524000"/>
            <a:ext cx="7772400" cy="1846659"/>
          </a:xfrm>
        </p:spPr>
        <p:txBody>
          <a:bodyPr>
            <a:spAutoFit/>
          </a:bodyPr>
          <a:lstStyle/>
          <a:p>
            <a:pPr>
              <a:spcBef>
                <a:spcPct val="0"/>
              </a:spcBef>
            </a:pPr>
            <a:r>
              <a:rPr lang="en-US" altLang="en-US" sz="2000" dirty="0">
                <a:ea typeface="DejaVu Sans"/>
                <a:cs typeface="DejaVu Sans"/>
              </a:rPr>
              <a:t>Patent Policy, Copyright Policy &amp; Other Guidelines</a:t>
            </a:r>
          </a:p>
          <a:p>
            <a:pPr>
              <a:spcBef>
                <a:spcPct val="0"/>
              </a:spcBef>
            </a:pPr>
            <a:r>
              <a:rPr lang="en-US" altLang="en-US" sz="2000" dirty="0">
                <a:ea typeface="DejaVu Sans"/>
                <a:cs typeface="DejaVu Sans"/>
              </a:rPr>
              <a:t>Introduction to IEEE 802</a:t>
            </a:r>
          </a:p>
          <a:p>
            <a:pPr>
              <a:spcBef>
                <a:spcPct val="0"/>
              </a:spcBef>
            </a:pPr>
            <a:r>
              <a:rPr lang="en-US" altLang="en-US" sz="2000" dirty="0">
                <a:ea typeface="DejaVu Sans"/>
                <a:cs typeface="DejaVu Sans"/>
              </a:rPr>
              <a:t>IEEE 802 process</a:t>
            </a:r>
          </a:p>
          <a:p>
            <a:pPr>
              <a:spcBef>
                <a:spcPct val="0"/>
              </a:spcBef>
            </a:pPr>
            <a:r>
              <a:rPr lang="en-US" altLang="en-US" sz="2000" dirty="0">
                <a:ea typeface="DejaVu Sans"/>
                <a:cs typeface="DejaVu Sans"/>
              </a:rPr>
              <a:t>IEEE 802 participation</a:t>
            </a:r>
          </a:p>
          <a:p>
            <a:pPr>
              <a:spcBef>
                <a:spcPct val="0"/>
              </a:spcBef>
            </a:pPr>
            <a:r>
              <a:rPr lang="en-US" altLang="en-US" sz="2000" dirty="0">
                <a:ea typeface="DejaVu Sans"/>
                <a:cs typeface="DejaVu Sans"/>
              </a:rPr>
              <a:t>Getting more information</a:t>
            </a:r>
          </a:p>
          <a:p>
            <a:pPr marL="0" indent="0">
              <a:spcBef>
                <a:spcPct val="0"/>
              </a:spcBef>
              <a:buNone/>
            </a:pPr>
            <a:endParaRPr lang="en-US" altLang="en-US" sz="2000" dirty="0">
              <a:ea typeface="DejaVu Sans"/>
              <a:cs typeface="DejaVu Sans"/>
            </a:endParaRPr>
          </a:p>
        </p:txBody>
      </p:sp>
      <p:sp>
        <p:nvSpPr>
          <p:cNvPr id="5124" name="Slide Number Placeholder 1">
            <a:extLst>
              <a:ext uri="{FF2B5EF4-FFF2-40B4-BE49-F238E27FC236}">
                <a16:creationId xmlns:a16="http://schemas.microsoft.com/office/drawing/2014/main" id="{4F9C84C5-FA71-404F-A43E-204A597801E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E3D9AB2C-41F4-5740-B0AC-E60CC19ADD47}" type="slidenum">
              <a:rPr lang="en-US" altLang="en-US" sz="1400"/>
              <a:pPr>
                <a:spcBef>
                  <a:spcPct val="0"/>
                </a:spcBef>
                <a:buSzTx/>
                <a:buFontTx/>
                <a:buNone/>
              </a:pPr>
              <a:t>2</a:t>
            </a:fld>
            <a:endParaRPr lang="en-US" altLang="en-US" sz="1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Box 94">
            <a:extLst>
              <a:ext uri="{FF2B5EF4-FFF2-40B4-BE49-F238E27FC236}">
                <a16:creationId xmlns:a16="http://schemas.microsoft.com/office/drawing/2014/main" id="{78533978-FC52-C74B-ACE5-40BA62915851}"/>
              </a:ext>
            </a:extLst>
          </p:cNvPr>
          <p:cNvSpPr txBox="1">
            <a:spLocks noChangeArrowheads="1"/>
          </p:cNvSpPr>
          <p:nvPr/>
        </p:nvSpPr>
        <p:spPr bwMode="auto">
          <a:xfrm>
            <a:off x="844392" y="1712843"/>
            <a:ext cx="7489664" cy="3049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2000" dirty="0">
                <a:ea typeface="DejaVu Sans"/>
                <a:cs typeface="DejaVu Sans"/>
              </a:rPr>
              <a:t>IEEE 802 activities are mainly by document circulation,</a:t>
            </a:r>
          </a:p>
          <a:p>
            <a:pPr eaLnBrk="1" hangingPunct="1">
              <a:spcBef>
                <a:spcPct val="0"/>
              </a:spcBef>
              <a:buSzTx/>
              <a:buFontTx/>
              <a:buNone/>
            </a:pPr>
            <a:r>
              <a:rPr lang="en-US" altLang="en-US" sz="2000" dirty="0">
                <a:ea typeface="DejaVu Sans"/>
                <a:cs typeface="DejaVu Sans"/>
              </a:rPr>
              <a:t>email reflector discussions, and meetings.</a:t>
            </a:r>
          </a:p>
          <a:p>
            <a:pPr eaLnBrk="1" hangingPunct="1">
              <a:spcBef>
                <a:spcPct val="0"/>
              </a:spcBef>
              <a:buSzTx/>
              <a:buFontTx/>
              <a:buNone/>
            </a:pPr>
            <a:endParaRPr lang="en-US" altLang="en-US" sz="2000" dirty="0">
              <a:ea typeface="DejaVu Sans"/>
              <a:cs typeface="DejaVu Sans"/>
            </a:endParaRPr>
          </a:p>
          <a:p>
            <a:pPr eaLnBrk="1" hangingPunct="1">
              <a:spcBef>
                <a:spcPct val="0"/>
              </a:spcBef>
              <a:buSzTx/>
              <a:buFontTx/>
              <a:buNone/>
            </a:pPr>
            <a:r>
              <a:rPr lang="en-US" altLang="en-US" sz="2000" dirty="0">
                <a:ea typeface="DejaVu Sans"/>
                <a:cs typeface="DejaVu Sans"/>
              </a:rPr>
              <a:t>See “IEEE 802 Teleconference Calendar” at </a:t>
            </a:r>
            <a:r>
              <a:rPr lang="en-US" sz="2000" dirty="0">
                <a:hlinkClick r:id="rId3"/>
              </a:rPr>
              <a:t>http://ieee802.org</a:t>
            </a:r>
            <a:r>
              <a:rPr lang="en-US" altLang="en-US" sz="2000" dirty="0">
                <a:ea typeface="DejaVu Sans"/>
                <a:cs typeface="DejaVu Sans"/>
              </a:rPr>
              <a:t>:</a:t>
            </a:r>
          </a:p>
          <a:p>
            <a:pPr eaLnBrk="1" hangingPunct="1">
              <a:spcBef>
                <a:spcPct val="0"/>
              </a:spcBef>
              <a:buSzTx/>
              <a:buFontTx/>
              <a:buNone/>
            </a:pPr>
            <a:endParaRPr lang="en-US" altLang="en-US" sz="2000" dirty="0">
              <a:ea typeface="DejaVu Sans"/>
              <a:cs typeface="DejaVu Sans"/>
            </a:endParaRPr>
          </a:p>
          <a:p>
            <a:pPr eaLnBrk="1" hangingPunct="1">
              <a:spcBef>
                <a:spcPct val="0"/>
              </a:spcBef>
              <a:buSzTx/>
              <a:buNone/>
            </a:pPr>
            <a:r>
              <a:rPr lang="en-US" dirty="0">
                <a:hlinkClick r:id="rId4"/>
              </a:rPr>
              <a:t>http://ieee802.org/802tele_calendar.html</a:t>
            </a:r>
            <a:endParaRPr lang="en-US" sz="2000" dirty="0"/>
          </a:p>
          <a:p>
            <a:pPr eaLnBrk="1" hangingPunct="1">
              <a:spcBef>
                <a:spcPct val="0"/>
              </a:spcBef>
              <a:buSzTx/>
              <a:buFontTx/>
              <a:buNone/>
            </a:pPr>
            <a:endParaRPr lang="en-US" altLang="en-US" sz="2000" dirty="0">
              <a:ea typeface="DejaVu Sans"/>
              <a:cs typeface="DejaVu Sans"/>
            </a:endParaRPr>
          </a:p>
          <a:p>
            <a:pPr marL="342900" indent="-342900" eaLnBrk="1" hangingPunct="1">
              <a:spcBef>
                <a:spcPct val="0"/>
              </a:spcBef>
              <a:buSzTx/>
            </a:pPr>
            <a:r>
              <a:rPr lang="en-US" altLang="en-US" sz="2000" dirty="0">
                <a:ea typeface="DejaVu Sans"/>
                <a:cs typeface="DejaVu Sans"/>
              </a:rPr>
              <a:t>View in html</a:t>
            </a:r>
          </a:p>
          <a:p>
            <a:pPr marL="342900" indent="-342900" eaLnBrk="1" hangingPunct="1">
              <a:spcBef>
                <a:spcPct val="0"/>
              </a:spcBef>
              <a:buSzTx/>
            </a:pPr>
            <a:r>
              <a:rPr lang="en-US" altLang="en-US" sz="2000" dirty="0">
                <a:ea typeface="DejaVu Sans"/>
                <a:cs typeface="DejaVu Sans"/>
              </a:rPr>
              <a:t>Subscribe as ICS</a:t>
            </a:r>
          </a:p>
        </p:txBody>
      </p:sp>
      <p:sp>
        <p:nvSpPr>
          <p:cNvPr id="3" name="Title 2">
            <a:extLst>
              <a:ext uri="{FF2B5EF4-FFF2-40B4-BE49-F238E27FC236}">
                <a16:creationId xmlns:a16="http://schemas.microsoft.com/office/drawing/2014/main" id="{3EAAB0F6-AD1A-7047-925F-F792405B3E00}"/>
              </a:ext>
            </a:extLst>
          </p:cNvPr>
          <p:cNvSpPr>
            <a:spLocks noGrp="1"/>
          </p:cNvSpPr>
          <p:nvPr>
            <p:ph type="title"/>
          </p:nvPr>
        </p:nvSpPr>
        <p:spPr>
          <a:xfrm>
            <a:off x="1295398" y="178144"/>
            <a:ext cx="7707312" cy="884202"/>
          </a:xfrm>
        </p:spPr>
        <p:txBody>
          <a:bodyPr/>
          <a:lstStyle/>
          <a:p>
            <a:r>
              <a:rPr lang="en-US" dirty="0"/>
              <a:t>IEEE 802 Activities and Calendar</a:t>
            </a:r>
          </a:p>
        </p:txBody>
      </p:sp>
      <p:sp>
        <p:nvSpPr>
          <p:cNvPr id="13357" name="Slide Number Placeholder 2">
            <a:extLst>
              <a:ext uri="{FF2B5EF4-FFF2-40B4-BE49-F238E27FC236}">
                <a16:creationId xmlns:a16="http://schemas.microsoft.com/office/drawing/2014/main" id="{8EF6D320-6DD1-A545-9C66-D834AF38AC46}"/>
              </a:ext>
            </a:extLst>
          </p:cNvPr>
          <p:cNvSpPr>
            <a:spLocks noGrp="1"/>
          </p:cNvSpPr>
          <p:nvPr>
            <p:ph type="sldNum" sz="quarter" idx="12"/>
          </p:nvPr>
        </p:nvSpPr>
        <p:spPr bwMode="auto">
          <a:xfrm>
            <a:off x="8458200" y="6477000"/>
            <a:ext cx="438151"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42E090C2-2077-7C42-9126-2F2637540E16}" type="slidenum">
              <a:rPr lang="en-US" altLang="en-US" sz="1400"/>
              <a:pPr>
                <a:spcBef>
                  <a:spcPct val="0"/>
                </a:spcBef>
                <a:buSzTx/>
                <a:buFontTx/>
                <a:buNone/>
              </a:pPr>
              <a:t>20</a:t>
            </a:fld>
            <a:endParaRPr lang="en-US" altLang="en-US" sz="1400" dirty="0"/>
          </a:p>
        </p:txBody>
      </p:sp>
      <p:sp>
        <p:nvSpPr>
          <p:cNvPr id="4" name="TextBox 3">
            <a:extLst>
              <a:ext uri="{FF2B5EF4-FFF2-40B4-BE49-F238E27FC236}">
                <a16:creationId xmlns:a16="http://schemas.microsoft.com/office/drawing/2014/main" id="{6D1AFFB3-DCB0-19D8-014A-1E99BF207EB5}"/>
              </a:ext>
            </a:extLst>
          </p:cNvPr>
          <p:cNvSpPr txBox="1"/>
          <p:nvPr/>
        </p:nvSpPr>
        <p:spPr>
          <a:xfrm>
            <a:off x="5434148" y="4762008"/>
            <a:ext cx="2201875" cy="830997"/>
          </a:xfrm>
          <a:prstGeom prst="rect">
            <a:avLst/>
          </a:prstGeom>
          <a:noFill/>
        </p:spPr>
        <p:txBody>
          <a:bodyPr wrap="square" rtlCol="0">
            <a:spAutoFit/>
          </a:bodyPr>
          <a:lstStyle/>
          <a:p>
            <a:pPr algn="l"/>
            <a:r>
              <a:rPr lang="en-US" sz="1600" b="1" dirty="0">
                <a:solidFill>
                  <a:srgbClr val="FF0000"/>
                </a:solidFill>
              </a:rPr>
              <a:t>You may want to subscribe to a Working Group(s) calendar!</a:t>
            </a:r>
          </a:p>
        </p:txBody>
      </p:sp>
    </p:spTree>
    <p:extLst>
      <p:ext uri="{BB962C8B-B14F-4D97-AF65-F5344CB8AC3E}">
        <p14:creationId xmlns:p14="http://schemas.microsoft.com/office/powerpoint/2010/main" val="9341813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6146" name="CustomShape 1">
            <a:extLst>
              <a:ext uri="{FF2B5EF4-FFF2-40B4-BE49-F238E27FC236}">
                <a16:creationId xmlns:a16="http://schemas.microsoft.com/office/drawing/2014/main" id="{81AE5125-8F9A-8D4F-A5A3-C026D60454A4}"/>
              </a:ext>
            </a:extLst>
          </p:cNvPr>
          <p:cNvSpPr>
            <a:spLocks noChangeArrowheads="1"/>
          </p:cNvSpPr>
          <p:nvPr/>
        </p:nvSpPr>
        <p:spPr bwMode="auto">
          <a:xfrm>
            <a:off x="685800" y="2130425"/>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8" name="Title 7">
            <a:extLst>
              <a:ext uri="{FF2B5EF4-FFF2-40B4-BE49-F238E27FC236}">
                <a16:creationId xmlns:a16="http://schemas.microsoft.com/office/drawing/2014/main" id="{64EC0F04-6D7C-AF48-A6E1-81CEEE63A60D}"/>
              </a:ext>
            </a:extLst>
          </p:cNvPr>
          <p:cNvSpPr>
            <a:spLocks noGrp="1"/>
          </p:cNvSpPr>
          <p:nvPr>
            <p:ph type="title"/>
          </p:nvPr>
        </p:nvSpPr>
        <p:spPr/>
        <p:txBody>
          <a:bodyPr/>
          <a:lstStyle/>
          <a:p>
            <a:r>
              <a:rPr lang="en-US" altLang="en-US" dirty="0">
                <a:ea typeface="DejaVu Sans"/>
                <a:cs typeface="DejaVu Sans"/>
              </a:rPr>
              <a:t>Introduction to IEEE 802</a:t>
            </a:r>
            <a:endParaRPr lang="en-US" dirty="0"/>
          </a:p>
        </p:txBody>
      </p:sp>
      <p:sp>
        <p:nvSpPr>
          <p:cNvPr id="6147" name="Slide Number Placeholder 1">
            <a:extLst>
              <a:ext uri="{FF2B5EF4-FFF2-40B4-BE49-F238E27FC236}">
                <a16:creationId xmlns:a16="http://schemas.microsoft.com/office/drawing/2014/main" id="{F3B405FC-6F4D-3F4C-8E21-B171D224514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AE369743-C0FA-114E-8DCA-3CEF643DAD7C}" type="slidenum">
              <a:rPr lang="en-US" altLang="en-US" sz="1400"/>
              <a:pPr>
                <a:spcBef>
                  <a:spcPct val="0"/>
                </a:spcBef>
                <a:buSzTx/>
                <a:buFontTx/>
                <a:buNone/>
              </a:pPr>
              <a:t>21</a:t>
            </a:fld>
            <a:endParaRPr lang="en-US" altLang="en-US" sz="1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6" name="Straight Connector 55">
            <a:extLst>
              <a:ext uri="{FF2B5EF4-FFF2-40B4-BE49-F238E27FC236}">
                <a16:creationId xmlns:a16="http://schemas.microsoft.com/office/drawing/2014/main" id="{8468DB3C-2218-4E4F-888F-73C9CFA5B391}"/>
              </a:ext>
            </a:extLst>
          </p:cNvPr>
          <p:cNvCxnSpPr>
            <a:cxnSpLocks/>
          </p:cNvCxnSpPr>
          <p:nvPr/>
        </p:nvCxnSpPr>
        <p:spPr bwMode="auto">
          <a:xfrm>
            <a:off x="5175043" y="5226922"/>
            <a:ext cx="0" cy="443078"/>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57" name="Straight Connector 56">
            <a:extLst>
              <a:ext uri="{FF2B5EF4-FFF2-40B4-BE49-F238E27FC236}">
                <a16:creationId xmlns:a16="http://schemas.microsoft.com/office/drawing/2014/main" id="{3C8F5745-A148-DF4A-8616-4DF35F83DD60}"/>
              </a:ext>
            </a:extLst>
          </p:cNvPr>
          <p:cNvCxnSpPr>
            <a:cxnSpLocks/>
          </p:cNvCxnSpPr>
          <p:nvPr/>
        </p:nvCxnSpPr>
        <p:spPr bwMode="auto">
          <a:xfrm>
            <a:off x="4053064" y="5226922"/>
            <a:ext cx="0" cy="443078"/>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70" name="Straight Connector 69">
            <a:extLst>
              <a:ext uri="{FF2B5EF4-FFF2-40B4-BE49-F238E27FC236}">
                <a16:creationId xmlns:a16="http://schemas.microsoft.com/office/drawing/2014/main" id="{0F296BAB-48A0-E648-A8AD-1FCCFB9A70CB}"/>
              </a:ext>
            </a:extLst>
          </p:cNvPr>
          <p:cNvCxnSpPr>
            <a:cxnSpLocks/>
            <a:stCxn id="135" idx="2"/>
          </p:cNvCxnSpPr>
          <p:nvPr/>
        </p:nvCxnSpPr>
        <p:spPr bwMode="auto">
          <a:xfrm flipH="1">
            <a:off x="4472013" y="1476536"/>
            <a:ext cx="1" cy="3589079"/>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103" name="Straight Connector 102">
            <a:extLst>
              <a:ext uri="{FF2B5EF4-FFF2-40B4-BE49-F238E27FC236}">
                <a16:creationId xmlns:a16="http://schemas.microsoft.com/office/drawing/2014/main" id="{8CC0BFB9-81EB-E643-81C2-6F0E8C733FDB}"/>
              </a:ext>
            </a:extLst>
          </p:cNvPr>
          <p:cNvCxnSpPr>
            <a:cxnSpLocks/>
          </p:cNvCxnSpPr>
          <p:nvPr/>
        </p:nvCxnSpPr>
        <p:spPr bwMode="auto">
          <a:xfrm>
            <a:off x="1061901" y="45720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07" name="Straight Connector 106">
            <a:extLst>
              <a:ext uri="{FF2B5EF4-FFF2-40B4-BE49-F238E27FC236}">
                <a16:creationId xmlns:a16="http://schemas.microsoft.com/office/drawing/2014/main" id="{CF70BC10-AE9B-DC4D-A46F-3C2EE724A22B}"/>
              </a:ext>
            </a:extLst>
          </p:cNvPr>
          <p:cNvCxnSpPr>
            <a:cxnSpLocks/>
          </p:cNvCxnSpPr>
          <p:nvPr/>
        </p:nvCxnSpPr>
        <p:spPr bwMode="auto">
          <a:xfrm>
            <a:off x="1216113" y="45720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08" name="Straight Connector 107">
            <a:extLst>
              <a:ext uri="{FF2B5EF4-FFF2-40B4-BE49-F238E27FC236}">
                <a16:creationId xmlns:a16="http://schemas.microsoft.com/office/drawing/2014/main" id="{DA5675AA-4621-5F4B-9EED-F8527B7D0825}"/>
              </a:ext>
            </a:extLst>
          </p:cNvPr>
          <p:cNvCxnSpPr>
            <a:cxnSpLocks/>
          </p:cNvCxnSpPr>
          <p:nvPr/>
        </p:nvCxnSpPr>
        <p:spPr bwMode="auto">
          <a:xfrm>
            <a:off x="1371600" y="45720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13" name="Straight Connector 112">
            <a:extLst>
              <a:ext uri="{FF2B5EF4-FFF2-40B4-BE49-F238E27FC236}">
                <a16:creationId xmlns:a16="http://schemas.microsoft.com/office/drawing/2014/main" id="{EB0C0763-D9DB-7248-A072-F64D2A1A3F61}"/>
              </a:ext>
            </a:extLst>
          </p:cNvPr>
          <p:cNvCxnSpPr>
            <a:cxnSpLocks/>
          </p:cNvCxnSpPr>
          <p:nvPr/>
        </p:nvCxnSpPr>
        <p:spPr bwMode="auto">
          <a:xfrm>
            <a:off x="457200" y="45720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14" name="Straight Connector 113">
            <a:extLst>
              <a:ext uri="{FF2B5EF4-FFF2-40B4-BE49-F238E27FC236}">
                <a16:creationId xmlns:a16="http://schemas.microsoft.com/office/drawing/2014/main" id="{DF01EB9B-7073-9544-9AFD-5592D25E75D9}"/>
              </a:ext>
            </a:extLst>
          </p:cNvPr>
          <p:cNvCxnSpPr>
            <a:cxnSpLocks/>
          </p:cNvCxnSpPr>
          <p:nvPr/>
        </p:nvCxnSpPr>
        <p:spPr bwMode="auto">
          <a:xfrm>
            <a:off x="611412" y="45720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16" name="Straight Connector 115">
            <a:extLst>
              <a:ext uri="{FF2B5EF4-FFF2-40B4-BE49-F238E27FC236}">
                <a16:creationId xmlns:a16="http://schemas.microsoft.com/office/drawing/2014/main" id="{820E5464-2DB6-9843-A2D0-FDDBCF12B3F2}"/>
              </a:ext>
            </a:extLst>
          </p:cNvPr>
          <p:cNvCxnSpPr>
            <a:cxnSpLocks/>
          </p:cNvCxnSpPr>
          <p:nvPr/>
        </p:nvCxnSpPr>
        <p:spPr bwMode="auto">
          <a:xfrm>
            <a:off x="766899" y="45720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96" name="Straight Connector 95">
            <a:extLst>
              <a:ext uri="{FF2B5EF4-FFF2-40B4-BE49-F238E27FC236}">
                <a16:creationId xmlns:a16="http://schemas.microsoft.com/office/drawing/2014/main" id="{BCB7AFEE-BC8F-EB4C-876F-96EE955A4954}"/>
              </a:ext>
            </a:extLst>
          </p:cNvPr>
          <p:cNvCxnSpPr>
            <a:cxnSpLocks/>
          </p:cNvCxnSpPr>
          <p:nvPr/>
        </p:nvCxnSpPr>
        <p:spPr bwMode="auto">
          <a:xfrm>
            <a:off x="1061901" y="4114800"/>
            <a:ext cx="0" cy="210235"/>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97" name="Straight Connector 96">
            <a:extLst>
              <a:ext uri="{FF2B5EF4-FFF2-40B4-BE49-F238E27FC236}">
                <a16:creationId xmlns:a16="http://schemas.microsoft.com/office/drawing/2014/main" id="{C6ABCF06-CF42-624F-AABA-372ACF6985C3}"/>
              </a:ext>
            </a:extLst>
          </p:cNvPr>
          <p:cNvCxnSpPr>
            <a:cxnSpLocks/>
          </p:cNvCxnSpPr>
          <p:nvPr/>
        </p:nvCxnSpPr>
        <p:spPr bwMode="auto">
          <a:xfrm>
            <a:off x="1216113" y="41148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99" name="Straight Connector 98">
            <a:extLst>
              <a:ext uri="{FF2B5EF4-FFF2-40B4-BE49-F238E27FC236}">
                <a16:creationId xmlns:a16="http://schemas.microsoft.com/office/drawing/2014/main" id="{343E2830-68FE-7A45-9755-ABD906A4ED8E}"/>
              </a:ext>
            </a:extLst>
          </p:cNvPr>
          <p:cNvCxnSpPr>
            <a:cxnSpLocks/>
          </p:cNvCxnSpPr>
          <p:nvPr/>
        </p:nvCxnSpPr>
        <p:spPr bwMode="auto">
          <a:xfrm>
            <a:off x="1371600" y="41148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00" name="Straight Connector 99">
            <a:extLst>
              <a:ext uri="{FF2B5EF4-FFF2-40B4-BE49-F238E27FC236}">
                <a16:creationId xmlns:a16="http://schemas.microsoft.com/office/drawing/2014/main" id="{B33E76DA-8F5F-6C4D-8DD0-70E7375AE397}"/>
              </a:ext>
            </a:extLst>
          </p:cNvPr>
          <p:cNvCxnSpPr>
            <a:cxnSpLocks/>
          </p:cNvCxnSpPr>
          <p:nvPr/>
        </p:nvCxnSpPr>
        <p:spPr bwMode="auto">
          <a:xfrm>
            <a:off x="457200" y="41148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01" name="Straight Connector 100">
            <a:extLst>
              <a:ext uri="{FF2B5EF4-FFF2-40B4-BE49-F238E27FC236}">
                <a16:creationId xmlns:a16="http://schemas.microsoft.com/office/drawing/2014/main" id="{2E542B8A-AB61-AE49-890C-2CCB5666C2A2}"/>
              </a:ext>
            </a:extLst>
          </p:cNvPr>
          <p:cNvCxnSpPr>
            <a:cxnSpLocks/>
          </p:cNvCxnSpPr>
          <p:nvPr/>
        </p:nvCxnSpPr>
        <p:spPr bwMode="auto">
          <a:xfrm>
            <a:off x="611412" y="41148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02" name="Straight Connector 101">
            <a:extLst>
              <a:ext uri="{FF2B5EF4-FFF2-40B4-BE49-F238E27FC236}">
                <a16:creationId xmlns:a16="http://schemas.microsoft.com/office/drawing/2014/main" id="{6771D582-D414-8B41-AD6F-6DFE6E8498F8}"/>
              </a:ext>
            </a:extLst>
          </p:cNvPr>
          <p:cNvCxnSpPr>
            <a:cxnSpLocks/>
          </p:cNvCxnSpPr>
          <p:nvPr/>
        </p:nvCxnSpPr>
        <p:spPr bwMode="auto">
          <a:xfrm>
            <a:off x="766899" y="41148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65" name="Freeform 64">
            <a:extLst>
              <a:ext uri="{FF2B5EF4-FFF2-40B4-BE49-F238E27FC236}">
                <a16:creationId xmlns:a16="http://schemas.microsoft.com/office/drawing/2014/main" id="{2FE280A8-90BF-414F-AF1B-DF39641BE330}"/>
              </a:ext>
            </a:extLst>
          </p:cNvPr>
          <p:cNvSpPr/>
          <p:nvPr/>
        </p:nvSpPr>
        <p:spPr>
          <a:xfrm>
            <a:off x="3477659" y="3868250"/>
            <a:ext cx="2242336" cy="526483"/>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bg1"/>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IEEE SA Board of Governors</a:t>
            </a:r>
          </a:p>
          <a:p>
            <a:pPr marL="0" lvl="0" indent="0" algn="ctr" defTabSz="444500">
              <a:lnSpc>
                <a:spcPct val="90000"/>
              </a:lnSpc>
              <a:spcBef>
                <a:spcPct val="0"/>
              </a:spcBef>
              <a:spcAft>
                <a:spcPct val="35000"/>
              </a:spcAft>
              <a:buNone/>
            </a:pPr>
            <a:r>
              <a:rPr lang="en-US" sz="1000" b="1" kern="1200" dirty="0">
                <a:solidFill>
                  <a:schemeClr val="tx1"/>
                </a:solidFill>
              </a:rPr>
              <a:t>(BOG)</a:t>
            </a:r>
          </a:p>
        </p:txBody>
      </p:sp>
      <p:sp>
        <p:nvSpPr>
          <p:cNvPr id="69" name="Freeform 68">
            <a:extLst>
              <a:ext uri="{FF2B5EF4-FFF2-40B4-BE49-F238E27FC236}">
                <a16:creationId xmlns:a16="http://schemas.microsoft.com/office/drawing/2014/main" id="{0B21B91E-A721-AE41-80E4-0385CFF124A6}"/>
              </a:ext>
            </a:extLst>
          </p:cNvPr>
          <p:cNvSpPr/>
          <p:nvPr/>
        </p:nvSpPr>
        <p:spPr>
          <a:xfrm>
            <a:off x="3614102" y="4787354"/>
            <a:ext cx="1975715" cy="439568"/>
          </a:xfrm>
          <a:custGeom>
            <a:avLst/>
            <a:gdLst>
              <a:gd name="connsiteX0" fmla="*/ 0 w 1975715"/>
              <a:gd name="connsiteY0" fmla="*/ 43957 h 439568"/>
              <a:gd name="connsiteX1" fmla="*/ 43957 w 1975715"/>
              <a:gd name="connsiteY1" fmla="*/ 0 h 439568"/>
              <a:gd name="connsiteX2" fmla="*/ 1931758 w 1975715"/>
              <a:gd name="connsiteY2" fmla="*/ 0 h 439568"/>
              <a:gd name="connsiteX3" fmla="*/ 1975715 w 1975715"/>
              <a:gd name="connsiteY3" fmla="*/ 43957 h 439568"/>
              <a:gd name="connsiteX4" fmla="*/ 1975715 w 1975715"/>
              <a:gd name="connsiteY4" fmla="*/ 395611 h 439568"/>
              <a:gd name="connsiteX5" fmla="*/ 1931758 w 1975715"/>
              <a:gd name="connsiteY5" fmla="*/ 439568 h 439568"/>
              <a:gd name="connsiteX6" fmla="*/ 43957 w 1975715"/>
              <a:gd name="connsiteY6" fmla="*/ 439568 h 439568"/>
              <a:gd name="connsiteX7" fmla="*/ 0 w 1975715"/>
              <a:gd name="connsiteY7" fmla="*/ 395611 h 439568"/>
              <a:gd name="connsiteX8" fmla="*/ 0 w 1975715"/>
              <a:gd name="connsiteY8" fmla="*/ 43957 h 43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75715" h="439568">
                <a:moveTo>
                  <a:pt x="0" y="43957"/>
                </a:moveTo>
                <a:cubicBezTo>
                  <a:pt x="0" y="19680"/>
                  <a:pt x="19680" y="0"/>
                  <a:pt x="43957" y="0"/>
                </a:cubicBezTo>
                <a:lnTo>
                  <a:pt x="1931758" y="0"/>
                </a:lnTo>
                <a:cubicBezTo>
                  <a:pt x="1956035" y="0"/>
                  <a:pt x="1975715" y="19680"/>
                  <a:pt x="1975715" y="43957"/>
                </a:cubicBezTo>
                <a:lnTo>
                  <a:pt x="1975715" y="395611"/>
                </a:lnTo>
                <a:cubicBezTo>
                  <a:pt x="1975715" y="419888"/>
                  <a:pt x="1956035" y="439568"/>
                  <a:pt x="1931758" y="439568"/>
                </a:cubicBezTo>
                <a:lnTo>
                  <a:pt x="43957" y="439568"/>
                </a:lnTo>
                <a:cubicBezTo>
                  <a:pt x="19680" y="439568"/>
                  <a:pt x="0" y="419888"/>
                  <a:pt x="0" y="395611"/>
                </a:cubicBezTo>
                <a:lnTo>
                  <a:pt x="0" y="43957"/>
                </a:lnTo>
                <a:close/>
              </a:path>
            </a:pathLst>
          </a:custGeom>
          <a:solidFill>
            <a:schemeClr val="bg1"/>
          </a:solidFill>
          <a:ln w="0">
            <a:solidFill>
              <a:schemeClr val="tx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7165" tIns="47165" rIns="47165" bIns="47165"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Standards Board</a:t>
            </a:r>
          </a:p>
          <a:p>
            <a:pPr marL="0" lvl="0" indent="0" algn="ctr" defTabSz="400050">
              <a:lnSpc>
                <a:spcPct val="90000"/>
              </a:lnSpc>
              <a:spcBef>
                <a:spcPct val="0"/>
              </a:spcBef>
              <a:spcAft>
                <a:spcPct val="35000"/>
              </a:spcAft>
              <a:buNone/>
            </a:pPr>
            <a:r>
              <a:rPr lang="en-US" sz="900" b="1" kern="1200" dirty="0">
                <a:solidFill>
                  <a:schemeClr val="tx1"/>
                </a:solidFill>
              </a:rPr>
              <a:t>(SASB)</a:t>
            </a:r>
          </a:p>
        </p:txBody>
      </p:sp>
      <p:sp>
        <p:nvSpPr>
          <p:cNvPr id="74" name="Rectangle 2"/>
          <p:cNvSpPr>
            <a:spLocks noGrp="1" noChangeArrowheads="1"/>
          </p:cNvSpPr>
          <p:nvPr>
            <p:ph type="title"/>
          </p:nvPr>
        </p:nvSpPr>
        <p:spPr>
          <a:xfrm>
            <a:off x="1334763" y="372505"/>
            <a:ext cx="7315200" cy="512053"/>
          </a:xfrm>
          <a:noFill/>
          <a:ln w="9525">
            <a:noFill/>
            <a:miter lim="800000"/>
            <a:headEnd/>
            <a:tailEnd/>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noAutofit/>
          </a:bodyPr>
          <a:lstStyle/>
          <a:p>
            <a:pPr eaLnBrk="0" hangingPunct="0"/>
            <a:r>
              <a:rPr lang="en-US" sz="2400" b="1" kern="1200" dirty="0">
                <a:solidFill>
                  <a:srgbClr val="003F7E"/>
                </a:solidFill>
                <a:ea typeface="MS PGothic" pitchFamily="34" charset="-128"/>
              </a:rPr>
              <a:t>IEEE 802 within IEEE and IEEE SA Structure</a:t>
            </a:r>
          </a:p>
        </p:txBody>
      </p:sp>
      <p:sp>
        <p:nvSpPr>
          <p:cNvPr id="6" name="Slide Number Placeholder 5"/>
          <p:cNvSpPr>
            <a:spLocks noGrp="1"/>
          </p:cNvSpPr>
          <p:nvPr>
            <p:ph type="sldNum" sz="quarter" idx="12"/>
          </p:nvPr>
        </p:nvSpPr>
        <p:spPr>
          <a:xfrm>
            <a:off x="8458202" y="6477000"/>
            <a:ext cx="438151" cy="228600"/>
          </a:xfrm>
        </p:spPr>
        <p:txBody>
          <a:bodyPr/>
          <a:lstStyle/>
          <a:p>
            <a:pPr>
              <a:defRPr/>
            </a:pPr>
            <a:fld id="{6CFC1F96-5ED1-41A0-BC5E-E0FC0B2B84E1}" type="slidenum">
              <a:rPr lang="en-US" sz="1400" b="0" smtClean="0">
                <a:solidFill>
                  <a:srgbClr val="000000"/>
                </a:solidFill>
                <a:latin typeface="Arial" panose="020B0604020202020204" pitchFamily="34" charset="0"/>
              </a:rPr>
              <a:pPr>
                <a:defRPr/>
              </a:pPr>
              <a:t>22</a:t>
            </a:fld>
            <a:endParaRPr lang="en-US" sz="1400" b="0" dirty="0">
              <a:solidFill>
                <a:srgbClr val="000000"/>
              </a:solidFill>
              <a:latin typeface="Arial" panose="020B0604020202020204" pitchFamily="34" charset="0"/>
            </a:endParaRPr>
          </a:p>
        </p:txBody>
      </p:sp>
      <p:sp>
        <p:nvSpPr>
          <p:cNvPr id="5" name="TextBox 4"/>
          <p:cNvSpPr txBox="1"/>
          <p:nvPr/>
        </p:nvSpPr>
        <p:spPr>
          <a:xfrm>
            <a:off x="381000" y="5821859"/>
            <a:ext cx="2667000" cy="430887"/>
          </a:xfrm>
          <a:prstGeom prst="rect">
            <a:avLst/>
          </a:prstGeom>
          <a:noFill/>
        </p:spPr>
        <p:txBody>
          <a:bodyPr wrap="square" rtlCol="0">
            <a:spAutoFit/>
          </a:bodyPr>
          <a:lstStyle/>
          <a:p>
            <a:r>
              <a:rPr lang="en-US" altLang="en-US" sz="1100" b="1" dirty="0">
                <a:solidFill>
                  <a:srgbClr val="FF0000"/>
                </a:solidFill>
                <a:ea typeface="DejaVu Sans"/>
                <a:cs typeface="DejaVu Sans"/>
              </a:rPr>
              <a:t>IEEE 802 LMSC is a Standards Committee of the IEEE Computer Society.</a:t>
            </a:r>
          </a:p>
        </p:txBody>
      </p:sp>
      <p:cxnSp>
        <p:nvCxnSpPr>
          <p:cNvPr id="7" name="Straight Arrow Connector 6"/>
          <p:cNvCxnSpPr>
            <a:cxnSpLocks/>
            <a:stCxn id="5" idx="0"/>
          </p:cNvCxnSpPr>
          <p:nvPr/>
        </p:nvCxnSpPr>
        <p:spPr bwMode="auto">
          <a:xfrm flipV="1">
            <a:off x="1714500" y="5285349"/>
            <a:ext cx="428337" cy="536510"/>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grpSp>
        <p:nvGrpSpPr>
          <p:cNvPr id="3" name="Organization Chart 7"/>
          <p:cNvGrpSpPr>
            <a:grpSpLocks noChangeAspect="1"/>
          </p:cNvGrpSpPr>
          <p:nvPr/>
        </p:nvGrpSpPr>
        <p:grpSpPr bwMode="auto">
          <a:xfrm>
            <a:off x="217252" y="1136588"/>
            <a:ext cx="8469549" cy="2401906"/>
            <a:chOff x="66" y="1327"/>
            <a:chExt cx="6356" cy="2049"/>
          </a:xfrm>
        </p:grpSpPr>
        <p:sp>
          <p:nvSpPr>
            <p:cNvPr id="135" name="_s55304"/>
            <p:cNvSpPr>
              <a:spLocks noChangeArrowheads="1"/>
            </p:cNvSpPr>
            <p:nvPr/>
          </p:nvSpPr>
          <p:spPr bwMode="auto">
            <a:xfrm>
              <a:off x="1404" y="1327"/>
              <a:ext cx="3710" cy="29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600" b="1" dirty="0">
                  <a:solidFill>
                    <a:srgbClr val="000000"/>
                  </a:solidFill>
                  <a:latin typeface="Arial" pitchFamily="34" charset="0"/>
                  <a:ea typeface="MS PGothic" pitchFamily="34" charset="-128"/>
                </a:rPr>
                <a:t>IEEE MEMBERS</a:t>
              </a:r>
              <a:endParaRPr lang="en-US" sz="1600" dirty="0">
                <a:solidFill>
                  <a:srgbClr val="000000"/>
                </a:solidFill>
                <a:latin typeface="Arial" pitchFamily="34" charset="0"/>
                <a:ea typeface="MS PGothic" pitchFamily="34" charset="-128"/>
              </a:endParaRPr>
            </a:p>
          </p:txBody>
        </p:sp>
        <p:sp>
          <p:nvSpPr>
            <p:cNvPr id="141" name="_s55319"/>
            <p:cNvSpPr>
              <a:spLocks noChangeArrowheads="1"/>
            </p:cNvSpPr>
            <p:nvPr/>
          </p:nvSpPr>
          <p:spPr bwMode="auto">
            <a:xfrm>
              <a:off x="2430" y="2522"/>
              <a:ext cx="1679" cy="854"/>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p>
              <a:pPr algn="ctr" defTabSz="914400" eaLnBrk="0" fontAlgn="base" hangingPunct="0">
                <a:spcBef>
                  <a:spcPct val="0"/>
                </a:spcBef>
                <a:spcAft>
                  <a:spcPct val="0"/>
                </a:spcAft>
                <a:defRPr/>
              </a:pP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Standards Association</a:t>
              </a:r>
            </a:p>
            <a:p>
              <a:pPr marL="0" lvl="1" algn="ctr" defTabSz="914400" eaLnBrk="0" fontAlgn="base" hangingPunct="0">
                <a:spcBef>
                  <a:spcPct val="20000"/>
                </a:spcBef>
                <a:spcAft>
                  <a:spcPct val="0"/>
                </a:spcAft>
                <a:buClr>
                  <a:srgbClr val="000000">
                    <a:lumMod val="65000"/>
                    <a:lumOff val="35000"/>
                  </a:srgbClr>
                </a:buClr>
                <a:defRPr/>
              </a:pPr>
              <a:br>
                <a:rPr lang="en-US" sz="1200" kern="0" dirty="0">
                  <a:solidFill>
                    <a:srgbClr val="0070C0"/>
                  </a:solidFill>
                  <a:ea typeface="ＭＳ Ｐゴシック" charset="0"/>
                  <a:cs typeface="Verdana (Body)"/>
                </a:rPr>
              </a:br>
              <a:r>
                <a:rPr lang="en-US" sz="1400" kern="0" dirty="0">
                  <a:latin typeface="Arial" panose="020B0604020202020204" pitchFamily="34" charset="0"/>
                  <a:ea typeface="ＭＳ Ｐゴシック" charset="0"/>
                </a:rPr>
                <a:t>Defines </a:t>
              </a:r>
              <a:r>
                <a:rPr lang="en-US" sz="1400" kern="0" dirty="0" err="1">
                  <a:latin typeface="Arial" panose="020B0604020202020204" pitchFamily="34" charset="0"/>
                  <a:ea typeface="ＭＳ Ｐゴシック" charset="0"/>
                </a:rPr>
                <a:t>Stds</a:t>
              </a:r>
              <a:r>
                <a:rPr lang="en-US" sz="1400" kern="0" dirty="0">
                  <a:latin typeface="Arial" panose="020B0604020202020204" pitchFamily="34" charset="0"/>
                  <a:ea typeface="ＭＳ Ｐゴシック" charset="0"/>
                </a:rPr>
                <a:t> Dev Process</a:t>
              </a:r>
            </a:p>
            <a:p>
              <a:pPr marL="0" lvl="1" algn="ctr" defTabSz="914400"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marL="0" lvl="1" algn="ctr" defTabSz="914400"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algn="ctr" defTabSz="914400"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44" name="_s55325"/>
            <p:cNvSpPr>
              <a:spLocks noChangeArrowheads="1"/>
            </p:cNvSpPr>
            <p:nvPr/>
          </p:nvSpPr>
          <p:spPr bwMode="auto">
            <a:xfrm>
              <a:off x="4809" y="1900"/>
              <a:ext cx="1613" cy="23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Staff</a:t>
              </a:r>
              <a:endParaRPr lang="en-US" sz="1400" dirty="0">
                <a:solidFill>
                  <a:srgbClr val="000000"/>
                </a:solidFill>
                <a:latin typeface="Arial" pitchFamily="34" charset="0"/>
                <a:ea typeface="MS PGothic" pitchFamily="34" charset="-128"/>
              </a:endParaRPr>
            </a:p>
          </p:txBody>
        </p:sp>
        <p:cxnSp>
          <p:nvCxnSpPr>
            <p:cNvPr id="126" name="_s55329"/>
            <p:cNvCxnSpPr>
              <a:cxnSpLocks noChangeShapeType="1"/>
              <a:stCxn id="144" idx="0"/>
            </p:cNvCxnSpPr>
            <p:nvPr/>
          </p:nvCxnSpPr>
          <p:spPr bwMode="auto">
            <a:xfrm rot="16200000" flipV="1">
              <a:off x="4368" y="653"/>
              <a:ext cx="147" cy="2347"/>
            </a:xfrm>
            <a:prstGeom prst="bentConnector2">
              <a:avLst/>
            </a:prstGeom>
            <a:noFill/>
            <a:ln w="25400">
              <a:solidFill>
                <a:srgbClr val="0432FF"/>
              </a:solidFill>
              <a:miter lim="800000"/>
              <a:headEnd/>
              <a:tailEnd/>
            </a:ln>
            <a:extLst>
              <a:ext uri="{909E8E84-426E-40dd-AFC4-6F175D3DCCD1}">
                <a14:hiddenFill xmlns:a14="http://schemas.microsoft.com/office/drawing/2010/main" xmlns="">
                  <a:noFill/>
                </a14:hiddenFill>
              </a:ext>
            </a:extLst>
          </p:spPr>
        </p:cxnSp>
        <p:sp>
          <p:nvSpPr>
            <p:cNvPr id="136" name="_s55309"/>
            <p:cNvSpPr>
              <a:spLocks noChangeArrowheads="1"/>
            </p:cNvSpPr>
            <p:nvPr/>
          </p:nvSpPr>
          <p:spPr bwMode="auto">
            <a:xfrm>
              <a:off x="2179" y="1894"/>
              <a:ext cx="2168" cy="23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Board of Directors (BOD)</a:t>
              </a:r>
              <a:endParaRPr lang="en-US" sz="1400" dirty="0">
                <a:solidFill>
                  <a:srgbClr val="000000"/>
                </a:solidFill>
                <a:latin typeface="Arial" pitchFamily="34" charset="0"/>
                <a:ea typeface="MS PGothic" pitchFamily="34" charset="-128"/>
              </a:endParaRPr>
            </a:p>
          </p:txBody>
        </p:sp>
        <p:sp>
          <p:nvSpPr>
            <p:cNvPr id="142" name="_s55321"/>
            <p:cNvSpPr>
              <a:spLocks noChangeArrowheads="1"/>
            </p:cNvSpPr>
            <p:nvPr/>
          </p:nvSpPr>
          <p:spPr bwMode="auto">
            <a:xfrm>
              <a:off x="66" y="2548"/>
              <a:ext cx="1903" cy="79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p>
              <a:pPr algn="ctr" defTabSz="914400" eaLnBrk="0" fontAlgn="base" hangingPunct="0">
                <a:spcBef>
                  <a:spcPct val="0"/>
                </a:spcBef>
                <a:spcAft>
                  <a:spcPct val="0"/>
                </a:spcAft>
                <a:defRPr/>
              </a:pP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Technical Activities</a:t>
              </a:r>
              <a:br>
                <a:rPr lang="en-US" sz="1400" b="1" dirty="0">
                  <a:solidFill>
                    <a:srgbClr val="000000"/>
                  </a:solidFill>
                  <a:latin typeface="Arial" pitchFamily="34" charset="0"/>
                  <a:ea typeface="MS PGothic" pitchFamily="34" charset="-128"/>
                </a:rPr>
              </a:br>
              <a:br>
                <a:rPr lang="en-US" sz="900" b="1" dirty="0">
                  <a:solidFill>
                    <a:srgbClr val="000000"/>
                  </a:solidFill>
                  <a:latin typeface="Arial" pitchFamily="34" charset="0"/>
                  <a:ea typeface="MS PGothic" pitchFamily="34" charset="-128"/>
                </a:rPr>
              </a:br>
              <a:r>
                <a:rPr lang="en-US" sz="1400" dirty="0">
                  <a:solidFill>
                    <a:srgbClr val="000000"/>
                  </a:solidFill>
                  <a:latin typeface="Arial" pitchFamily="34" charset="0"/>
                  <a:ea typeface="MS PGothic" pitchFamily="34" charset="-128"/>
                </a:rPr>
                <a:t>Defines Technical Scope</a:t>
              </a:r>
            </a:p>
          </p:txBody>
        </p:sp>
      </p:grpSp>
      <p:cxnSp>
        <p:nvCxnSpPr>
          <p:cNvPr id="75" name="Straight Connector 74">
            <a:extLst>
              <a:ext uri="{FF2B5EF4-FFF2-40B4-BE49-F238E27FC236}">
                <a16:creationId xmlns:a16="http://schemas.microsoft.com/office/drawing/2014/main" id="{7636158F-5E8E-C949-9963-2E4EA4BAD10F}"/>
              </a:ext>
            </a:extLst>
          </p:cNvPr>
          <p:cNvCxnSpPr>
            <a:cxnSpLocks/>
            <a:stCxn id="142" idx="2"/>
            <a:endCxn id="2" idx="0"/>
          </p:cNvCxnSpPr>
          <p:nvPr/>
        </p:nvCxnSpPr>
        <p:spPr bwMode="auto">
          <a:xfrm>
            <a:off x="1485153" y="3503327"/>
            <a:ext cx="6214" cy="24896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78" name="TextBox 77">
            <a:extLst>
              <a:ext uri="{FF2B5EF4-FFF2-40B4-BE49-F238E27FC236}">
                <a16:creationId xmlns:a16="http://schemas.microsoft.com/office/drawing/2014/main" id="{F4FD3917-1EF3-0240-B513-2D7BE6C47074}"/>
              </a:ext>
            </a:extLst>
          </p:cNvPr>
          <p:cNvSpPr txBox="1"/>
          <p:nvPr/>
        </p:nvSpPr>
        <p:spPr>
          <a:xfrm>
            <a:off x="381000" y="4325035"/>
            <a:ext cx="1071855" cy="323165"/>
          </a:xfrm>
          <a:prstGeom prst="rect">
            <a:avLst/>
          </a:prstGeom>
          <a:solidFill>
            <a:schemeClr val="bg1"/>
          </a:solidFill>
          <a:ln>
            <a:solidFill>
              <a:schemeClr val="tx1"/>
            </a:solidFill>
          </a:ln>
        </p:spPr>
        <p:txBody>
          <a:bodyPr wrap="square" lIns="45720" tIns="0" rIns="0" bIns="0" rtlCol="0" anchor="ctr" anchorCtr="0">
            <a:spAutoFit/>
          </a:bodyPr>
          <a:lstStyle/>
          <a:p>
            <a:pPr algn="ctr" defTabSz="914400" eaLnBrk="0" fontAlgn="base" hangingPunct="0">
              <a:spcBef>
                <a:spcPct val="0"/>
              </a:spcBef>
              <a:spcAft>
                <a:spcPct val="0"/>
              </a:spcAft>
            </a:pPr>
            <a:r>
              <a:rPr lang="en-US" sz="1050" b="1" dirty="0">
                <a:solidFill>
                  <a:srgbClr val="000000"/>
                </a:solidFill>
                <a:ea typeface="ＭＳ Ｐゴシック" charset="-128"/>
              </a:rPr>
              <a:t>Standards Activities</a:t>
            </a:r>
          </a:p>
        </p:txBody>
      </p:sp>
      <p:sp>
        <p:nvSpPr>
          <p:cNvPr id="98" name="TextBox 97"/>
          <p:cNvSpPr txBox="1"/>
          <p:nvPr/>
        </p:nvSpPr>
        <p:spPr>
          <a:xfrm>
            <a:off x="1752599" y="4800600"/>
            <a:ext cx="1295401" cy="484748"/>
          </a:xfrm>
          <a:prstGeom prst="rect">
            <a:avLst/>
          </a:prstGeom>
          <a:solidFill>
            <a:schemeClr val="accent4"/>
          </a:solidFill>
          <a:ln>
            <a:solidFill>
              <a:schemeClr val="tx1"/>
            </a:solidFill>
            <a:prstDash val="solid"/>
          </a:ln>
        </p:spPr>
        <p:txBody>
          <a:bodyPr wrap="square" lIns="45720" tIns="0" rIns="45720" bIns="0" rtlCol="0">
            <a:spAutoFit/>
          </a:bodyPr>
          <a:lstStyle/>
          <a:p>
            <a:pPr algn="ctr" defTabSz="914400" eaLnBrk="0" fontAlgn="base" hangingPunct="0">
              <a:spcBef>
                <a:spcPct val="0"/>
              </a:spcBef>
              <a:spcAft>
                <a:spcPct val="0"/>
              </a:spcAft>
            </a:pPr>
            <a:endParaRPr lang="en-US" sz="1050" b="1" dirty="0">
              <a:solidFill>
                <a:srgbClr val="000000"/>
              </a:solidFill>
              <a:ea typeface="ＭＳ Ｐゴシック" charset="-128"/>
            </a:endParaRPr>
          </a:p>
          <a:p>
            <a:pPr algn="ctr" defTabSz="914400" eaLnBrk="0" fontAlgn="base" hangingPunct="0">
              <a:spcBef>
                <a:spcPct val="0"/>
              </a:spcBef>
              <a:spcAft>
                <a:spcPct val="0"/>
              </a:spcAft>
            </a:pPr>
            <a:r>
              <a:rPr lang="en-US" sz="1050" b="1" dirty="0">
                <a:solidFill>
                  <a:srgbClr val="000000"/>
                </a:solidFill>
                <a:ea typeface="ＭＳ Ｐゴシック" charset="-128"/>
              </a:rPr>
              <a:t>IEEE 802 LMSC</a:t>
            </a:r>
          </a:p>
          <a:p>
            <a:pPr algn="ctr" defTabSz="914400" eaLnBrk="0" fontAlgn="base" hangingPunct="0">
              <a:spcBef>
                <a:spcPct val="0"/>
              </a:spcBef>
              <a:spcAft>
                <a:spcPct val="0"/>
              </a:spcAft>
            </a:pPr>
            <a:endParaRPr lang="en-US" sz="1050" b="1" dirty="0">
              <a:solidFill>
                <a:srgbClr val="000000"/>
              </a:solidFill>
              <a:ea typeface="ＭＳ Ｐゴシック" charset="-128"/>
            </a:endParaRPr>
          </a:p>
        </p:txBody>
      </p:sp>
      <p:cxnSp>
        <p:nvCxnSpPr>
          <p:cNvPr id="16" name="Straight Connector 15">
            <a:extLst>
              <a:ext uri="{FF2B5EF4-FFF2-40B4-BE49-F238E27FC236}">
                <a16:creationId xmlns:a16="http://schemas.microsoft.com/office/drawing/2014/main" id="{DB913079-88E2-644A-BCA0-988AD007C1BA}"/>
              </a:ext>
            </a:extLst>
          </p:cNvPr>
          <p:cNvCxnSpPr>
            <a:cxnSpLocks/>
            <a:stCxn id="98" idx="3"/>
          </p:cNvCxnSpPr>
          <p:nvPr/>
        </p:nvCxnSpPr>
        <p:spPr bwMode="auto">
          <a:xfrm>
            <a:off x="3048000" y="5042974"/>
            <a:ext cx="563418" cy="0"/>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88" name="Straight Connector 87">
            <a:extLst>
              <a:ext uri="{FF2B5EF4-FFF2-40B4-BE49-F238E27FC236}">
                <a16:creationId xmlns:a16="http://schemas.microsoft.com/office/drawing/2014/main" id="{46DAA5E4-A50F-7A4A-9B75-5D72DAD670E0}"/>
              </a:ext>
            </a:extLst>
          </p:cNvPr>
          <p:cNvCxnSpPr>
            <a:cxnSpLocks/>
          </p:cNvCxnSpPr>
          <p:nvPr/>
        </p:nvCxnSpPr>
        <p:spPr bwMode="auto">
          <a:xfrm>
            <a:off x="1061901" y="35052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90" name="Straight Connector 89">
            <a:extLst>
              <a:ext uri="{FF2B5EF4-FFF2-40B4-BE49-F238E27FC236}">
                <a16:creationId xmlns:a16="http://schemas.microsoft.com/office/drawing/2014/main" id="{4F7E4939-278C-0B42-9A6E-4CC5DC07C332}"/>
              </a:ext>
            </a:extLst>
          </p:cNvPr>
          <p:cNvCxnSpPr>
            <a:cxnSpLocks/>
          </p:cNvCxnSpPr>
          <p:nvPr/>
        </p:nvCxnSpPr>
        <p:spPr bwMode="auto">
          <a:xfrm>
            <a:off x="1216113" y="35052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91" name="Straight Connector 90">
            <a:extLst>
              <a:ext uri="{FF2B5EF4-FFF2-40B4-BE49-F238E27FC236}">
                <a16:creationId xmlns:a16="http://schemas.microsoft.com/office/drawing/2014/main" id="{625FC549-2DA6-0E4C-908F-5DF86697A243}"/>
              </a:ext>
            </a:extLst>
          </p:cNvPr>
          <p:cNvCxnSpPr>
            <a:cxnSpLocks/>
          </p:cNvCxnSpPr>
          <p:nvPr/>
        </p:nvCxnSpPr>
        <p:spPr bwMode="auto">
          <a:xfrm>
            <a:off x="1371600" y="35052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92" name="Straight Connector 91">
            <a:extLst>
              <a:ext uri="{FF2B5EF4-FFF2-40B4-BE49-F238E27FC236}">
                <a16:creationId xmlns:a16="http://schemas.microsoft.com/office/drawing/2014/main" id="{3EF7FF2A-1037-2244-BBA2-6C18289C022A}"/>
              </a:ext>
            </a:extLst>
          </p:cNvPr>
          <p:cNvCxnSpPr>
            <a:cxnSpLocks/>
          </p:cNvCxnSpPr>
          <p:nvPr/>
        </p:nvCxnSpPr>
        <p:spPr bwMode="auto">
          <a:xfrm>
            <a:off x="452301" y="35052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93" name="Straight Connector 92">
            <a:extLst>
              <a:ext uri="{FF2B5EF4-FFF2-40B4-BE49-F238E27FC236}">
                <a16:creationId xmlns:a16="http://schemas.microsoft.com/office/drawing/2014/main" id="{C2F4DF46-AC7A-6C4F-B957-75F33A118E59}"/>
              </a:ext>
            </a:extLst>
          </p:cNvPr>
          <p:cNvCxnSpPr>
            <a:cxnSpLocks/>
          </p:cNvCxnSpPr>
          <p:nvPr/>
        </p:nvCxnSpPr>
        <p:spPr bwMode="auto">
          <a:xfrm>
            <a:off x="606513" y="35052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95" name="Straight Connector 94">
            <a:extLst>
              <a:ext uri="{FF2B5EF4-FFF2-40B4-BE49-F238E27FC236}">
                <a16:creationId xmlns:a16="http://schemas.microsoft.com/office/drawing/2014/main" id="{57F0FD40-0FBC-8B45-A4F5-B0A43109725A}"/>
              </a:ext>
            </a:extLst>
          </p:cNvPr>
          <p:cNvCxnSpPr>
            <a:cxnSpLocks/>
          </p:cNvCxnSpPr>
          <p:nvPr/>
        </p:nvCxnSpPr>
        <p:spPr bwMode="auto">
          <a:xfrm>
            <a:off x="762000" y="35052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2" name="TextBox 1"/>
          <p:cNvSpPr txBox="1"/>
          <p:nvPr/>
        </p:nvSpPr>
        <p:spPr>
          <a:xfrm>
            <a:off x="370200" y="3752292"/>
            <a:ext cx="2242333" cy="484748"/>
          </a:xfrm>
          <a:prstGeom prst="rect">
            <a:avLst/>
          </a:prstGeom>
          <a:solidFill>
            <a:schemeClr val="bg1"/>
          </a:solidFill>
          <a:ln>
            <a:solidFill>
              <a:schemeClr val="tx1"/>
            </a:solidFill>
          </a:ln>
        </p:spPr>
        <p:txBody>
          <a:bodyPr wrap="square" lIns="45720" tIns="0" rIns="0" bIns="0" rtlCol="0" anchor="ctr" anchorCtr="0">
            <a:spAutoFit/>
          </a:bodyPr>
          <a:lstStyle/>
          <a:p>
            <a:pPr algn="ctr" defTabSz="914400" eaLnBrk="0" fontAlgn="base" hangingPunct="0">
              <a:spcBef>
                <a:spcPct val="0"/>
              </a:spcBef>
              <a:spcAft>
                <a:spcPct val="0"/>
              </a:spcAft>
            </a:pPr>
            <a:r>
              <a:rPr lang="en-US" sz="1050" b="1" dirty="0">
                <a:solidFill>
                  <a:srgbClr val="000000"/>
                </a:solidFill>
                <a:ea typeface="ＭＳ Ｐゴシック" charset="-128"/>
              </a:rPr>
              <a:t>IEEE Computer Society</a:t>
            </a:r>
            <a:br>
              <a:rPr lang="en-US" sz="1050" b="1" dirty="0">
                <a:solidFill>
                  <a:srgbClr val="000000"/>
                </a:solidFill>
                <a:ea typeface="ＭＳ Ｐゴシック" charset="-128"/>
              </a:rPr>
            </a:br>
            <a:r>
              <a:rPr lang="en-US" sz="1050" b="1" dirty="0">
                <a:solidFill>
                  <a:srgbClr val="000000"/>
                </a:solidFill>
                <a:ea typeface="ＭＳ Ｐゴシック" charset="-128"/>
              </a:rPr>
              <a:t>publications, conferences, standards</a:t>
            </a:r>
            <a:br>
              <a:rPr lang="en-US" sz="1050" b="1" dirty="0">
                <a:solidFill>
                  <a:srgbClr val="000000"/>
                </a:solidFill>
                <a:ea typeface="ＭＳ Ｐゴシック" charset="-128"/>
              </a:rPr>
            </a:br>
            <a:endParaRPr lang="en-US" sz="1050" b="1" dirty="0">
              <a:solidFill>
                <a:srgbClr val="000000"/>
              </a:solidFill>
              <a:ea typeface="ＭＳ Ｐゴシック" charset="-128"/>
            </a:endParaRPr>
          </a:p>
        </p:txBody>
      </p:sp>
      <p:cxnSp>
        <p:nvCxnSpPr>
          <p:cNvPr id="52" name="Straight Connector 51">
            <a:extLst>
              <a:ext uri="{FF2B5EF4-FFF2-40B4-BE49-F238E27FC236}">
                <a16:creationId xmlns:a16="http://schemas.microsoft.com/office/drawing/2014/main" id="{8F093D4B-015D-9D4F-AB3E-97E75398BAC9}"/>
              </a:ext>
            </a:extLst>
          </p:cNvPr>
          <p:cNvCxnSpPr>
            <a:cxnSpLocks/>
          </p:cNvCxnSpPr>
          <p:nvPr/>
        </p:nvCxnSpPr>
        <p:spPr bwMode="auto">
          <a:xfrm>
            <a:off x="914400" y="4648200"/>
            <a:ext cx="2528" cy="394774"/>
          </a:xfrm>
          <a:prstGeom prst="line">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 name="Straight Connector 14">
            <a:extLst>
              <a:ext uri="{FF2B5EF4-FFF2-40B4-BE49-F238E27FC236}">
                <a16:creationId xmlns:a16="http://schemas.microsoft.com/office/drawing/2014/main" id="{6C7168C1-C3EA-2B4B-BD2D-505A4112865A}"/>
              </a:ext>
            </a:extLst>
          </p:cNvPr>
          <p:cNvCxnSpPr>
            <a:endCxn id="98" idx="1"/>
          </p:cNvCxnSpPr>
          <p:nvPr/>
        </p:nvCxnSpPr>
        <p:spPr bwMode="auto">
          <a:xfrm>
            <a:off x="916928" y="5042974"/>
            <a:ext cx="835671"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62" name="Freeform 61">
            <a:extLst>
              <a:ext uri="{FF2B5EF4-FFF2-40B4-BE49-F238E27FC236}">
                <a16:creationId xmlns:a16="http://schemas.microsoft.com/office/drawing/2014/main" id="{76378762-2916-C64F-AA84-AB00270D261F}"/>
              </a:ext>
            </a:extLst>
          </p:cNvPr>
          <p:cNvSpPr/>
          <p:nvPr/>
        </p:nvSpPr>
        <p:spPr bwMode="auto">
          <a:xfrm>
            <a:off x="914400" y="2252777"/>
            <a:ext cx="5394036" cy="343427"/>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p>
            <a:pPr algn="ctr"/>
            <a:endParaRPr lang="en-US"/>
          </a:p>
        </p:txBody>
      </p:sp>
      <p:cxnSp>
        <p:nvCxnSpPr>
          <p:cNvPr id="72" name="Straight Connector 71">
            <a:extLst>
              <a:ext uri="{FF2B5EF4-FFF2-40B4-BE49-F238E27FC236}">
                <a16:creationId xmlns:a16="http://schemas.microsoft.com/office/drawing/2014/main" id="{A628C39E-DA14-46A5-97B9-5BAC55E95F63}"/>
              </a:ext>
            </a:extLst>
          </p:cNvPr>
          <p:cNvCxnSpPr>
            <a:cxnSpLocks/>
          </p:cNvCxnSpPr>
          <p:nvPr/>
        </p:nvCxnSpPr>
        <p:spPr bwMode="auto">
          <a:xfrm>
            <a:off x="5283200" y="4394733"/>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76" name="Straight Connector 75">
            <a:extLst>
              <a:ext uri="{FF2B5EF4-FFF2-40B4-BE49-F238E27FC236}">
                <a16:creationId xmlns:a16="http://schemas.microsoft.com/office/drawing/2014/main" id="{26721E4A-5260-40DB-84AB-608D1D01FEC9}"/>
              </a:ext>
            </a:extLst>
          </p:cNvPr>
          <p:cNvCxnSpPr>
            <a:cxnSpLocks/>
          </p:cNvCxnSpPr>
          <p:nvPr/>
        </p:nvCxnSpPr>
        <p:spPr bwMode="auto">
          <a:xfrm>
            <a:off x="6308436" y="3441078"/>
            <a:ext cx="397164" cy="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79" name="Straight Connector 78">
            <a:extLst>
              <a:ext uri="{FF2B5EF4-FFF2-40B4-BE49-F238E27FC236}">
                <a16:creationId xmlns:a16="http://schemas.microsoft.com/office/drawing/2014/main" id="{E5518702-5AC1-47EB-87C1-318013B7C029}"/>
              </a:ext>
            </a:extLst>
          </p:cNvPr>
          <p:cNvCxnSpPr>
            <a:cxnSpLocks/>
          </p:cNvCxnSpPr>
          <p:nvPr/>
        </p:nvCxnSpPr>
        <p:spPr bwMode="auto">
          <a:xfrm>
            <a:off x="6308436" y="3133969"/>
            <a:ext cx="397164" cy="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80" name="Straight Connector 79">
            <a:extLst>
              <a:ext uri="{FF2B5EF4-FFF2-40B4-BE49-F238E27FC236}">
                <a16:creationId xmlns:a16="http://schemas.microsoft.com/office/drawing/2014/main" id="{56615A2A-2270-4B47-8495-AA600928A2A3}"/>
              </a:ext>
            </a:extLst>
          </p:cNvPr>
          <p:cNvCxnSpPr>
            <a:cxnSpLocks/>
          </p:cNvCxnSpPr>
          <p:nvPr/>
        </p:nvCxnSpPr>
        <p:spPr bwMode="auto">
          <a:xfrm>
            <a:off x="6308436" y="2736805"/>
            <a:ext cx="397164" cy="0"/>
          </a:xfrm>
          <a:prstGeom prst="line">
            <a:avLst/>
          </a:prstGeom>
          <a:solidFill>
            <a:schemeClr val="accent1"/>
          </a:solidFill>
          <a:ln w="25400" cap="flat" cmpd="sng" algn="ctr">
            <a:solidFill>
              <a:srgbClr val="0432FF"/>
            </a:solidFill>
            <a:prstDash val="solid"/>
            <a:round/>
            <a:headEnd type="none" w="med" len="med"/>
            <a:tailEnd type="none" w="med" len="med"/>
          </a:ln>
          <a:effectLst/>
        </p:spPr>
      </p:cxnSp>
      <p:sp>
        <p:nvSpPr>
          <p:cNvPr id="81" name="_s55325">
            <a:extLst>
              <a:ext uri="{FF2B5EF4-FFF2-40B4-BE49-F238E27FC236}">
                <a16:creationId xmlns:a16="http://schemas.microsoft.com/office/drawing/2014/main" id="{EA29FD55-F6E7-4F38-A395-A8C76ED26CEC}"/>
              </a:ext>
            </a:extLst>
          </p:cNvPr>
          <p:cNvSpPr>
            <a:spLocks noChangeArrowheads="1"/>
          </p:cNvSpPr>
          <p:nvPr/>
        </p:nvSpPr>
        <p:spPr bwMode="auto">
          <a:xfrm>
            <a:off x="6705600" y="2596204"/>
            <a:ext cx="2149368" cy="27195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Educational Activities</a:t>
            </a:r>
            <a:endParaRPr lang="en-US" sz="1400" dirty="0">
              <a:solidFill>
                <a:srgbClr val="000000"/>
              </a:solidFill>
              <a:latin typeface="Arial" pitchFamily="34" charset="0"/>
              <a:ea typeface="MS PGothic" pitchFamily="34" charset="-128"/>
            </a:endParaRPr>
          </a:p>
        </p:txBody>
      </p:sp>
      <p:sp>
        <p:nvSpPr>
          <p:cNvPr id="94" name="_s55325">
            <a:extLst>
              <a:ext uri="{FF2B5EF4-FFF2-40B4-BE49-F238E27FC236}">
                <a16:creationId xmlns:a16="http://schemas.microsoft.com/office/drawing/2014/main" id="{1ADF323E-C350-4355-9521-D89280376351}"/>
              </a:ext>
            </a:extLst>
          </p:cNvPr>
          <p:cNvSpPr>
            <a:spLocks noChangeArrowheads="1"/>
          </p:cNvSpPr>
          <p:nvPr/>
        </p:nvSpPr>
        <p:spPr bwMode="auto">
          <a:xfrm>
            <a:off x="6705600" y="2997990"/>
            <a:ext cx="2149368" cy="27195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Publications</a:t>
            </a:r>
          </a:p>
        </p:txBody>
      </p:sp>
      <p:sp>
        <p:nvSpPr>
          <p:cNvPr id="104" name="_s55325">
            <a:extLst>
              <a:ext uri="{FF2B5EF4-FFF2-40B4-BE49-F238E27FC236}">
                <a16:creationId xmlns:a16="http://schemas.microsoft.com/office/drawing/2014/main" id="{BF753E31-2A3F-4EDF-B88B-F52DE65A2765}"/>
              </a:ext>
            </a:extLst>
          </p:cNvPr>
          <p:cNvSpPr>
            <a:spLocks noChangeArrowheads="1"/>
          </p:cNvSpPr>
          <p:nvPr/>
        </p:nvSpPr>
        <p:spPr bwMode="auto">
          <a:xfrm>
            <a:off x="6697716" y="3367348"/>
            <a:ext cx="2149368" cy="27195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Member &amp; Geographic</a:t>
            </a:r>
            <a:endParaRPr lang="en-US" sz="1400" dirty="0">
              <a:solidFill>
                <a:srgbClr val="000000"/>
              </a:solidFill>
              <a:latin typeface="Arial" pitchFamily="34" charset="0"/>
              <a:ea typeface="MS PGothic" pitchFamily="34" charset="-128"/>
            </a:endParaRPr>
          </a:p>
        </p:txBody>
      </p:sp>
      <p:cxnSp>
        <p:nvCxnSpPr>
          <p:cNvPr id="112" name="Straight Connector 111">
            <a:extLst>
              <a:ext uri="{FF2B5EF4-FFF2-40B4-BE49-F238E27FC236}">
                <a16:creationId xmlns:a16="http://schemas.microsoft.com/office/drawing/2014/main" id="{41C306F7-435A-4860-AAAF-68056EE5CD67}"/>
              </a:ext>
            </a:extLst>
          </p:cNvPr>
          <p:cNvCxnSpPr>
            <a:cxnSpLocks/>
          </p:cNvCxnSpPr>
          <p:nvPr/>
        </p:nvCxnSpPr>
        <p:spPr bwMode="auto">
          <a:xfrm>
            <a:off x="6308436" y="2596204"/>
            <a:ext cx="0" cy="844874"/>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115" name="Straight Connector 114">
            <a:extLst>
              <a:ext uri="{FF2B5EF4-FFF2-40B4-BE49-F238E27FC236}">
                <a16:creationId xmlns:a16="http://schemas.microsoft.com/office/drawing/2014/main" id="{A28BCE02-0242-4EB5-BFC4-6F8491BF3C35}"/>
              </a:ext>
            </a:extLst>
          </p:cNvPr>
          <p:cNvCxnSpPr>
            <a:cxnSpLocks/>
          </p:cNvCxnSpPr>
          <p:nvPr/>
        </p:nvCxnSpPr>
        <p:spPr bwMode="auto">
          <a:xfrm>
            <a:off x="5589817" y="4394733"/>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117" name="Straight Connector 116">
            <a:extLst>
              <a:ext uri="{FF2B5EF4-FFF2-40B4-BE49-F238E27FC236}">
                <a16:creationId xmlns:a16="http://schemas.microsoft.com/office/drawing/2014/main" id="{CF68BA5B-6361-479D-9923-0D77FF8EFBA5}"/>
              </a:ext>
            </a:extLst>
          </p:cNvPr>
          <p:cNvCxnSpPr>
            <a:cxnSpLocks/>
          </p:cNvCxnSpPr>
          <p:nvPr/>
        </p:nvCxnSpPr>
        <p:spPr bwMode="auto">
          <a:xfrm>
            <a:off x="4946073" y="4394733"/>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sp>
        <p:nvSpPr>
          <p:cNvPr id="53" name="Freeform 52">
            <a:extLst>
              <a:ext uri="{FF2B5EF4-FFF2-40B4-BE49-F238E27FC236}">
                <a16:creationId xmlns:a16="http://schemas.microsoft.com/office/drawing/2014/main" id="{EFA1389F-4E03-CB49-8835-921E37E60610}"/>
              </a:ext>
            </a:extLst>
          </p:cNvPr>
          <p:cNvSpPr/>
          <p:nvPr/>
        </p:nvSpPr>
        <p:spPr>
          <a:xfrm>
            <a:off x="3634115" y="5622321"/>
            <a:ext cx="837898" cy="591222"/>
          </a:xfrm>
          <a:custGeom>
            <a:avLst/>
            <a:gdLst>
              <a:gd name="connsiteX0" fmla="*/ 0 w 1975715"/>
              <a:gd name="connsiteY0" fmla="*/ 43957 h 439568"/>
              <a:gd name="connsiteX1" fmla="*/ 43957 w 1975715"/>
              <a:gd name="connsiteY1" fmla="*/ 0 h 439568"/>
              <a:gd name="connsiteX2" fmla="*/ 1931758 w 1975715"/>
              <a:gd name="connsiteY2" fmla="*/ 0 h 439568"/>
              <a:gd name="connsiteX3" fmla="*/ 1975715 w 1975715"/>
              <a:gd name="connsiteY3" fmla="*/ 43957 h 439568"/>
              <a:gd name="connsiteX4" fmla="*/ 1975715 w 1975715"/>
              <a:gd name="connsiteY4" fmla="*/ 395611 h 439568"/>
              <a:gd name="connsiteX5" fmla="*/ 1931758 w 1975715"/>
              <a:gd name="connsiteY5" fmla="*/ 439568 h 439568"/>
              <a:gd name="connsiteX6" fmla="*/ 43957 w 1975715"/>
              <a:gd name="connsiteY6" fmla="*/ 439568 h 439568"/>
              <a:gd name="connsiteX7" fmla="*/ 0 w 1975715"/>
              <a:gd name="connsiteY7" fmla="*/ 395611 h 439568"/>
              <a:gd name="connsiteX8" fmla="*/ 0 w 1975715"/>
              <a:gd name="connsiteY8" fmla="*/ 43957 h 43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75715" h="439568">
                <a:moveTo>
                  <a:pt x="0" y="43957"/>
                </a:moveTo>
                <a:cubicBezTo>
                  <a:pt x="0" y="19680"/>
                  <a:pt x="19680" y="0"/>
                  <a:pt x="43957" y="0"/>
                </a:cubicBezTo>
                <a:lnTo>
                  <a:pt x="1931758" y="0"/>
                </a:lnTo>
                <a:cubicBezTo>
                  <a:pt x="1956035" y="0"/>
                  <a:pt x="1975715" y="19680"/>
                  <a:pt x="1975715" y="43957"/>
                </a:cubicBezTo>
                <a:lnTo>
                  <a:pt x="1975715" y="395611"/>
                </a:lnTo>
                <a:cubicBezTo>
                  <a:pt x="1975715" y="419888"/>
                  <a:pt x="1956035" y="439568"/>
                  <a:pt x="1931758" y="439568"/>
                </a:cubicBezTo>
                <a:lnTo>
                  <a:pt x="43957" y="439568"/>
                </a:lnTo>
                <a:cubicBezTo>
                  <a:pt x="19680" y="439568"/>
                  <a:pt x="0" y="419888"/>
                  <a:pt x="0" y="395611"/>
                </a:cubicBezTo>
                <a:lnTo>
                  <a:pt x="0" y="43957"/>
                </a:lnTo>
                <a:close/>
              </a:path>
            </a:pathLst>
          </a:custGeom>
          <a:solidFill>
            <a:schemeClr val="bg1"/>
          </a:solidFill>
          <a:ln w="0">
            <a:solidFill>
              <a:schemeClr val="tx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7165" tIns="47165" rIns="47165" bIns="47165" numCol="1" spcCol="1270" anchor="ctr" anchorCtr="0">
            <a:noAutofit/>
          </a:bodyPr>
          <a:lstStyle/>
          <a:p>
            <a:pPr lvl="0" algn="ctr" defTabSz="400050">
              <a:lnSpc>
                <a:spcPct val="90000"/>
              </a:lnSpc>
              <a:spcAft>
                <a:spcPct val="35000"/>
              </a:spcAft>
            </a:pPr>
            <a:r>
              <a:rPr lang="en-US" sz="900" b="1" dirty="0">
                <a:solidFill>
                  <a:schemeClr val="tx1"/>
                </a:solidFill>
              </a:rPr>
              <a:t>New Standards Committee (</a:t>
            </a:r>
            <a:r>
              <a:rPr lang="en-US" sz="900" b="1" dirty="0" err="1">
                <a:solidFill>
                  <a:schemeClr val="tx1"/>
                </a:solidFill>
              </a:rPr>
              <a:t>NesCom</a:t>
            </a:r>
            <a:r>
              <a:rPr lang="en-US" sz="900" b="1" dirty="0">
                <a:solidFill>
                  <a:schemeClr val="tx1"/>
                </a:solidFill>
              </a:rPr>
              <a:t>)</a:t>
            </a:r>
          </a:p>
        </p:txBody>
      </p:sp>
      <p:sp>
        <p:nvSpPr>
          <p:cNvPr id="54" name="Freeform 53">
            <a:extLst>
              <a:ext uri="{FF2B5EF4-FFF2-40B4-BE49-F238E27FC236}">
                <a16:creationId xmlns:a16="http://schemas.microsoft.com/office/drawing/2014/main" id="{E80B0A79-3301-2A4F-84A0-FBDB50124F4E}"/>
              </a:ext>
            </a:extLst>
          </p:cNvPr>
          <p:cNvSpPr/>
          <p:nvPr/>
        </p:nvSpPr>
        <p:spPr>
          <a:xfrm>
            <a:off x="4756094" y="5622321"/>
            <a:ext cx="837898" cy="591222"/>
          </a:xfrm>
          <a:custGeom>
            <a:avLst/>
            <a:gdLst>
              <a:gd name="connsiteX0" fmla="*/ 0 w 1975715"/>
              <a:gd name="connsiteY0" fmla="*/ 43957 h 439568"/>
              <a:gd name="connsiteX1" fmla="*/ 43957 w 1975715"/>
              <a:gd name="connsiteY1" fmla="*/ 0 h 439568"/>
              <a:gd name="connsiteX2" fmla="*/ 1931758 w 1975715"/>
              <a:gd name="connsiteY2" fmla="*/ 0 h 439568"/>
              <a:gd name="connsiteX3" fmla="*/ 1975715 w 1975715"/>
              <a:gd name="connsiteY3" fmla="*/ 43957 h 439568"/>
              <a:gd name="connsiteX4" fmla="*/ 1975715 w 1975715"/>
              <a:gd name="connsiteY4" fmla="*/ 395611 h 439568"/>
              <a:gd name="connsiteX5" fmla="*/ 1931758 w 1975715"/>
              <a:gd name="connsiteY5" fmla="*/ 439568 h 439568"/>
              <a:gd name="connsiteX6" fmla="*/ 43957 w 1975715"/>
              <a:gd name="connsiteY6" fmla="*/ 439568 h 439568"/>
              <a:gd name="connsiteX7" fmla="*/ 0 w 1975715"/>
              <a:gd name="connsiteY7" fmla="*/ 395611 h 439568"/>
              <a:gd name="connsiteX8" fmla="*/ 0 w 1975715"/>
              <a:gd name="connsiteY8" fmla="*/ 43957 h 43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75715" h="439568">
                <a:moveTo>
                  <a:pt x="0" y="43957"/>
                </a:moveTo>
                <a:cubicBezTo>
                  <a:pt x="0" y="19680"/>
                  <a:pt x="19680" y="0"/>
                  <a:pt x="43957" y="0"/>
                </a:cubicBezTo>
                <a:lnTo>
                  <a:pt x="1931758" y="0"/>
                </a:lnTo>
                <a:cubicBezTo>
                  <a:pt x="1956035" y="0"/>
                  <a:pt x="1975715" y="19680"/>
                  <a:pt x="1975715" y="43957"/>
                </a:cubicBezTo>
                <a:lnTo>
                  <a:pt x="1975715" y="395611"/>
                </a:lnTo>
                <a:cubicBezTo>
                  <a:pt x="1975715" y="419888"/>
                  <a:pt x="1956035" y="439568"/>
                  <a:pt x="1931758" y="439568"/>
                </a:cubicBezTo>
                <a:lnTo>
                  <a:pt x="43957" y="439568"/>
                </a:lnTo>
                <a:cubicBezTo>
                  <a:pt x="19680" y="439568"/>
                  <a:pt x="0" y="419888"/>
                  <a:pt x="0" y="395611"/>
                </a:cubicBezTo>
                <a:lnTo>
                  <a:pt x="0" y="43957"/>
                </a:lnTo>
                <a:close/>
              </a:path>
            </a:pathLst>
          </a:custGeom>
          <a:solidFill>
            <a:schemeClr val="bg1"/>
          </a:solidFill>
          <a:ln w="0">
            <a:solidFill>
              <a:schemeClr val="tx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7165" tIns="47165" rIns="47165" bIns="47165" numCol="1" spcCol="1270" anchor="ctr" anchorCtr="0">
            <a:noAutofit/>
          </a:bodyPr>
          <a:lstStyle/>
          <a:p>
            <a:pPr lvl="0" algn="ctr" defTabSz="400050">
              <a:lnSpc>
                <a:spcPct val="90000"/>
              </a:lnSpc>
              <a:spcAft>
                <a:spcPct val="35000"/>
              </a:spcAft>
            </a:pPr>
            <a:r>
              <a:rPr lang="en-US" sz="900" b="1" dirty="0">
                <a:solidFill>
                  <a:schemeClr val="tx1"/>
                </a:solidFill>
              </a:rPr>
              <a:t>Standards</a:t>
            </a:r>
          </a:p>
          <a:p>
            <a:pPr lvl="0" algn="ctr" defTabSz="400050">
              <a:lnSpc>
                <a:spcPct val="90000"/>
              </a:lnSpc>
              <a:spcAft>
                <a:spcPct val="35000"/>
              </a:spcAft>
            </a:pPr>
            <a:r>
              <a:rPr lang="en-US" sz="900" b="1" dirty="0">
                <a:solidFill>
                  <a:schemeClr val="tx1"/>
                </a:solidFill>
              </a:rPr>
              <a:t>Review Committee (</a:t>
            </a:r>
            <a:r>
              <a:rPr lang="en-US" sz="900" b="1" dirty="0" err="1">
                <a:solidFill>
                  <a:schemeClr val="tx1"/>
                </a:solidFill>
              </a:rPr>
              <a:t>RevCom</a:t>
            </a:r>
            <a:r>
              <a:rPr lang="en-US" sz="900" b="1" dirty="0">
                <a:solidFill>
                  <a:schemeClr val="tx1"/>
                </a:solidFill>
              </a:rPr>
              <a:t>)</a:t>
            </a:r>
          </a:p>
        </p:txBody>
      </p:sp>
      <p:cxnSp>
        <p:nvCxnSpPr>
          <p:cNvPr id="55" name="Straight Connector 54">
            <a:extLst>
              <a:ext uri="{FF2B5EF4-FFF2-40B4-BE49-F238E27FC236}">
                <a16:creationId xmlns:a16="http://schemas.microsoft.com/office/drawing/2014/main" id="{04202AD4-6118-E74C-A503-A88D0E776766}"/>
              </a:ext>
            </a:extLst>
          </p:cNvPr>
          <p:cNvCxnSpPr>
            <a:cxnSpLocks/>
          </p:cNvCxnSpPr>
          <p:nvPr/>
        </p:nvCxnSpPr>
        <p:spPr bwMode="auto">
          <a:xfrm>
            <a:off x="4598827" y="5226922"/>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spTree>
    <p:extLst>
      <p:ext uri="{BB962C8B-B14F-4D97-AF65-F5344CB8AC3E}">
        <p14:creationId xmlns:p14="http://schemas.microsoft.com/office/powerpoint/2010/main" val="28198637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7170" name="CustomShape 1">
            <a:extLst>
              <a:ext uri="{FF2B5EF4-FFF2-40B4-BE49-F238E27FC236}">
                <a16:creationId xmlns:a16="http://schemas.microsoft.com/office/drawing/2014/main" id="{45DD97F0-9903-A840-9681-09E891DCAA8F}"/>
              </a:ext>
            </a:extLst>
          </p:cNvPr>
          <p:cNvSpPr>
            <a:spLocks noChangeArrowheads="1"/>
          </p:cNvSpPr>
          <p:nvPr/>
        </p:nvSpPr>
        <p:spPr bwMode="auto">
          <a:xfrm>
            <a:off x="1295400" y="274638"/>
            <a:ext cx="5638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7171" name="CustomShape 2">
            <a:extLst>
              <a:ext uri="{FF2B5EF4-FFF2-40B4-BE49-F238E27FC236}">
                <a16:creationId xmlns:a16="http://schemas.microsoft.com/office/drawing/2014/main" id="{C97C14F2-E2AB-924F-AC7D-CC94BEC2F2B0}"/>
              </a:ext>
            </a:extLst>
          </p:cNvPr>
          <p:cNvSpPr>
            <a:spLocks noChangeArrowheads="1"/>
          </p:cNvSpPr>
          <p:nvPr/>
        </p:nvSpPr>
        <p:spPr bwMode="auto">
          <a:xfrm>
            <a:off x="457200" y="1600200"/>
            <a:ext cx="7924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914400" indent="-45720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pPr>
            <a:endParaRPr lang="en-US" altLang="en-US" sz="2200" dirty="0">
              <a:ea typeface="DejaVu Sans"/>
              <a:cs typeface="DejaVu Sans"/>
            </a:endParaRPr>
          </a:p>
        </p:txBody>
      </p:sp>
      <p:sp>
        <p:nvSpPr>
          <p:cNvPr id="2" name="Title 1">
            <a:extLst>
              <a:ext uri="{FF2B5EF4-FFF2-40B4-BE49-F238E27FC236}">
                <a16:creationId xmlns:a16="http://schemas.microsoft.com/office/drawing/2014/main" id="{63743206-B459-4542-80C8-DEEEA7D8E555}"/>
              </a:ext>
            </a:extLst>
          </p:cNvPr>
          <p:cNvSpPr>
            <a:spLocks noGrp="1"/>
          </p:cNvSpPr>
          <p:nvPr>
            <p:ph type="title"/>
          </p:nvPr>
        </p:nvSpPr>
        <p:spPr/>
        <p:txBody>
          <a:bodyPr/>
          <a:lstStyle/>
          <a:p>
            <a:r>
              <a:rPr lang="en-US" altLang="en-US" dirty="0">
                <a:ea typeface="DejaVu Sans"/>
                <a:cs typeface="DejaVu Sans"/>
              </a:rPr>
              <a:t>LMSC</a:t>
            </a:r>
            <a:br>
              <a:rPr lang="en-US" altLang="en-US" sz="1100" dirty="0">
                <a:ea typeface="DejaVu Sans"/>
                <a:cs typeface="DejaVu Sans"/>
              </a:rPr>
            </a:br>
            <a:endParaRPr lang="en-US" dirty="0"/>
          </a:p>
        </p:txBody>
      </p:sp>
      <p:sp>
        <p:nvSpPr>
          <p:cNvPr id="3" name="Content Placeholder 2">
            <a:extLst>
              <a:ext uri="{FF2B5EF4-FFF2-40B4-BE49-F238E27FC236}">
                <a16:creationId xmlns:a16="http://schemas.microsoft.com/office/drawing/2014/main" id="{0FD140CA-37DA-E740-80C4-88154AC78B4F}"/>
              </a:ext>
            </a:extLst>
          </p:cNvPr>
          <p:cNvSpPr>
            <a:spLocks noGrp="1"/>
          </p:cNvSpPr>
          <p:nvPr>
            <p:ph idx="1"/>
          </p:nvPr>
        </p:nvSpPr>
        <p:spPr/>
        <p:txBody>
          <a:bodyPr/>
          <a:lstStyle/>
          <a:p>
            <a:pPr lvl="1"/>
            <a:r>
              <a:rPr lang="en-US" dirty="0"/>
              <a:t>IEEE 802:</a:t>
            </a:r>
          </a:p>
          <a:p>
            <a:pPr lvl="2"/>
            <a:r>
              <a:rPr lang="en-US" dirty="0"/>
              <a:t>LAN/MAN Standards Committee (LMSC)</a:t>
            </a:r>
          </a:p>
          <a:p>
            <a:pPr lvl="1"/>
            <a:r>
              <a:rPr lang="en-US" dirty="0"/>
              <a:t>Develops standards, for</a:t>
            </a:r>
          </a:p>
          <a:p>
            <a:pPr lvl="2"/>
            <a:r>
              <a:rPr lang="en-US" dirty="0"/>
              <a:t>Local Area Networks (LAN)</a:t>
            </a:r>
          </a:p>
          <a:p>
            <a:pPr lvl="2"/>
            <a:r>
              <a:rPr lang="en-US" dirty="0"/>
              <a:t>Metropolitan Area Networks (MAN)</a:t>
            </a:r>
          </a:p>
          <a:p>
            <a:pPr lvl="2"/>
            <a:r>
              <a:rPr lang="en-US" dirty="0"/>
              <a:t>Regional Area Networks (RAN) </a:t>
            </a:r>
          </a:p>
          <a:p>
            <a:pPr lvl="2"/>
            <a:r>
              <a:rPr lang="en-US" dirty="0"/>
              <a:t>Personal Area Networks (PAN)</a:t>
            </a:r>
          </a:p>
          <a:p>
            <a:pPr lvl="2"/>
            <a:r>
              <a:rPr lang="en-US" dirty="0"/>
              <a:t>Wireless Specialty Networks (WSN), etc.</a:t>
            </a:r>
          </a:p>
          <a:p>
            <a:pPr lvl="1"/>
            <a:r>
              <a:rPr lang="en-US" dirty="0"/>
              <a:t>In operation since March 1980 </a:t>
            </a:r>
          </a:p>
        </p:txBody>
      </p:sp>
      <p:sp>
        <p:nvSpPr>
          <p:cNvPr id="7192" name="Slide Number Placeholder 1">
            <a:extLst>
              <a:ext uri="{FF2B5EF4-FFF2-40B4-BE49-F238E27FC236}">
                <a16:creationId xmlns:a16="http://schemas.microsoft.com/office/drawing/2014/main" id="{754701EF-0B61-D04F-8AEA-EF0E4D211E5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9E1156C-4609-1F47-84C9-D4101D497BB4}" type="slidenum">
              <a:rPr lang="en-US" altLang="en-US" sz="1400"/>
              <a:pPr>
                <a:spcBef>
                  <a:spcPct val="0"/>
                </a:spcBef>
                <a:buSzTx/>
                <a:buFontTx/>
                <a:buNone/>
              </a:pPr>
              <a:t>23</a:t>
            </a:fld>
            <a:endParaRPr lang="en-US" altLang="en-US" sz="14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ustomShape 1">
            <a:extLst>
              <a:ext uri="{FF2B5EF4-FFF2-40B4-BE49-F238E27FC236}">
                <a16:creationId xmlns:a16="http://schemas.microsoft.com/office/drawing/2014/main" id="{45DD97F0-9903-A840-9681-09E891DCAA8F}"/>
              </a:ext>
            </a:extLst>
          </p:cNvPr>
          <p:cNvSpPr>
            <a:spLocks noChangeArrowheads="1"/>
          </p:cNvSpPr>
          <p:nvPr/>
        </p:nvSpPr>
        <p:spPr bwMode="auto">
          <a:xfrm>
            <a:off x="1981200" y="274638"/>
            <a:ext cx="5638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7173" name="CustomShape 4">
            <a:extLst>
              <a:ext uri="{FF2B5EF4-FFF2-40B4-BE49-F238E27FC236}">
                <a16:creationId xmlns:a16="http://schemas.microsoft.com/office/drawing/2014/main" id="{A6BEECDA-AF63-CE47-AA69-C8C3EC950A5D}"/>
              </a:ext>
            </a:extLst>
          </p:cNvPr>
          <p:cNvSpPr>
            <a:spLocks noChangeArrowheads="1"/>
          </p:cNvSpPr>
          <p:nvPr/>
        </p:nvSpPr>
        <p:spPr bwMode="auto">
          <a:xfrm>
            <a:off x="6324600" y="2133599"/>
            <a:ext cx="1219200" cy="3200399"/>
          </a:xfrm>
          <a:prstGeom prst="rect">
            <a:avLst/>
          </a:prstGeom>
          <a:solidFill>
            <a:srgbClr val="BBE0E3"/>
          </a:solidFill>
          <a:ln w="9363">
            <a:solidFill>
              <a:srgbClr val="000000"/>
            </a:solidFill>
            <a:miter lim="800000"/>
            <a:headEnd/>
            <a:tailEnd/>
          </a:ln>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endParaRPr lang="en-US" altLang="en-US" sz="1800" dirty="0">
              <a:ea typeface="DejaVu Sans"/>
              <a:cs typeface="DejaVu Sans"/>
            </a:endParaRPr>
          </a:p>
        </p:txBody>
      </p:sp>
      <p:sp>
        <p:nvSpPr>
          <p:cNvPr id="7174" name="CustomShape 5">
            <a:extLst>
              <a:ext uri="{FF2B5EF4-FFF2-40B4-BE49-F238E27FC236}">
                <a16:creationId xmlns:a16="http://schemas.microsoft.com/office/drawing/2014/main" id="{BD694777-1A16-D549-AFC6-FBA07871690F}"/>
              </a:ext>
            </a:extLst>
          </p:cNvPr>
          <p:cNvSpPr>
            <a:spLocks noChangeArrowheads="1"/>
          </p:cNvSpPr>
          <p:nvPr/>
        </p:nvSpPr>
        <p:spPr bwMode="auto">
          <a:xfrm>
            <a:off x="6116638" y="1296988"/>
            <a:ext cx="1579562" cy="76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600" b="1" dirty="0">
                <a:ea typeface="DejaVu Sans"/>
                <a:cs typeface="DejaVu Sans"/>
              </a:rPr>
              <a:t>Reference </a:t>
            </a:r>
            <a:endParaRPr lang="en-US" altLang="en-US" sz="1800" b="1" dirty="0">
              <a:ea typeface="DejaVu Sans"/>
              <a:cs typeface="DejaVu Sans"/>
            </a:endParaRPr>
          </a:p>
          <a:p>
            <a:pPr algn="ctr" eaLnBrk="1" hangingPunct="1">
              <a:spcBef>
                <a:spcPct val="0"/>
              </a:spcBef>
              <a:buSzTx/>
              <a:buFontTx/>
              <a:buNone/>
            </a:pPr>
            <a:r>
              <a:rPr lang="en-US" altLang="en-US" sz="1600" b="1" dirty="0">
                <a:ea typeface="DejaVu Sans"/>
                <a:cs typeface="DejaVu Sans"/>
              </a:rPr>
              <a:t>Model for</a:t>
            </a:r>
          </a:p>
          <a:p>
            <a:pPr algn="ctr" eaLnBrk="1" hangingPunct="1">
              <a:spcBef>
                <a:spcPct val="0"/>
              </a:spcBef>
              <a:buSzTx/>
              <a:buFontTx/>
              <a:buNone/>
            </a:pPr>
            <a:r>
              <a:rPr lang="en-US" altLang="en-US" sz="1600" b="1" dirty="0">
                <a:ea typeface="DejaVu Sans"/>
                <a:cs typeface="DejaVu Sans"/>
              </a:rPr>
              <a:t>End Stations</a:t>
            </a:r>
            <a:endParaRPr lang="en-US" altLang="en-US" sz="1800" b="1" dirty="0">
              <a:ea typeface="DejaVu Sans"/>
              <a:cs typeface="DejaVu Sans"/>
            </a:endParaRPr>
          </a:p>
        </p:txBody>
      </p:sp>
      <p:sp>
        <p:nvSpPr>
          <p:cNvPr id="7172" name="CustomShape 3">
            <a:extLst>
              <a:ext uri="{FF2B5EF4-FFF2-40B4-BE49-F238E27FC236}">
                <a16:creationId xmlns:a16="http://schemas.microsoft.com/office/drawing/2014/main" id="{E59735C9-83D7-0F4D-9811-DEE448D8F95E}"/>
              </a:ext>
            </a:extLst>
          </p:cNvPr>
          <p:cNvSpPr>
            <a:spLocks noChangeArrowheads="1"/>
          </p:cNvSpPr>
          <p:nvPr/>
        </p:nvSpPr>
        <p:spPr bwMode="auto">
          <a:xfrm>
            <a:off x="6096000" y="5334000"/>
            <a:ext cx="1676400" cy="1370010"/>
          </a:xfrm>
          <a:prstGeom prst="rect">
            <a:avLst/>
          </a:prstGeom>
          <a:solidFill>
            <a:srgbClr val="FFCCFF"/>
          </a:solidFill>
          <a:ln w="9363">
            <a:solidFill>
              <a:srgbClr val="000000"/>
            </a:solidFill>
            <a:miter lim="800000"/>
            <a:headEnd/>
            <a:tailEnd/>
          </a:ln>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endParaRPr lang="en-US" altLang="en-US" sz="1800" dirty="0">
              <a:ea typeface="DejaVu Sans"/>
              <a:cs typeface="DejaVu Sans"/>
            </a:endParaRPr>
          </a:p>
        </p:txBody>
      </p:sp>
      <p:sp>
        <p:nvSpPr>
          <p:cNvPr id="7175" name="CustomShape 6">
            <a:extLst>
              <a:ext uri="{FF2B5EF4-FFF2-40B4-BE49-F238E27FC236}">
                <a16:creationId xmlns:a16="http://schemas.microsoft.com/office/drawing/2014/main" id="{AE3FDD4C-0BD4-C142-8EBB-3D00D1456BF5}"/>
              </a:ext>
            </a:extLst>
          </p:cNvPr>
          <p:cNvSpPr>
            <a:spLocks noChangeArrowheads="1"/>
          </p:cNvSpPr>
          <p:nvPr/>
        </p:nvSpPr>
        <p:spPr bwMode="auto">
          <a:xfrm>
            <a:off x="6389688" y="2209800"/>
            <a:ext cx="1050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a:ea typeface="DejaVu Sans"/>
                <a:cs typeface="DejaVu Sans"/>
              </a:rPr>
              <a:t>Application</a:t>
            </a:r>
            <a:endParaRPr lang="en-US" altLang="en-US" sz="1800">
              <a:ea typeface="DejaVu Sans"/>
              <a:cs typeface="DejaVu Sans"/>
            </a:endParaRPr>
          </a:p>
        </p:txBody>
      </p:sp>
      <p:sp>
        <p:nvSpPr>
          <p:cNvPr id="7176" name="CustomShape 7">
            <a:extLst>
              <a:ext uri="{FF2B5EF4-FFF2-40B4-BE49-F238E27FC236}">
                <a16:creationId xmlns:a16="http://schemas.microsoft.com/office/drawing/2014/main" id="{7E141689-5FA8-094D-9E6A-88BA65AB7ABF}"/>
              </a:ext>
            </a:extLst>
          </p:cNvPr>
          <p:cNvSpPr>
            <a:spLocks noChangeArrowheads="1"/>
          </p:cNvSpPr>
          <p:nvPr/>
        </p:nvSpPr>
        <p:spPr bwMode="auto">
          <a:xfrm>
            <a:off x="6364287" y="2611438"/>
            <a:ext cx="117951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a:cs typeface="DejaVu Sans"/>
              </a:rPr>
              <a:t>Presentation</a:t>
            </a:r>
            <a:endParaRPr lang="en-US" altLang="en-US" sz="1800" dirty="0">
              <a:ea typeface="DejaVu Sans"/>
              <a:cs typeface="DejaVu Sans"/>
            </a:endParaRPr>
          </a:p>
        </p:txBody>
      </p:sp>
      <p:sp>
        <p:nvSpPr>
          <p:cNvPr id="7177" name="CustomShape 8">
            <a:extLst>
              <a:ext uri="{FF2B5EF4-FFF2-40B4-BE49-F238E27FC236}">
                <a16:creationId xmlns:a16="http://schemas.microsoft.com/office/drawing/2014/main" id="{941E3171-2972-E84F-91B7-9E1CAE13380F}"/>
              </a:ext>
            </a:extLst>
          </p:cNvPr>
          <p:cNvSpPr>
            <a:spLocks noChangeArrowheads="1"/>
          </p:cNvSpPr>
          <p:nvPr/>
        </p:nvSpPr>
        <p:spPr bwMode="auto">
          <a:xfrm>
            <a:off x="6578600" y="3014663"/>
            <a:ext cx="8128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a:cs typeface="DejaVu Sans"/>
              </a:rPr>
              <a:t>Session</a:t>
            </a:r>
            <a:endParaRPr lang="en-US" altLang="en-US" sz="1800" dirty="0">
              <a:ea typeface="DejaVu Sans"/>
              <a:cs typeface="DejaVu Sans"/>
            </a:endParaRPr>
          </a:p>
        </p:txBody>
      </p:sp>
      <p:sp>
        <p:nvSpPr>
          <p:cNvPr id="7178" name="CustomShape 9">
            <a:extLst>
              <a:ext uri="{FF2B5EF4-FFF2-40B4-BE49-F238E27FC236}">
                <a16:creationId xmlns:a16="http://schemas.microsoft.com/office/drawing/2014/main" id="{908E41B8-7887-3147-B759-F31D91B25C8E}"/>
              </a:ext>
            </a:extLst>
          </p:cNvPr>
          <p:cNvSpPr>
            <a:spLocks noChangeArrowheads="1"/>
          </p:cNvSpPr>
          <p:nvPr/>
        </p:nvSpPr>
        <p:spPr bwMode="auto">
          <a:xfrm>
            <a:off x="6446838" y="3417888"/>
            <a:ext cx="9350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a:ea typeface="DejaVu Sans"/>
                <a:cs typeface="DejaVu Sans"/>
              </a:rPr>
              <a:t>Transport</a:t>
            </a:r>
            <a:endParaRPr lang="en-US" altLang="en-US" sz="1800">
              <a:ea typeface="DejaVu Sans"/>
              <a:cs typeface="DejaVu Sans"/>
            </a:endParaRPr>
          </a:p>
        </p:txBody>
      </p:sp>
      <p:sp>
        <p:nvSpPr>
          <p:cNvPr id="7179" name="CustomShape 10">
            <a:extLst>
              <a:ext uri="{FF2B5EF4-FFF2-40B4-BE49-F238E27FC236}">
                <a16:creationId xmlns:a16="http://schemas.microsoft.com/office/drawing/2014/main" id="{FEA829E5-C709-8E46-953C-565FB57E0336}"/>
              </a:ext>
            </a:extLst>
          </p:cNvPr>
          <p:cNvSpPr>
            <a:spLocks noChangeArrowheads="1"/>
          </p:cNvSpPr>
          <p:nvPr/>
        </p:nvSpPr>
        <p:spPr bwMode="auto">
          <a:xfrm>
            <a:off x="6497638" y="3884612"/>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a:cs typeface="DejaVu Sans"/>
              </a:rPr>
              <a:t>Network</a:t>
            </a:r>
            <a:endParaRPr lang="en-US" altLang="en-US" sz="1800" dirty="0">
              <a:ea typeface="DejaVu Sans"/>
              <a:cs typeface="DejaVu Sans"/>
            </a:endParaRPr>
          </a:p>
        </p:txBody>
      </p:sp>
      <p:sp>
        <p:nvSpPr>
          <p:cNvPr id="7180" name="CustomShape 11">
            <a:extLst>
              <a:ext uri="{FF2B5EF4-FFF2-40B4-BE49-F238E27FC236}">
                <a16:creationId xmlns:a16="http://schemas.microsoft.com/office/drawing/2014/main" id="{6A417065-487D-1248-9F9C-7D92DFEF33B5}"/>
              </a:ext>
            </a:extLst>
          </p:cNvPr>
          <p:cNvSpPr>
            <a:spLocks noChangeArrowheads="1"/>
          </p:cNvSpPr>
          <p:nvPr/>
        </p:nvSpPr>
        <p:spPr bwMode="auto">
          <a:xfrm>
            <a:off x="6446838" y="4418012"/>
            <a:ext cx="93186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a:cs typeface="DejaVu Sans"/>
              </a:rPr>
              <a:t>Data Link</a:t>
            </a:r>
            <a:endParaRPr lang="en-US" altLang="en-US" sz="1800" dirty="0">
              <a:ea typeface="DejaVu Sans"/>
              <a:cs typeface="DejaVu Sans"/>
            </a:endParaRPr>
          </a:p>
        </p:txBody>
      </p:sp>
      <p:sp>
        <p:nvSpPr>
          <p:cNvPr id="7181" name="CustomShape 12">
            <a:extLst>
              <a:ext uri="{FF2B5EF4-FFF2-40B4-BE49-F238E27FC236}">
                <a16:creationId xmlns:a16="http://schemas.microsoft.com/office/drawing/2014/main" id="{2B0B4EEC-EC0F-0A47-87C4-8423282925F7}"/>
              </a:ext>
            </a:extLst>
          </p:cNvPr>
          <p:cNvSpPr>
            <a:spLocks noChangeArrowheads="1"/>
          </p:cNvSpPr>
          <p:nvPr/>
        </p:nvSpPr>
        <p:spPr bwMode="auto">
          <a:xfrm>
            <a:off x="6492875" y="5006975"/>
            <a:ext cx="8429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a:cs typeface="DejaVu Sans"/>
              </a:rPr>
              <a:t>Physical</a:t>
            </a:r>
            <a:endParaRPr lang="en-US" altLang="en-US" sz="1800" dirty="0">
              <a:ea typeface="DejaVu Sans"/>
              <a:cs typeface="DejaVu Sans"/>
            </a:endParaRPr>
          </a:p>
        </p:txBody>
      </p:sp>
      <p:sp>
        <p:nvSpPr>
          <p:cNvPr id="7183" name="Line 14">
            <a:extLst>
              <a:ext uri="{FF2B5EF4-FFF2-40B4-BE49-F238E27FC236}">
                <a16:creationId xmlns:a16="http://schemas.microsoft.com/office/drawing/2014/main" id="{A867AC59-B984-DC47-B3BB-93C3A8B05B14}"/>
              </a:ext>
            </a:extLst>
          </p:cNvPr>
          <p:cNvSpPr>
            <a:spLocks/>
          </p:cNvSpPr>
          <p:nvPr/>
        </p:nvSpPr>
        <p:spPr bwMode="auto">
          <a:xfrm>
            <a:off x="6324600" y="2590800"/>
            <a:ext cx="1219200" cy="1588"/>
          </a:xfrm>
          <a:custGeom>
            <a:avLst/>
            <a:gdLst>
              <a:gd name="T0" fmla="*/ 609630 w 1219196"/>
              <a:gd name="T1" fmla="*/ 0 h 1591"/>
              <a:gd name="T2" fmla="*/ 1219260 w 1219196"/>
              <a:gd name="T3" fmla="*/ 779 h 1591"/>
              <a:gd name="T4" fmla="*/ 609630 w 1219196"/>
              <a:gd name="T5" fmla="*/ 1543 h 1591"/>
              <a:gd name="T6" fmla="*/ 0 w 1219196"/>
              <a:gd name="T7" fmla="*/ 779 h 1591"/>
              <a:gd name="T8" fmla="*/ 0 w 1219196"/>
              <a:gd name="T9" fmla="*/ 0 h 1591"/>
              <a:gd name="T10" fmla="*/ 1219260 w 1219196"/>
              <a:gd name="T11" fmla="*/ 1543 h 1591"/>
              <a:gd name="T12" fmla="*/ 17694720 60000 65536"/>
              <a:gd name="T13" fmla="*/ 0 60000 65536"/>
              <a:gd name="T14" fmla="*/ 5898240 60000 65536"/>
              <a:gd name="T15" fmla="*/ 11796480 60000 65536"/>
              <a:gd name="T16" fmla="*/ 5898240 60000 65536"/>
              <a:gd name="T17" fmla="*/ 17694720 60000 65536"/>
              <a:gd name="T18" fmla="*/ 0 w 1219196"/>
              <a:gd name="T19" fmla="*/ 0 h 1591"/>
              <a:gd name="T20" fmla="*/ 1219196 w 1219196"/>
              <a:gd name="T21" fmla="*/ 1591 h 1591"/>
            </a:gdLst>
            <a:ahLst/>
            <a:cxnLst>
              <a:cxn ang="T12">
                <a:pos x="T0" y="T1"/>
              </a:cxn>
              <a:cxn ang="T13">
                <a:pos x="T2" y="T3"/>
              </a:cxn>
              <a:cxn ang="T14">
                <a:pos x="T4" y="T5"/>
              </a:cxn>
              <a:cxn ang="T15">
                <a:pos x="T6" y="T7"/>
              </a:cxn>
              <a:cxn ang="T16">
                <a:pos x="T8" y="T9"/>
              </a:cxn>
              <a:cxn ang="T17">
                <a:pos x="T10" y="T11"/>
              </a:cxn>
            </a:cxnLst>
            <a:rect l="T18" t="T19" r="T20" b="T21"/>
            <a:pathLst>
              <a:path w="1219196" h="1591">
                <a:moveTo>
                  <a:pt x="0" y="0"/>
                </a:moveTo>
                <a:lnTo>
                  <a:pt x="1219196" y="1591"/>
                </a:lnTo>
              </a:path>
            </a:pathLst>
          </a:custGeom>
          <a:noFill/>
          <a:ln w="93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82" name="CustomShape 13">
            <a:extLst>
              <a:ext uri="{FF2B5EF4-FFF2-40B4-BE49-F238E27FC236}">
                <a16:creationId xmlns:a16="http://schemas.microsoft.com/office/drawing/2014/main" id="{9BDD3EC1-060C-204A-A786-31AA3FC07B37}"/>
              </a:ext>
            </a:extLst>
          </p:cNvPr>
          <p:cNvSpPr>
            <a:spLocks noChangeArrowheads="1"/>
          </p:cNvSpPr>
          <p:nvPr/>
        </p:nvSpPr>
        <p:spPr bwMode="auto">
          <a:xfrm>
            <a:off x="6586675" y="5698431"/>
            <a:ext cx="812800" cy="932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a:cs typeface="DejaVu Sans"/>
              </a:rPr>
              <a:t>•Copper</a:t>
            </a:r>
          </a:p>
          <a:p>
            <a:pPr eaLnBrk="1" hangingPunct="1">
              <a:spcBef>
                <a:spcPct val="0"/>
              </a:spcBef>
              <a:buSzTx/>
              <a:buFontTx/>
              <a:buNone/>
            </a:pPr>
            <a:r>
              <a:rPr lang="en-US" altLang="en-US" sz="1400" dirty="0">
                <a:ea typeface="DejaVu Sans"/>
                <a:cs typeface="DejaVu Sans"/>
              </a:rPr>
              <a:t>•Fiber</a:t>
            </a:r>
          </a:p>
          <a:p>
            <a:pPr eaLnBrk="1" hangingPunct="1">
              <a:spcBef>
                <a:spcPct val="0"/>
              </a:spcBef>
              <a:buSzTx/>
              <a:buFontTx/>
              <a:buNone/>
            </a:pPr>
            <a:r>
              <a:rPr lang="en-US" altLang="en-US" sz="1400" dirty="0">
                <a:ea typeface="DejaVu Sans"/>
                <a:cs typeface="DejaVu Sans"/>
              </a:rPr>
              <a:t>•Air</a:t>
            </a:r>
          </a:p>
          <a:p>
            <a:pPr eaLnBrk="1" hangingPunct="1">
              <a:spcBef>
                <a:spcPct val="0"/>
              </a:spcBef>
              <a:buSzTx/>
              <a:buFontTx/>
              <a:buNone/>
            </a:pPr>
            <a:r>
              <a:rPr lang="en-US" altLang="en-US" sz="1400" dirty="0">
                <a:ea typeface="DejaVu Sans"/>
                <a:cs typeface="DejaVu Sans"/>
              </a:rPr>
              <a:t>•Others?</a:t>
            </a:r>
            <a:endParaRPr lang="en-US" altLang="en-US" sz="1800" dirty="0">
              <a:ea typeface="DejaVu Sans"/>
              <a:cs typeface="DejaVu Sans"/>
            </a:endParaRPr>
          </a:p>
        </p:txBody>
      </p:sp>
      <p:sp>
        <p:nvSpPr>
          <p:cNvPr id="7184" name="Line 15">
            <a:extLst>
              <a:ext uri="{FF2B5EF4-FFF2-40B4-BE49-F238E27FC236}">
                <a16:creationId xmlns:a16="http://schemas.microsoft.com/office/drawing/2014/main" id="{0D1490AB-0E01-834B-B361-A5C91529F26E}"/>
              </a:ext>
            </a:extLst>
          </p:cNvPr>
          <p:cNvSpPr>
            <a:spLocks/>
          </p:cNvSpPr>
          <p:nvPr/>
        </p:nvSpPr>
        <p:spPr bwMode="auto">
          <a:xfrm>
            <a:off x="6324600" y="2971800"/>
            <a:ext cx="1219200" cy="1588"/>
          </a:xfrm>
          <a:custGeom>
            <a:avLst/>
            <a:gdLst>
              <a:gd name="T0" fmla="*/ 609630 w 1219196"/>
              <a:gd name="T1" fmla="*/ 0 h 1591"/>
              <a:gd name="T2" fmla="*/ 1219260 w 1219196"/>
              <a:gd name="T3" fmla="*/ 779 h 1591"/>
              <a:gd name="T4" fmla="*/ 609630 w 1219196"/>
              <a:gd name="T5" fmla="*/ 1543 h 1591"/>
              <a:gd name="T6" fmla="*/ 0 w 1219196"/>
              <a:gd name="T7" fmla="*/ 779 h 1591"/>
              <a:gd name="T8" fmla="*/ 0 w 1219196"/>
              <a:gd name="T9" fmla="*/ 0 h 1591"/>
              <a:gd name="T10" fmla="*/ 1219260 w 1219196"/>
              <a:gd name="T11" fmla="*/ 1543 h 1591"/>
              <a:gd name="T12" fmla="*/ 17694720 60000 65536"/>
              <a:gd name="T13" fmla="*/ 0 60000 65536"/>
              <a:gd name="T14" fmla="*/ 5898240 60000 65536"/>
              <a:gd name="T15" fmla="*/ 11796480 60000 65536"/>
              <a:gd name="T16" fmla="*/ 5898240 60000 65536"/>
              <a:gd name="T17" fmla="*/ 17694720 60000 65536"/>
              <a:gd name="T18" fmla="*/ 0 w 1219196"/>
              <a:gd name="T19" fmla="*/ 0 h 1591"/>
              <a:gd name="T20" fmla="*/ 1219196 w 1219196"/>
              <a:gd name="T21" fmla="*/ 1591 h 1591"/>
            </a:gdLst>
            <a:ahLst/>
            <a:cxnLst>
              <a:cxn ang="T12">
                <a:pos x="T0" y="T1"/>
              </a:cxn>
              <a:cxn ang="T13">
                <a:pos x="T2" y="T3"/>
              </a:cxn>
              <a:cxn ang="T14">
                <a:pos x="T4" y="T5"/>
              </a:cxn>
              <a:cxn ang="T15">
                <a:pos x="T6" y="T7"/>
              </a:cxn>
              <a:cxn ang="T16">
                <a:pos x="T8" y="T9"/>
              </a:cxn>
              <a:cxn ang="T17">
                <a:pos x="T10" y="T11"/>
              </a:cxn>
            </a:cxnLst>
            <a:rect l="T18" t="T19" r="T20" b="T21"/>
            <a:pathLst>
              <a:path w="1219196" h="1591">
                <a:moveTo>
                  <a:pt x="0" y="0"/>
                </a:moveTo>
                <a:lnTo>
                  <a:pt x="1219196" y="1591"/>
                </a:lnTo>
              </a:path>
            </a:pathLst>
          </a:custGeom>
          <a:noFill/>
          <a:ln w="93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85" name="Line 16">
            <a:extLst>
              <a:ext uri="{FF2B5EF4-FFF2-40B4-BE49-F238E27FC236}">
                <a16:creationId xmlns:a16="http://schemas.microsoft.com/office/drawing/2014/main" id="{A201318C-DDC8-E049-A4CC-F2E20D64BBA3}"/>
              </a:ext>
            </a:extLst>
          </p:cNvPr>
          <p:cNvSpPr>
            <a:spLocks/>
          </p:cNvSpPr>
          <p:nvPr/>
        </p:nvSpPr>
        <p:spPr bwMode="auto">
          <a:xfrm>
            <a:off x="6324600" y="3352800"/>
            <a:ext cx="1219200" cy="1588"/>
          </a:xfrm>
          <a:custGeom>
            <a:avLst/>
            <a:gdLst>
              <a:gd name="T0" fmla="*/ 609630 w 1219196"/>
              <a:gd name="T1" fmla="*/ 0 h 1591"/>
              <a:gd name="T2" fmla="*/ 1219260 w 1219196"/>
              <a:gd name="T3" fmla="*/ 779 h 1591"/>
              <a:gd name="T4" fmla="*/ 609630 w 1219196"/>
              <a:gd name="T5" fmla="*/ 1543 h 1591"/>
              <a:gd name="T6" fmla="*/ 0 w 1219196"/>
              <a:gd name="T7" fmla="*/ 779 h 1591"/>
              <a:gd name="T8" fmla="*/ 0 w 1219196"/>
              <a:gd name="T9" fmla="*/ 0 h 1591"/>
              <a:gd name="T10" fmla="*/ 1219260 w 1219196"/>
              <a:gd name="T11" fmla="*/ 1543 h 1591"/>
              <a:gd name="T12" fmla="*/ 17694720 60000 65536"/>
              <a:gd name="T13" fmla="*/ 0 60000 65536"/>
              <a:gd name="T14" fmla="*/ 5898240 60000 65536"/>
              <a:gd name="T15" fmla="*/ 11796480 60000 65536"/>
              <a:gd name="T16" fmla="*/ 5898240 60000 65536"/>
              <a:gd name="T17" fmla="*/ 17694720 60000 65536"/>
              <a:gd name="T18" fmla="*/ 0 w 1219196"/>
              <a:gd name="T19" fmla="*/ 0 h 1591"/>
              <a:gd name="T20" fmla="*/ 1219196 w 1219196"/>
              <a:gd name="T21" fmla="*/ 1591 h 1591"/>
            </a:gdLst>
            <a:ahLst/>
            <a:cxnLst>
              <a:cxn ang="T12">
                <a:pos x="T0" y="T1"/>
              </a:cxn>
              <a:cxn ang="T13">
                <a:pos x="T2" y="T3"/>
              </a:cxn>
              <a:cxn ang="T14">
                <a:pos x="T4" y="T5"/>
              </a:cxn>
              <a:cxn ang="T15">
                <a:pos x="T6" y="T7"/>
              </a:cxn>
              <a:cxn ang="T16">
                <a:pos x="T8" y="T9"/>
              </a:cxn>
              <a:cxn ang="T17">
                <a:pos x="T10" y="T11"/>
              </a:cxn>
            </a:cxnLst>
            <a:rect l="T18" t="T19" r="T20" b="T21"/>
            <a:pathLst>
              <a:path w="1219196" h="1591">
                <a:moveTo>
                  <a:pt x="0" y="0"/>
                </a:moveTo>
                <a:lnTo>
                  <a:pt x="1219196" y="1591"/>
                </a:lnTo>
              </a:path>
            </a:pathLst>
          </a:custGeom>
          <a:noFill/>
          <a:ln w="93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86" name="Line 17">
            <a:extLst>
              <a:ext uri="{FF2B5EF4-FFF2-40B4-BE49-F238E27FC236}">
                <a16:creationId xmlns:a16="http://schemas.microsoft.com/office/drawing/2014/main" id="{DA5F7089-ED7E-C64A-81EB-15A32D427FEE}"/>
              </a:ext>
            </a:extLst>
          </p:cNvPr>
          <p:cNvSpPr>
            <a:spLocks/>
          </p:cNvSpPr>
          <p:nvPr/>
        </p:nvSpPr>
        <p:spPr bwMode="auto">
          <a:xfrm>
            <a:off x="6324600" y="3810000"/>
            <a:ext cx="1219200" cy="1588"/>
          </a:xfrm>
          <a:custGeom>
            <a:avLst/>
            <a:gdLst>
              <a:gd name="T0" fmla="*/ 609630 w 1219196"/>
              <a:gd name="T1" fmla="*/ 0 h 1591"/>
              <a:gd name="T2" fmla="*/ 1219260 w 1219196"/>
              <a:gd name="T3" fmla="*/ 779 h 1591"/>
              <a:gd name="T4" fmla="*/ 609630 w 1219196"/>
              <a:gd name="T5" fmla="*/ 1543 h 1591"/>
              <a:gd name="T6" fmla="*/ 0 w 1219196"/>
              <a:gd name="T7" fmla="*/ 779 h 1591"/>
              <a:gd name="T8" fmla="*/ 0 w 1219196"/>
              <a:gd name="T9" fmla="*/ 0 h 1591"/>
              <a:gd name="T10" fmla="*/ 1219260 w 1219196"/>
              <a:gd name="T11" fmla="*/ 1543 h 1591"/>
              <a:gd name="T12" fmla="*/ 17694720 60000 65536"/>
              <a:gd name="T13" fmla="*/ 0 60000 65536"/>
              <a:gd name="T14" fmla="*/ 5898240 60000 65536"/>
              <a:gd name="T15" fmla="*/ 11796480 60000 65536"/>
              <a:gd name="T16" fmla="*/ 5898240 60000 65536"/>
              <a:gd name="T17" fmla="*/ 17694720 60000 65536"/>
              <a:gd name="T18" fmla="*/ 0 w 1219196"/>
              <a:gd name="T19" fmla="*/ 0 h 1591"/>
              <a:gd name="T20" fmla="*/ 1219196 w 1219196"/>
              <a:gd name="T21" fmla="*/ 1591 h 1591"/>
            </a:gdLst>
            <a:ahLst/>
            <a:cxnLst>
              <a:cxn ang="T12">
                <a:pos x="T0" y="T1"/>
              </a:cxn>
              <a:cxn ang="T13">
                <a:pos x="T2" y="T3"/>
              </a:cxn>
              <a:cxn ang="T14">
                <a:pos x="T4" y="T5"/>
              </a:cxn>
              <a:cxn ang="T15">
                <a:pos x="T6" y="T7"/>
              </a:cxn>
              <a:cxn ang="T16">
                <a:pos x="T8" y="T9"/>
              </a:cxn>
              <a:cxn ang="T17">
                <a:pos x="T10" y="T11"/>
              </a:cxn>
            </a:cxnLst>
            <a:rect l="T18" t="T19" r="T20" b="T21"/>
            <a:pathLst>
              <a:path w="1219196" h="1591">
                <a:moveTo>
                  <a:pt x="0" y="0"/>
                </a:moveTo>
                <a:lnTo>
                  <a:pt x="1219196" y="1591"/>
                </a:lnTo>
              </a:path>
            </a:pathLst>
          </a:custGeom>
          <a:noFill/>
          <a:ln w="93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88" name="Line 19">
            <a:extLst>
              <a:ext uri="{FF2B5EF4-FFF2-40B4-BE49-F238E27FC236}">
                <a16:creationId xmlns:a16="http://schemas.microsoft.com/office/drawing/2014/main" id="{B0B7B465-2A73-8A49-A740-CF1D8F7B9114}"/>
              </a:ext>
            </a:extLst>
          </p:cNvPr>
          <p:cNvSpPr>
            <a:spLocks/>
          </p:cNvSpPr>
          <p:nvPr/>
        </p:nvSpPr>
        <p:spPr bwMode="auto">
          <a:xfrm>
            <a:off x="6324600" y="4953000"/>
            <a:ext cx="1219200" cy="1588"/>
          </a:xfrm>
          <a:custGeom>
            <a:avLst/>
            <a:gdLst>
              <a:gd name="T0" fmla="*/ 609630 w 1219196"/>
              <a:gd name="T1" fmla="*/ 0 h 1591"/>
              <a:gd name="T2" fmla="*/ 1219260 w 1219196"/>
              <a:gd name="T3" fmla="*/ 779 h 1591"/>
              <a:gd name="T4" fmla="*/ 609630 w 1219196"/>
              <a:gd name="T5" fmla="*/ 1543 h 1591"/>
              <a:gd name="T6" fmla="*/ 0 w 1219196"/>
              <a:gd name="T7" fmla="*/ 779 h 1591"/>
              <a:gd name="T8" fmla="*/ 0 w 1219196"/>
              <a:gd name="T9" fmla="*/ 0 h 1591"/>
              <a:gd name="T10" fmla="*/ 1219260 w 1219196"/>
              <a:gd name="T11" fmla="*/ 1543 h 1591"/>
              <a:gd name="T12" fmla="*/ 17694720 60000 65536"/>
              <a:gd name="T13" fmla="*/ 0 60000 65536"/>
              <a:gd name="T14" fmla="*/ 5898240 60000 65536"/>
              <a:gd name="T15" fmla="*/ 11796480 60000 65536"/>
              <a:gd name="T16" fmla="*/ 5898240 60000 65536"/>
              <a:gd name="T17" fmla="*/ 17694720 60000 65536"/>
              <a:gd name="T18" fmla="*/ 0 w 1219196"/>
              <a:gd name="T19" fmla="*/ 0 h 1591"/>
              <a:gd name="T20" fmla="*/ 1219196 w 1219196"/>
              <a:gd name="T21" fmla="*/ 1591 h 1591"/>
            </a:gdLst>
            <a:ahLst/>
            <a:cxnLst>
              <a:cxn ang="T12">
                <a:pos x="T0" y="T1"/>
              </a:cxn>
              <a:cxn ang="T13">
                <a:pos x="T2" y="T3"/>
              </a:cxn>
              <a:cxn ang="T14">
                <a:pos x="T4" y="T5"/>
              </a:cxn>
              <a:cxn ang="T15">
                <a:pos x="T6" y="T7"/>
              </a:cxn>
              <a:cxn ang="T16">
                <a:pos x="T8" y="T9"/>
              </a:cxn>
              <a:cxn ang="T17">
                <a:pos x="T10" y="T11"/>
              </a:cxn>
            </a:cxnLst>
            <a:rect l="T18" t="T19" r="T20" b="T21"/>
            <a:pathLst>
              <a:path w="1219196" h="1591">
                <a:moveTo>
                  <a:pt x="0" y="0"/>
                </a:moveTo>
                <a:lnTo>
                  <a:pt x="1219196" y="1591"/>
                </a:lnTo>
              </a:path>
            </a:pathLst>
          </a:custGeom>
          <a:noFill/>
          <a:ln w="93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91" name="CustomShape 22">
            <a:extLst>
              <a:ext uri="{FF2B5EF4-FFF2-40B4-BE49-F238E27FC236}">
                <a16:creationId xmlns:a16="http://schemas.microsoft.com/office/drawing/2014/main" id="{A5B183C1-E591-C34E-9233-C470026A4E8F}"/>
              </a:ext>
            </a:extLst>
          </p:cNvPr>
          <p:cNvSpPr>
            <a:spLocks noChangeArrowheads="1"/>
          </p:cNvSpPr>
          <p:nvPr/>
        </p:nvSpPr>
        <p:spPr bwMode="auto">
          <a:xfrm>
            <a:off x="5487988" y="4419600"/>
            <a:ext cx="701675"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800" dirty="0">
                <a:ea typeface="DejaVu Sans"/>
                <a:cs typeface="DejaVu Sans"/>
              </a:rPr>
              <a:t>IEEE</a:t>
            </a:r>
          </a:p>
          <a:p>
            <a:pPr algn="ctr" eaLnBrk="1" hangingPunct="1">
              <a:spcBef>
                <a:spcPct val="0"/>
              </a:spcBef>
              <a:buSzTx/>
              <a:buFontTx/>
              <a:buNone/>
            </a:pPr>
            <a:r>
              <a:rPr lang="en-US" altLang="en-US" sz="1800" dirty="0">
                <a:ea typeface="DejaVu Sans"/>
                <a:cs typeface="DejaVu Sans"/>
              </a:rPr>
              <a:t>802</a:t>
            </a:r>
          </a:p>
        </p:txBody>
      </p:sp>
      <p:sp>
        <p:nvSpPr>
          <p:cNvPr id="4" name="Title 3">
            <a:extLst>
              <a:ext uri="{FF2B5EF4-FFF2-40B4-BE49-F238E27FC236}">
                <a16:creationId xmlns:a16="http://schemas.microsoft.com/office/drawing/2014/main" id="{25D39898-0F2F-F647-AC8C-A17EC552154A}"/>
              </a:ext>
            </a:extLst>
          </p:cNvPr>
          <p:cNvSpPr>
            <a:spLocks noGrp="1"/>
          </p:cNvSpPr>
          <p:nvPr>
            <p:ph type="title"/>
          </p:nvPr>
        </p:nvSpPr>
        <p:spPr/>
        <p:txBody>
          <a:bodyPr/>
          <a:lstStyle/>
          <a:p>
            <a:r>
              <a:rPr lang="en-US" altLang="en-US" dirty="0">
                <a:ea typeface="DejaVu Sans"/>
                <a:cs typeface="DejaVu Sans"/>
              </a:rPr>
              <a:t>Lower-Layer Focus</a:t>
            </a:r>
            <a:endParaRPr lang="en-US" dirty="0"/>
          </a:p>
        </p:txBody>
      </p:sp>
      <p:sp>
        <p:nvSpPr>
          <p:cNvPr id="5" name="Content Placeholder 4">
            <a:extLst>
              <a:ext uri="{FF2B5EF4-FFF2-40B4-BE49-F238E27FC236}">
                <a16:creationId xmlns:a16="http://schemas.microsoft.com/office/drawing/2014/main" id="{7A54047E-DDC8-3249-B650-CD6210CF3A24}"/>
              </a:ext>
            </a:extLst>
          </p:cNvPr>
          <p:cNvSpPr>
            <a:spLocks noGrp="1"/>
          </p:cNvSpPr>
          <p:nvPr>
            <p:ph idx="1"/>
          </p:nvPr>
        </p:nvSpPr>
        <p:spPr>
          <a:xfrm>
            <a:off x="335784" y="1484644"/>
            <a:ext cx="4654551" cy="5220955"/>
          </a:xfrm>
        </p:spPr>
        <p:txBody>
          <a:bodyPr/>
          <a:lstStyle/>
          <a:p>
            <a:pPr lvl="1"/>
            <a:r>
              <a:rPr lang="en-US" dirty="0"/>
              <a:t>IEEE 802 standards emphasize the functionality of the lowest two layers of the OSI reference model, and the higher layers as they relate to network management</a:t>
            </a:r>
          </a:p>
          <a:p>
            <a:pPr lvl="2"/>
            <a:r>
              <a:rPr lang="en-US" dirty="0"/>
              <a:t>physical layer (PHY, Layer 1)</a:t>
            </a:r>
          </a:p>
          <a:p>
            <a:pPr lvl="2"/>
            <a:r>
              <a:rPr lang="en-US" dirty="0"/>
              <a:t>data link layer (DLL, Layer 2)</a:t>
            </a:r>
          </a:p>
          <a:p>
            <a:pPr lvl="1"/>
            <a:r>
              <a:rPr lang="en-US" dirty="0"/>
              <a:t>IEEE 802 divides DLL into:</a:t>
            </a:r>
          </a:p>
          <a:p>
            <a:pPr lvl="2"/>
            <a:r>
              <a:rPr lang="en-US" dirty="0"/>
              <a:t>Medium Access Control (MAC)	</a:t>
            </a:r>
          </a:p>
          <a:p>
            <a:pPr lvl="3"/>
            <a:r>
              <a:rPr lang="en-US" dirty="0"/>
              <a:t>Multiple specifications</a:t>
            </a:r>
          </a:p>
          <a:p>
            <a:pPr lvl="2"/>
            <a:r>
              <a:rPr lang="en-US" dirty="0"/>
              <a:t>Common logical link control (LLC)</a:t>
            </a:r>
          </a:p>
          <a:p>
            <a:pPr lvl="1"/>
            <a:r>
              <a:rPr lang="en-US" dirty="0"/>
              <a:t>See details in IEEE Std 802</a:t>
            </a:r>
          </a:p>
          <a:p>
            <a:pPr lvl="2"/>
            <a:r>
              <a:rPr lang="en-US" dirty="0"/>
              <a:t>“IEEE Standard for Local and Metropolitan Area Networks: Overview and Architecture”</a:t>
            </a:r>
          </a:p>
        </p:txBody>
      </p:sp>
      <p:sp>
        <p:nvSpPr>
          <p:cNvPr id="7192" name="Slide Number Placeholder 1">
            <a:extLst>
              <a:ext uri="{FF2B5EF4-FFF2-40B4-BE49-F238E27FC236}">
                <a16:creationId xmlns:a16="http://schemas.microsoft.com/office/drawing/2014/main" id="{754701EF-0B61-D04F-8AEA-EF0E4D211E50}"/>
              </a:ext>
            </a:extLst>
          </p:cNvPr>
          <p:cNvSpPr>
            <a:spLocks noGrp="1"/>
          </p:cNvSpPr>
          <p:nvPr>
            <p:ph type="sldNum" sz="quarter" idx="12"/>
          </p:nvPr>
        </p:nvSpPr>
        <p:spPr bwMode="auto">
          <a:xfrm>
            <a:off x="8305802" y="6477000"/>
            <a:ext cx="438151"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9E1156C-4609-1F47-84C9-D4101D497BB4}" type="slidenum">
              <a:rPr lang="en-US" altLang="en-US" sz="1400"/>
              <a:pPr>
                <a:spcBef>
                  <a:spcPct val="0"/>
                </a:spcBef>
                <a:buSzTx/>
                <a:buFontTx/>
                <a:buNone/>
              </a:pPr>
              <a:t>24</a:t>
            </a:fld>
            <a:endParaRPr lang="en-US" altLang="en-US" sz="1400" dirty="0"/>
          </a:p>
        </p:txBody>
      </p:sp>
      <p:cxnSp>
        <p:nvCxnSpPr>
          <p:cNvPr id="3" name="Straight Connector 2">
            <a:extLst>
              <a:ext uri="{FF2B5EF4-FFF2-40B4-BE49-F238E27FC236}">
                <a16:creationId xmlns:a16="http://schemas.microsoft.com/office/drawing/2014/main" id="{C365A98D-28E3-1249-A120-6B80BE28FB76}"/>
              </a:ext>
            </a:extLst>
          </p:cNvPr>
          <p:cNvCxnSpPr>
            <a:cxnSpLocks/>
          </p:cNvCxnSpPr>
          <p:nvPr/>
        </p:nvCxnSpPr>
        <p:spPr>
          <a:xfrm>
            <a:off x="5105400" y="4191000"/>
            <a:ext cx="12192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CEEAE23-AFA1-FA46-9F33-354AD3141D74}"/>
              </a:ext>
            </a:extLst>
          </p:cNvPr>
          <p:cNvCxnSpPr>
            <a:cxnSpLocks/>
          </p:cNvCxnSpPr>
          <p:nvPr/>
        </p:nvCxnSpPr>
        <p:spPr>
          <a:xfrm>
            <a:off x="5105400" y="5334000"/>
            <a:ext cx="12192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9" name="Line 18">
            <a:extLst>
              <a:ext uri="{FF2B5EF4-FFF2-40B4-BE49-F238E27FC236}">
                <a16:creationId xmlns:a16="http://schemas.microsoft.com/office/drawing/2014/main" id="{E37B6EEB-46DA-FD4D-86ED-C225CAE653D0}"/>
              </a:ext>
            </a:extLst>
          </p:cNvPr>
          <p:cNvSpPr>
            <a:spLocks/>
          </p:cNvSpPr>
          <p:nvPr/>
        </p:nvSpPr>
        <p:spPr bwMode="auto">
          <a:xfrm>
            <a:off x="6324600" y="4191000"/>
            <a:ext cx="1219200" cy="1588"/>
          </a:xfrm>
          <a:custGeom>
            <a:avLst/>
            <a:gdLst>
              <a:gd name="T0" fmla="*/ 609630 w 1219196"/>
              <a:gd name="T1" fmla="*/ 0 h 1591"/>
              <a:gd name="T2" fmla="*/ 1219260 w 1219196"/>
              <a:gd name="T3" fmla="*/ 779 h 1591"/>
              <a:gd name="T4" fmla="*/ 609630 w 1219196"/>
              <a:gd name="T5" fmla="*/ 1543 h 1591"/>
              <a:gd name="T6" fmla="*/ 0 w 1219196"/>
              <a:gd name="T7" fmla="*/ 779 h 1591"/>
              <a:gd name="T8" fmla="*/ 0 w 1219196"/>
              <a:gd name="T9" fmla="*/ 0 h 1591"/>
              <a:gd name="T10" fmla="*/ 1219260 w 1219196"/>
              <a:gd name="T11" fmla="*/ 1543 h 1591"/>
              <a:gd name="T12" fmla="*/ 17694720 60000 65536"/>
              <a:gd name="T13" fmla="*/ 0 60000 65536"/>
              <a:gd name="T14" fmla="*/ 5898240 60000 65536"/>
              <a:gd name="T15" fmla="*/ 11796480 60000 65536"/>
              <a:gd name="T16" fmla="*/ 5898240 60000 65536"/>
              <a:gd name="T17" fmla="*/ 17694720 60000 65536"/>
              <a:gd name="T18" fmla="*/ 0 w 1219196"/>
              <a:gd name="T19" fmla="*/ 0 h 1591"/>
              <a:gd name="T20" fmla="*/ 1219196 w 1219196"/>
              <a:gd name="T21" fmla="*/ 1591 h 1591"/>
            </a:gdLst>
            <a:ahLst/>
            <a:cxnLst>
              <a:cxn ang="T12">
                <a:pos x="T0" y="T1"/>
              </a:cxn>
              <a:cxn ang="T13">
                <a:pos x="T2" y="T3"/>
              </a:cxn>
              <a:cxn ang="T14">
                <a:pos x="T4" y="T5"/>
              </a:cxn>
              <a:cxn ang="T15">
                <a:pos x="T6" y="T7"/>
              </a:cxn>
              <a:cxn ang="T16">
                <a:pos x="T8" y="T9"/>
              </a:cxn>
              <a:cxn ang="T17">
                <a:pos x="T10" y="T11"/>
              </a:cxn>
            </a:cxnLst>
            <a:rect l="T18" t="T19" r="T20" b="T21"/>
            <a:pathLst>
              <a:path w="1219196" h="1591">
                <a:moveTo>
                  <a:pt x="0" y="0"/>
                </a:moveTo>
                <a:lnTo>
                  <a:pt x="1219196" y="1591"/>
                </a:lnTo>
              </a:path>
            </a:pathLst>
          </a:custGeom>
          <a:noFill/>
          <a:ln w="93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2" name="Group 1">
            <a:extLst>
              <a:ext uri="{FF2B5EF4-FFF2-40B4-BE49-F238E27FC236}">
                <a16:creationId xmlns:a16="http://schemas.microsoft.com/office/drawing/2014/main" id="{7A7BA8D9-6AE8-4A40-9B97-628B9248FD07}"/>
              </a:ext>
            </a:extLst>
          </p:cNvPr>
          <p:cNvGrpSpPr/>
          <p:nvPr/>
        </p:nvGrpSpPr>
        <p:grpSpPr>
          <a:xfrm>
            <a:off x="7676941" y="4197208"/>
            <a:ext cx="1219200" cy="758222"/>
            <a:chOff x="7772400" y="4247448"/>
            <a:chExt cx="1219200" cy="758222"/>
          </a:xfrm>
        </p:grpSpPr>
        <p:sp>
          <p:nvSpPr>
            <p:cNvPr id="28" name="CustomShape 4">
              <a:extLst>
                <a:ext uri="{FF2B5EF4-FFF2-40B4-BE49-F238E27FC236}">
                  <a16:creationId xmlns:a16="http://schemas.microsoft.com/office/drawing/2014/main" id="{C84367C0-7E97-2640-92B4-BB58896CABD9}"/>
                </a:ext>
              </a:extLst>
            </p:cNvPr>
            <p:cNvSpPr>
              <a:spLocks noChangeArrowheads="1"/>
            </p:cNvSpPr>
            <p:nvPr/>
          </p:nvSpPr>
          <p:spPr bwMode="auto">
            <a:xfrm>
              <a:off x="7772400" y="4247448"/>
              <a:ext cx="1219200" cy="758222"/>
            </a:xfrm>
            <a:prstGeom prst="rect">
              <a:avLst/>
            </a:prstGeom>
            <a:solidFill>
              <a:srgbClr val="BBE0E3"/>
            </a:solidFill>
            <a:ln w="9363">
              <a:solidFill>
                <a:srgbClr val="000000"/>
              </a:solidFill>
              <a:miter lim="800000"/>
              <a:headEnd/>
              <a:tailEnd/>
            </a:ln>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endParaRPr lang="en-US" altLang="en-US" sz="1800">
                <a:ea typeface="DejaVu Sans"/>
                <a:cs typeface="DejaVu Sans"/>
              </a:endParaRPr>
            </a:p>
          </p:txBody>
        </p:sp>
        <p:sp>
          <p:nvSpPr>
            <p:cNvPr id="30" name="CustomShape 10">
              <a:extLst>
                <a:ext uri="{FF2B5EF4-FFF2-40B4-BE49-F238E27FC236}">
                  <a16:creationId xmlns:a16="http://schemas.microsoft.com/office/drawing/2014/main" id="{8BA07A9E-65B7-1547-93FF-A7CA3A6D7CEB}"/>
                </a:ext>
              </a:extLst>
            </p:cNvPr>
            <p:cNvSpPr>
              <a:spLocks noChangeArrowheads="1"/>
            </p:cNvSpPr>
            <p:nvPr/>
          </p:nvSpPr>
          <p:spPr bwMode="auto">
            <a:xfrm>
              <a:off x="7945438" y="4646612"/>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400" dirty="0">
                  <a:ea typeface="DejaVu Sans"/>
                  <a:cs typeface="DejaVu Sans"/>
                </a:rPr>
                <a:t>MAC</a:t>
              </a:r>
              <a:endParaRPr lang="en-US" altLang="en-US" sz="1800" dirty="0">
                <a:ea typeface="DejaVu Sans"/>
                <a:cs typeface="DejaVu Sans"/>
              </a:endParaRPr>
            </a:p>
          </p:txBody>
        </p:sp>
        <p:sp>
          <p:nvSpPr>
            <p:cNvPr id="32" name="CustomShape 10">
              <a:extLst>
                <a:ext uri="{FF2B5EF4-FFF2-40B4-BE49-F238E27FC236}">
                  <a16:creationId xmlns:a16="http://schemas.microsoft.com/office/drawing/2014/main" id="{8FBA8A71-1D3A-D14D-8FED-C5328D54C45C}"/>
                </a:ext>
              </a:extLst>
            </p:cNvPr>
            <p:cNvSpPr>
              <a:spLocks noChangeArrowheads="1"/>
            </p:cNvSpPr>
            <p:nvPr/>
          </p:nvSpPr>
          <p:spPr bwMode="auto">
            <a:xfrm>
              <a:off x="7924800" y="4267200"/>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400" dirty="0">
                  <a:ea typeface="DejaVu Sans"/>
                  <a:cs typeface="DejaVu Sans"/>
                </a:rPr>
                <a:t>LLC</a:t>
              </a:r>
              <a:endParaRPr lang="en-US" altLang="en-US" sz="1800" dirty="0">
                <a:ea typeface="DejaVu Sans"/>
                <a:cs typeface="DejaVu Sans"/>
              </a:endParaRPr>
            </a:p>
          </p:txBody>
        </p:sp>
        <p:sp>
          <p:nvSpPr>
            <p:cNvPr id="33" name="Line 17">
              <a:extLst>
                <a:ext uri="{FF2B5EF4-FFF2-40B4-BE49-F238E27FC236}">
                  <a16:creationId xmlns:a16="http://schemas.microsoft.com/office/drawing/2014/main" id="{F6002E16-9C73-6B4A-967D-0303C9F9586F}"/>
                </a:ext>
              </a:extLst>
            </p:cNvPr>
            <p:cNvSpPr>
              <a:spLocks/>
            </p:cNvSpPr>
            <p:nvPr/>
          </p:nvSpPr>
          <p:spPr bwMode="auto">
            <a:xfrm>
              <a:off x="7772400" y="4623082"/>
              <a:ext cx="1219200" cy="1588"/>
            </a:xfrm>
            <a:custGeom>
              <a:avLst/>
              <a:gdLst>
                <a:gd name="T0" fmla="*/ 609630 w 1219196"/>
                <a:gd name="T1" fmla="*/ 0 h 1591"/>
                <a:gd name="T2" fmla="*/ 1219260 w 1219196"/>
                <a:gd name="T3" fmla="*/ 779 h 1591"/>
                <a:gd name="T4" fmla="*/ 609630 w 1219196"/>
                <a:gd name="T5" fmla="*/ 1543 h 1591"/>
                <a:gd name="T6" fmla="*/ 0 w 1219196"/>
                <a:gd name="T7" fmla="*/ 779 h 1591"/>
                <a:gd name="T8" fmla="*/ 0 w 1219196"/>
                <a:gd name="T9" fmla="*/ 0 h 1591"/>
                <a:gd name="T10" fmla="*/ 1219260 w 1219196"/>
                <a:gd name="T11" fmla="*/ 1543 h 1591"/>
                <a:gd name="T12" fmla="*/ 17694720 60000 65536"/>
                <a:gd name="T13" fmla="*/ 0 60000 65536"/>
                <a:gd name="T14" fmla="*/ 5898240 60000 65536"/>
                <a:gd name="T15" fmla="*/ 11796480 60000 65536"/>
                <a:gd name="T16" fmla="*/ 5898240 60000 65536"/>
                <a:gd name="T17" fmla="*/ 17694720 60000 65536"/>
                <a:gd name="T18" fmla="*/ 0 w 1219196"/>
                <a:gd name="T19" fmla="*/ 0 h 1591"/>
                <a:gd name="T20" fmla="*/ 1219196 w 1219196"/>
                <a:gd name="T21" fmla="*/ 1591 h 1591"/>
              </a:gdLst>
              <a:ahLst/>
              <a:cxnLst>
                <a:cxn ang="T12">
                  <a:pos x="T0" y="T1"/>
                </a:cxn>
                <a:cxn ang="T13">
                  <a:pos x="T2" y="T3"/>
                </a:cxn>
                <a:cxn ang="T14">
                  <a:pos x="T4" y="T5"/>
                </a:cxn>
                <a:cxn ang="T15">
                  <a:pos x="T6" y="T7"/>
                </a:cxn>
                <a:cxn ang="T16">
                  <a:pos x="T8" y="T9"/>
                </a:cxn>
                <a:cxn ang="T17">
                  <a:pos x="T10" y="T11"/>
                </a:cxn>
              </a:cxnLst>
              <a:rect l="T18" t="T19" r="T20" b="T21"/>
              <a:pathLst>
                <a:path w="1219196" h="1591">
                  <a:moveTo>
                    <a:pt x="0" y="0"/>
                  </a:moveTo>
                  <a:lnTo>
                    <a:pt x="1219196" y="1591"/>
                  </a:lnTo>
                </a:path>
              </a:pathLst>
            </a:custGeom>
            <a:noFill/>
            <a:ln w="9363">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31" name="CustomShape 12">
            <a:extLst>
              <a:ext uri="{FF2B5EF4-FFF2-40B4-BE49-F238E27FC236}">
                <a16:creationId xmlns:a16="http://schemas.microsoft.com/office/drawing/2014/main" id="{FC2E27C9-0069-074D-98FC-D8103AA7F8A0}"/>
              </a:ext>
            </a:extLst>
          </p:cNvPr>
          <p:cNvSpPr>
            <a:spLocks noChangeArrowheads="1"/>
          </p:cNvSpPr>
          <p:nvPr/>
        </p:nvSpPr>
        <p:spPr bwMode="auto">
          <a:xfrm>
            <a:off x="6486251" y="5378035"/>
            <a:ext cx="8429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a:cs typeface="DejaVu Sans"/>
              </a:rPr>
              <a:t>Medium</a:t>
            </a:r>
            <a:endParaRPr lang="en-US" altLang="en-US" sz="1800" dirty="0">
              <a:ea typeface="DejaVu Sans"/>
              <a:cs typeface="DejaVu Sans"/>
            </a:endParaRPr>
          </a:p>
        </p:txBody>
      </p:sp>
    </p:spTree>
    <p:extLst>
      <p:ext uri="{BB962C8B-B14F-4D97-AF65-F5344CB8AC3E}">
        <p14:creationId xmlns:p14="http://schemas.microsoft.com/office/powerpoint/2010/main" val="699709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ustomShape 1">
            <a:extLst>
              <a:ext uri="{FF2B5EF4-FFF2-40B4-BE49-F238E27FC236}">
                <a16:creationId xmlns:a16="http://schemas.microsoft.com/office/drawing/2014/main" id="{45DD97F0-9903-A840-9681-09E891DCAA8F}"/>
              </a:ext>
            </a:extLst>
          </p:cNvPr>
          <p:cNvSpPr>
            <a:spLocks noChangeArrowheads="1"/>
          </p:cNvSpPr>
          <p:nvPr/>
        </p:nvSpPr>
        <p:spPr bwMode="auto">
          <a:xfrm>
            <a:off x="1981200" y="274638"/>
            <a:ext cx="5638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4" name="Title 3">
            <a:extLst>
              <a:ext uri="{FF2B5EF4-FFF2-40B4-BE49-F238E27FC236}">
                <a16:creationId xmlns:a16="http://schemas.microsoft.com/office/drawing/2014/main" id="{25D39898-0F2F-F647-AC8C-A17EC552154A}"/>
              </a:ext>
            </a:extLst>
          </p:cNvPr>
          <p:cNvSpPr>
            <a:spLocks noGrp="1"/>
          </p:cNvSpPr>
          <p:nvPr>
            <p:ph type="title"/>
          </p:nvPr>
        </p:nvSpPr>
        <p:spPr/>
        <p:txBody>
          <a:bodyPr/>
          <a:lstStyle/>
          <a:p>
            <a:r>
              <a:rPr lang="en-US" altLang="en-US" dirty="0">
                <a:ea typeface="DejaVu Sans"/>
                <a:cs typeface="DejaVu Sans"/>
              </a:rPr>
              <a:t>Bridging ties it together</a:t>
            </a:r>
            <a:endParaRPr lang="en-US" dirty="0"/>
          </a:p>
        </p:txBody>
      </p:sp>
      <p:sp>
        <p:nvSpPr>
          <p:cNvPr id="5" name="Content Placeholder 4">
            <a:extLst>
              <a:ext uri="{FF2B5EF4-FFF2-40B4-BE49-F238E27FC236}">
                <a16:creationId xmlns:a16="http://schemas.microsoft.com/office/drawing/2014/main" id="{7A54047E-DDC8-3249-B650-CD6210CF3A24}"/>
              </a:ext>
            </a:extLst>
          </p:cNvPr>
          <p:cNvSpPr>
            <a:spLocks noGrp="1"/>
          </p:cNvSpPr>
          <p:nvPr>
            <p:ph idx="1"/>
          </p:nvPr>
        </p:nvSpPr>
        <p:spPr>
          <a:xfrm>
            <a:off x="335784" y="1484645"/>
            <a:ext cx="7826704" cy="2156178"/>
          </a:xfrm>
        </p:spPr>
        <p:txBody>
          <a:bodyPr/>
          <a:lstStyle/>
          <a:p>
            <a:pPr lvl="1"/>
            <a:r>
              <a:rPr lang="en-US" dirty="0"/>
              <a:t>IEEE Std 802.1Q specifies interworking among IEEE 802 LANs by bridging at the MAC sublayer.</a:t>
            </a:r>
          </a:p>
          <a:p>
            <a:pPr lvl="1"/>
            <a:r>
              <a:rPr lang="en-US" dirty="0"/>
              <a:t>Interworking can be heterogeneous (across different 802 technologies).</a:t>
            </a:r>
          </a:p>
          <a:p>
            <a:pPr lvl="1"/>
            <a:r>
              <a:rPr lang="en-US" dirty="0"/>
              <a:t>MAC frames are forwarded (or filtered) based on address and Virtual LAN information in the MAC frame. </a:t>
            </a:r>
          </a:p>
          <a:p>
            <a:pPr lvl="1"/>
            <a:r>
              <a:rPr lang="en-US" dirty="0"/>
              <a:t>Relaying and filtering belong entirely within the MAC sublayer.</a:t>
            </a:r>
          </a:p>
        </p:txBody>
      </p:sp>
      <p:sp>
        <p:nvSpPr>
          <p:cNvPr id="7192" name="Slide Number Placeholder 1">
            <a:extLst>
              <a:ext uri="{FF2B5EF4-FFF2-40B4-BE49-F238E27FC236}">
                <a16:creationId xmlns:a16="http://schemas.microsoft.com/office/drawing/2014/main" id="{754701EF-0B61-D04F-8AEA-EF0E4D211E50}"/>
              </a:ext>
            </a:extLst>
          </p:cNvPr>
          <p:cNvSpPr>
            <a:spLocks noGrp="1"/>
          </p:cNvSpPr>
          <p:nvPr>
            <p:ph type="sldNum" sz="quarter" idx="12"/>
          </p:nvPr>
        </p:nvSpPr>
        <p:spPr bwMode="auto">
          <a:xfrm>
            <a:off x="8305802" y="6477000"/>
            <a:ext cx="438151"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9E1156C-4609-1F47-84C9-D4101D497BB4}" type="slidenum">
              <a:rPr lang="en-US" altLang="en-US" sz="1400"/>
              <a:pPr>
                <a:spcBef>
                  <a:spcPct val="0"/>
                </a:spcBef>
                <a:buSzTx/>
                <a:buFontTx/>
                <a:buNone/>
              </a:pPr>
              <a:t>25</a:t>
            </a:fld>
            <a:endParaRPr lang="en-US" altLang="en-US" sz="1400" dirty="0"/>
          </a:p>
        </p:txBody>
      </p:sp>
      <p:pic>
        <p:nvPicPr>
          <p:cNvPr id="6" name="Picture 5">
            <a:extLst>
              <a:ext uri="{FF2B5EF4-FFF2-40B4-BE49-F238E27FC236}">
                <a16:creationId xmlns:a16="http://schemas.microsoft.com/office/drawing/2014/main" id="{F3629D8F-5971-C441-AD41-448A506026D0}"/>
              </a:ext>
            </a:extLst>
          </p:cNvPr>
          <p:cNvPicPr>
            <a:picLocks noChangeAspect="1"/>
          </p:cNvPicPr>
          <p:nvPr/>
        </p:nvPicPr>
        <p:blipFill>
          <a:blip r:embed="rId3"/>
          <a:stretch>
            <a:fillRect/>
          </a:stretch>
        </p:blipFill>
        <p:spPr>
          <a:xfrm>
            <a:off x="49464" y="3657496"/>
            <a:ext cx="9053990" cy="2785843"/>
          </a:xfrm>
          <a:prstGeom prst="rect">
            <a:avLst/>
          </a:prstGeom>
        </p:spPr>
      </p:pic>
    </p:spTree>
    <p:extLst>
      <p:ext uri="{BB962C8B-B14F-4D97-AF65-F5344CB8AC3E}">
        <p14:creationId xmlns:p14="http://schemas.microsoft.com/office/powerpoint/2010/main" val="22357438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ustomShape 1"/>
          <p:cNvSpPr>
            <a:spLocks noChangeArrowheads="1"/>
          </p:cNvSpPr>
          <p:nvPr/>
        </p:nvSpPr>
        <p:spPr bwMode="auto">
          <a:xfrm>
            <a:off x="2209800" y="227341"/>
            <a:ext cx="5715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None/>
            </a:pPr>
            <a:endParaRPr lang="en-US" altLang="en-US" sz="2800" b="1" dirty="0">
              <a:latin typeface="Verdana" charset="0"/>
              <a:ea typeface="Verdana" charset="0"/>
              <a:cs typeface="Verdana" charset="0"/>
            </a:endParaRPr>
          </a:p>
        </p:txBody>
      </p:sp>
      <p:sp>
        <p:nvSpPr>
          <p:cNvPr id="10243" name="CustomShape 2"/>
          <p:cNvSpPr>
            <a:spLocks noChangeArrowheads="1"/>
          </p:cNvSpPr>
          <p:nvPr/>
        </p:nvSpPr>
        <p:spPr bwMode="auto">
          <a:xfrm>
            <a:off x="457200" y="1583742"/>
            <a:ext cx="8382000" cy="5121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marL="274320" lvl="1" indent="-274320" fontAlgn="base">
              <a:spcBef>
                <a:spcPts val="1100"/>
              </a:spcBef>
              <a:spcAft>
                <a:spcPct val="0"/>
              </a:spcAft>
              <a:buClr>
                <a:schemeClr val="accent1"/>
              </a:buClr>
              <a:buFont typeface="Wingdings 2" pitchFamily="18" charset="2"/>
              <a:buChar char=""/>
            </a:pPr>
            <a:endParaRPr lang="en-US" altLang="en-US" sz="2000" dirty="0">
              <a:solidFill>
                <a:schemeClr val="tx1"/>
              </a:solidFill>
              <a:latin typeface="+mn-lt"/>
              <a:cs typeface="ＭＳ Ｐゴシック" pitchFamily="-112" charset="-128"/>
            </a:endParaRPr>
          </a:p>
        </p:txBody>
      </p:sp>
      <p:sp>
        <p:nvSpPr>
          <p:cNvPr id="3" name="Title 2">
            <a:extLst>
              <a:ext uri="{FF2B5EF4-FFF2-40B4-BE49-F238E27FC236}">
                <a16:creationId xmlns:a16="http://schemas.microsoft.com/office/drawing/2014/main" id="{2C277BC7-7FB4-664E-866C-D6327594338D}"/>
              </a:ext>
            </a:extLst>
          </p:cNvPr>
          <p:cNvSpPr>
            <a:spLocks noGrp="1"/>
          </p:cNvSpPr>
          <p:nvPr>
            <p:ph type="title"/>
          </p:nvPr>
        </p:nvSpPr>
        <p:spPr/>
        <p:txBody>
          <a:bodyPr/>
          <a:lstStyle/>
          <a:p>
            <a:r>
              <a:rPr lang="en-US" altLang="en-US" dirty="0">
                <a:latin typeface="Verdana" charset="0"/>
                <a:ea typeface="Verdana" charset="0"/>
                <a:cs typeface="Verdana" charset="0"/>
              </a:rPr>
              <a:t>Key development concepts </a:t>
            </a:r>
            <a:endParaRPr lang="en-US" dirty="0"/>
          </a:p>
        </p:txBody>
      </p:sp>
      <p:sp>
        <p:nvSpPr>
          <p:cNvPr id="6" name="Content Placeholder 5">
            <a:extLst>
              <a:ext uri="{FF2B5EF4-FFF2-40B4-BE49-F238E27FC236}">
                <a16:creationId xmlns:a16="http://schemas.microsoft.com/office/drawing/2014/main" id="{CF5D7EA5-5044-DB4B-997E-1C3BFB17BEA7}"/>
              </a:ext>
            </a:extLst>
          </p:cNvPr>
          <p:cNvSpPr>
            <a:spLocks noGrp="1"/>
          </p:cNvSpPr>
          <p:nvPr>
            <p:ph idx="1"/>
          </p:nvPr>
        </p:nvSpPr>
        <p:spPr>
          <a:xfrm>
            <a:off x="457200" y="1600200"/>
            <a:ext cx="8153400" cy="4343400"/>
          </a:xfrm>
        </p:spPr>
        <p:txBody>
          <a:bodyPr/>
          <a:lstStyle/>
          <a:p>
            <a:pPr lvl="1" indent="-274320">
              <a:buFont typeface="Wingdings 2" pitchFamily="18" charset="2"/>
              <a:buChar char=""/>
            </a:pPr>
            <a:r>
              <a:rPr lang="en-US" altLang="en-US" sz="2400" dirty="0"/>
              <a:t>Project Authorization Request (PAR)</a:t>
            </a:r>
          </a:p>
          <a:p>
            <a:pPr marL="638175" lvl="1" indent="-342900">
              <a:spcBef>
                <a:spcPts val="400"/>
              </a:spcBef>
              <a:buClr>
                <a:schemeClr val="tx1"/>
              </a:buClr>
              <a:buFont typeface="Arial" panose="020B0604020202020204" pitchFamily="34" charset="0"/>
              <a:buChar char="•"/>
            </a:pPr>
            <a:r>
              <a:rPr lang="en-US" altLang="en-US" sz="2000" dirty="0"/>
              <a:t>Requesting document that, once approved, authorizes work on a standardization Project</a:t>
            </a:r>
          </a:p>
          <a:p>
            <a:pPr marL="981075" lvl="2" indent="-285750">
              <a:buClr>
                <a:schemeClr val="tx1"/>
              </a:buClr>
              <a:buFont typeface="Courier New" panose="02070309020205020404" pitchFamily="49" charset="0"/>
              <a:buChar char="o"/>
            </a:pPr>
            <a:r>
              <a:rPr lang="en-US" altLang="en-US" dirty="0"/>
              <a:t>Developed as a Request, typically within a WG</a:t>
            </a:r>
          </a:p>
          <a:p>
            <a:pPr marL="981075" lvl="2" indent="-285750">
              <a:buClr>
                <a:schemeClr val="tx1"/>
              </a:buClr>
              <a:buFont typeface="Courier New" panose="02070309020205020404" pitchFamily="49" charset="0"/>
              <a:buChar char="o"/>
            </a:pPr>
            <a:r>
              <a:rPr lang="en-US" altLang="en-US" dirty="0"/>
              <a:t>Reviewed in formal LMSC procedure at a Plenary Session</a:t>
            </a:r>
          </a:p>
          <a:p>
            <a:pPr marL="981075" lvl="2" indent="-285750">
              <a:buClr>
                <a:schemeClr val="tx1"/>
              </a:buClr>
              <a:buFont typeface="Courier New" panose="02070309020205020404" pitchFamily="49" charset="0"/>
              <a:buChar char="o"/>
            </a:pPr>
            <a:r>
              <a:rPr lang="en-US" altLang="en-US" dirty="0"/>
              <a:t>Authorization of the Request is ultimately an SASB decision</a:t>
            </a:r>
          </a:p>
          <a:p>
            <a:pPr marL="981075" lvl="2" indent="-285750">
              <a:buClr>
                <a:schemeClr val="tx1"/>
              </a:buClr>
              <a:buFont typeface="Courier New" panose="02070309020205020404" pitchFamily="49" charset="0"/>
              <a:buChar char="o"/>
            </a:pPr>
            <a:r>
              <a:rPr lang="en-US" altLang="en-US" dirty="0"/>
              <a:t>Authorization assigns Project to a Standards Committee and a WG</a:t>
            </a:r>
          </a:p>
          <a:p>
            <a:pPr lvl="1" indent="-274320">
              <a:buFont typeface="Wingdings 2" pitchFamily="18" charset="2"/>
              <a:buChar char=""/>
            </a:pPr>
            <a:r>
              <a:rPr lang="en-US" altLang="en-US" sz="2400" dirty="0"/>
              <a:t>Working Group (WG)</a:t>
            </a:r>
          </a:p>
          <a:p>
            <a:pPr marL="638175" lvl="1" indent="-342900">
              <a:spcBef>
                <a:spcPts val="400"/>
              </a:spcBef>
              <a:buClr>
                <a:schemeClr val="tx1"/>
              </a:buClr>
              <a:buFont typeface="Arial" panose="020B0604020202020204" pitchFamily="34" charset="0"/>
              <a:buChar char="•"/>
            </a:pPr>
            <a:r>
              <a:rPr lang="en-US" altLang="en-US" sz="2000" dirty="0"/>
              <a:t>Responsible for developing standards in an area</a:t>
            </a:r>
          </a:p>
          <a:p>
            <a:pPr lvl="1" indent="-274320">
              <a:buFont typeface="Wingdings 2" pitchFamily="18" charset="2"/>
              <a:buChar char=""/>
            </a:pPr>
            <a:r>
              <a:rPr lang="en-US" altLang="en-US" sz="2400" dirty="0"/>
              <a:t>Task Group (TG) or Task Force (TF) </a:t>
            </a:r>
          </a:p>
          <a:p>
            <a:pPr marL="638175" lvl="1" indent="-342900">
              <a:spcBef>
                <a:spcPts val="400"/>
              </a:spcBef>
              <a:buClr>
                <a:schemeClr val="tx1"/>
              </a:buClr>
              <a:buFont typeface="Arial" panose="020B0604020202020204" pitchFamily="34" charset="0"/>
              <a:buChar char="•"/>
            </a:pPr>
            <a:r>
              <a:rPr lang="en-US" altLang="en-US" sz="2000" dirty="0"/>
              <a:t>Subset of WG assigned by WG to develop a project</a:t>
            </a:r>
          </a:p>
          <a:p>
            <a:pPr lvl="1" indent="-274320">
              <a:buFont typeface="Wingdings 2" pitchFamily="18" charset="2"/>
              <a:buChar char=""/>
            </a:pPr>
            <a:r>
              <a:rPr lang="en-US" altLang="en-US" sz="2400" dirty="0"/>
              <a:t>Technical Advisory Group (TAG)</a:t>
            </a:r>
          </a:p>
          <a:p>
            <a:pPr marL="638175" lvl="1" indent="-342900">
              <a:spcBef>
                <a:spcPts val="400"/>
              </a:spcBef>
              <a:buClr>
                <a:schemeClr val="tx1"/>
              </a:buClr>
              <a:buFont typeface="Arial" panose="020B0604020202020204" pitchFamily="34" charset="0"/>
              <a:buChar char="•"/>
            </a:pPr>
            <a:r>
              <a:rPr lang="en-US" altLang="en-US" sz="2000" dirty="0"/>
              <a:t>Addresses cross-WG issues; does not develop standards</a:t>
            </a:r>
          </a:p>
          <a:p>
            <a:endParaRPr lang="en-US" dirty="0"/>
          </a:p>
        </p:txBody>
      </p:sp>
      <p:sp>
        <p:nvSpPr>
          <p:cNvPr id="9" name="Slide Number Placeholder 1">
            <a:extLst>
              <a:ext uri="{FF2B5EF4-FFF2-40B4-BE49-F238E27FC236}">
                <a16:creationId xmlns:a16="http://schemas.microsoft.com/office/drawing/2014/main" id="{9DEDC016-F5A0-CC45-9A99-0045170B96A7}"/>
              </a:ext>
            </a:extLst>
          </p:cNvPr>
          <p:cNvSpPr>
            <a:spLocks noGrp="1"/>
          </p:cNvSpPr>
          <p:nvPr>
            <p:ph type="sldNum" sz="quarter" idx="12"/>
          </p:nvPr>
        </p:nvSpPr>
        <p:spPr bwMode="auto">
          <a:xfrm>
            <a:off x="8458202" y="6477000"/>
            <a:ext cx="438151"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6266023F-3658-CB46-8C77-F7370DAA6D90}" type="slidenum">
              <a:rPr lang="en-US" altLang="en-US" sz="1400"/>
              <a:pPr>
                <a:spcBef>
                  <a:spcPct val="0"/>
                </a:spcBef>
                <a:buSzTx/>
                <a:buFontTx/>
                <a:buNone/>
              </a:pPr>
              <a:t>26</a:t>
            </a:fld>
            <a:endParaRPr lang="en-US" altLang="en-US" sz="1400" dirty="0"/>
          </a:p>
        </p:txBody>
      </p:sp>
    </p:spTree>
    <p:extLst>
      <p:ext uri="{BB962C8B-B14F-4D97-AF65-F5344CB8AC3E}">
        <p14:creationId xmlns:p14="http://schemas.microsoft.com/office/powerpoint/2010/main" val="11399960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ustomShape 1"/>
          <p:cNvSpPr>
            <a:spLocks noChangeArrowheads="1"/>
          </p:cNvSpPr>
          <p:nvPr/>
        </p:nvSpPr>
        <p:spPr bwMode="auto">
          <a:xfrm>
            <a:off x="2209800" y="227341"/>
            <a:ext cx="5715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None/>
            </a:pPr>
            <a:endParaRPr lang="en-US" altLang="en-US" sz="2800" b="1" dirty="0">
              <a:latin typeface="Verdana" charset="0"/>
              <a:ea typeface="Verdana" charset="0"/>
              <a:cs typeface="Verdana" charset="0"/>
            </a:endParaRPr>
          </a:p>
        </p:txBody>
      </p:sp>
      <p:sp>
        <p:nvSpPr>
          <p:cNvPr id="10243" name="CustomShape 2"/>
          <p:cNvSpPr>
            <a:spLocks noChangeArrowheads="1"/>
          </p:cNvSpPr>
          <p:nvPr/>
        </p:nvSpPr>
        <p:spPr bwMode="auto">
          <a:xfrm>
            <a:off x="457200" y="1219200"/>
            <a:ext cx="8382000" cy="481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marL="274320" lvl="1" indent="-274320">
              <a:spcBef>
                <a:spcPts val="1100"/>
              </a:spcBef>
              <a:buClr>
                <a:schemeClr val="accent1"/>
              </a:buClr>
              <a:buFont typeface="Wingdings 2" pitchFamily="18" charset="2"/>
              <a:buChar char=""/>
            </a:pPr>
            <a:endParaRPr lang="en-US" altLang="en-US" sz="1400" dirty="0">
              <a:solidFill>
                <a:schemeClr val="tx1"/>
              </a:solidFill>
              <a:latin typeface="+mn-lt"/>
              <a:cs typeface="ＭＳ Ｐゴシック" pitchFamily="-112" charset="-128"/>
            </a:endParaRPr>
          </a:p>
        </p:txBody>
      </p:sp>
      <p:sp>
        <p:nvSpPr>
          <p:cNvPr id="3" name="Title 2">
            <a:extLst>
              <a:ext uri="{FF2B5EF4-FFF2-40B4-BE49-F238E27FC236}">
                <a16:creationId xmlns:a16="http://schemas.microsoft.com/office/drawing/2014/main" id="{2C277BC7-7FB4-664E-866C-D6327594338D}"/>
              </a:ext>
            </a:extLst>
          </p:cNvPr>
          <p:cNvSpPr>
            <a:spLocks noGrp="1"/>
          </p:cNvSpPr>
          <p:nvPr>
            <p:ph type="title"/>
          </p:nvPr>
        </p:nvSpPr>
        <p:spPr/>
        <p:txBody>
          <a:bodyPr/>
          <a:lstStyle/>
          <a:p>
            <a:r>
              <a:rPr lang="en-US" altLang="en-US" dirty="0">
                <a:latin typeface="Verdana" charset="0"/>
                <a:ea typeface="Verdana" charset="0"/>
                <a:cs typeface="Verdana" charset="0"/>
              </a:rPr>
              <a:t>More terms</a:t>
            </a:r>
            <a:endParaRPr lang="en-US" dirty="0"/>
          </a:p>
        </p:txBody>
      </p:sp>
      <p:sp>
        <p:nvSpPr>
          <p:cNvPr id="4" name="Content Placeholder 3">
            <a:extLst>
              <a:ext uri="{FF2B5EF4-FFF2-40B4-BE49-F238E27FC236}">
                <a16:creationId xmlns:a16="http://schemas.microsoft.com/office/drawing/2014/main" id="{BD2DD120-C25F-8A44-A761-8A3FEF3B231B}"/>
              </a:ext>
            </a:extLst>
          </p:cNvPr>
          <p:cNvSpPr>
            <a:spLocks noGrp="1"/>
          </p:cNvSpPr>
          <p:nvPr>
            <p:ph idx="1"/>
          </p:nvPr>
        </p:nvSpPr>
        <p:spPr>
          <a:xfrm>
            <a:off x="457200" y="1226459"/>
            <a:ext cx="8114044" cy="5701561"/>
          </a:xfrm>
        </p:spPr>
        <p:txBody>
          <a:bodyPr/>
          <a:lstStyle/>
          <a:p>
            <a:pPr marL="274320" lvl="1" indent="-274320">
              <a:spcBef>
                <a:spcPts val="1100"/>
              </a:spcBef>
              <a:buClr>
                <a:schemeClr val="accent1"/>
              </a:buClr>
              <a:buFont typeface="Wingdings 2" pitchFamily="18" charset="2"/>
              <a:buChar char=""/>
            </a:pPr>
            <a:r>
              <a:rPr lang="en-US" altLang="en-US" sz="2000" dirty="0"/>
              <a:t>Industry Connections (IC) Activity </a:t>
            </a:r>
          </a:p>
          <a:p>
            <a:pPr marL="685800" lvl="2" indent="-285750">
              <a:spcBef>
                <a:spcPts val="1100"/>
              </a:spcBef>
              <a:buClr>
                <a:schemeClr val="accent1"/>
              </a:buClr>
              <a:buFont typeface="Courier New" panose="02070309020205020404" pitchFamily="49" charset="0"/>
              <a:buChar char="o"/>
            </a:pPr>
            <a:r>
              <a:rPr lang="en-US" altLang="en-US" sz="1800" dirty="0"/>
              <a:t>Activity authorized by IEEE SA </a:t>
            </a:r>
            <a:r>
              <a:rPr lang="en-US" altLang="en-US" sz="1800" dirty="0" err="1"/>
              <a:t>ICCom</a:t>
            </a:r>
            <a:r>
              <a:rPr lang="en-US" altLang="en-US" sz="1800" dirty="0"/>
              <a:t> that may complement, supplement, or be a precursor to IEEE Standards projects, but does not develop IEEE Standards </a:t>
            </a:r>
          </a:p>
          <a:p>
            <a:pPr marL="274320" lvl="1" indent="-274320">
              <a:spcBef>
                <a:spcPts val="1100"/>
              </a:spcBef>
              <a:buClr>
                <a:schemeClr val="accent1"/>
              </a:buClr>
              <a:buFont typeface="Wingdings 2" pitchFamily="18" charset="2"/>
              <a:buChar char=""/>
            </a:pPr>
            <a:r>
              <a:rPr lang="en-US" altLang="en-US" sz="2000" dirty="0"/>
              <a:t>Call for Interest (CFI) </a:t>
            </a:r>
          </a:p>
          <a:p>
            <a:pPr marL="685800" lvl="2" indent="-285750">
              <a:spcBef>
                <a:spcPts val="1100"/>
              </a:spcBef>
              <a:buClr>
                <a:schemeClr val="accent1"/>
              </a:buClr>
              <a:buFont typeface="Courier New" panose="02070309020205020404" pitchFamily="49" charset="0"/>
              <a:buChar char="o"/>
            </a:pPr>
            <a:r>
              <a:rPr lang="en-US" altLang="en-US" sz="1800" dirty="0"/>
              <a:t>Meeting used by some WGs to outline a topic and gauge interest in investigating possible project</a:t>
            </a:r>
            <a:endParaRPr lang="en-US" altLang="en-US" sz="2000" dirty="0"/>
          </a:p>
          <a:p>
            <a:pPr marL="274320" lvl="1" indent="-274320">
              <a:spcBef>
                <a:spcPts val="1100"/>
              </a:spcBef>
              <a:buClr>
                <a:schemeClr val="accent1"/>
              </a:buClr>
              <a:buFont typeface="Wingdings 2" pitchFamily="18" charset="2"/>
              <a:buChar char=""/>
            </a:pPr>
            <a:r>
              <a:rPr lang="en-US" altLang="en-US" sz="2000" dirty="0"/>
              <a:t>Study Group (SG)</a:t>
            </a:r>
          </a:p>
          <a:p>
            <a:pPr marL="685800" lvl="2" indent="-285750">
              <a:spcBef>
                <a:spcPts val="1100"/>
              </a:spcBef>
              <a:buClr>
                <a:schemeClr val="accent1"/>
              </a:buClr>
              <a:buFont typeface="Courier New" panose="02070309020205020404" pitchFamily="49" charset="0"/>
              <a:buChar char="o"/>
            </a:pPr>
            <a:r>
              <a:rPr lang="en-US" altLang="en-US" sz="1800" dirty="0"/>
              <a:t>Group chartered to investigate the initiation of a potential project and draft a PAR if appropriate</a:t>
            </a:r>
          </a:p>
          <a:p>
            <a:pPr marL="274320" lvl="1" indent="-274320">
              <a:spcBef>
                <a:spcPts val="1100"/>
              </a:spcBef>
              <a:buClr>
                <a:schemeClr val="accent1"/>
              </a:buClr>
              <a:buFont typeface="Wingdings 2" pitchFamily="18" charset="2"/>
              <a:buChar char=""/>
            </a:pPr>
            <a:r>
              <a:rPr lang="en-US" altLang="en-US" sz="2000" dirty="0"/>
              <a:t>Criteria for Standards Development (CSD) </a:t>
            </a:r>
          </a:p>
          <a:p>
            <a:pPr marL="685800" lvl="2" indent="-285750">
              <a:spcBef>
                <a:spcPts val="1100"/>
              </a:spcBef>
              <a:buClr>
                <a:schemeClr val="accent1"/>
              </a:buClr>
              <a:buFont typeface="Courier New" panose="02070309020205020404" pitchFamily="49" charset="0"/>
              <a:buChar char="o"/>
            </a:pPr>
            <a:r>
              <a:rPr lang="en-US" altLang="en-US" sz="1800" dirty="0"/>
              <a:t>An 802-specific document required to accompany a PAR and more fully describe the project</a:t>
            </a:r>
          </a:p>
          <a:p>
            <a:pPr marL="685800" lvl="2" indent="-285750">
              <a:spcBef>
                <a:spcPts val="1100"/>
              </a:spcBef>
              <a:buClr>
                <a:schemeClr val="accent1"/>
              </a:buClr>
              <a:buFont typeface="Courier New" panose="02070309020205020404" pitchFamily="49" charset="0"/>
              <a:buChar char="o"/>
            </a:pPr>
            <a:r>
              <a:rPr lang="en-US" altLang="en-US" sz="1800" dirty="0"/>
              <a:t>Includes Five Criteria (5C)</a:t>
            </a:r>
          </a:p>
          <a:p>
            <a:pPr marL="1131570" lvl="3" indent="-274320">
              <a:spcBef>
                <a:spcPts val="1100"/>
              </a:spcBef>
              <a:buClr>
                <a:schemeClr val="accent1"/>
              </a:buClr>
              <a:buFont typeface="Wingdings 2" pitchFamily="18" charset="2"/>
              <a:buChar char=""/>
            </a:pPr>
            <a:r>
              <a:rPr lang="en-US" altLang="en-US" dirty="0"/>
              <a:t>Broad Market Potential, Compatibility, Distinct Identity, Technical Feasibility, Economic Feasibility</a:t>
            </a:r>
            <a:endParaRPr lang="en-US" sz="1100" dirty="0"/>
          </a:p>
        </p:txBody>
      </p:sp>
      <p:sp>
        <p:nvSpPr>
          <p:cNvPr id="2" name="Slide Number Placeholder 1"/>
          <p:cNvSpPr>
            <a:spLocks noGrp="1"/>
          </p:cNvSpPr>
          <p:nvPr>
            <p:ph type="sldNum" sz="quarter" idx="12"/>
          </p:nvPr>
        </p:nvSpPr>
        <p:spPr/>
        <p:txBody>
          <a:bodyPr/>
          <a:lstStyle/>
          <a:p>
            <a:fld id="{10191E67-0DBB-44DB-9B3F-34CAE59A7ABD}" type="slidenum">
              <a:rPr lang="en-US" altLang="en-US" sz="1400" b="0" smtClean="0">
                <a:latin typeface="Arial" panose="020B0604020202020204" pitchFamily="34" charset="0"/>
              </a:rPr>
              <a:pPr/>
              <a:t>27</a:t>
            </a:fld>
            <a:endParaRPr lang="en-US" altLang="en-US" sz="1400" b="0" dirty="0">
              <a:latin typeface="Arial" panose="020B0604020202020204" pitchFamily="34" charset="0"/>
            </a:endParaRPr>
          </a:p>
        </p:txBody>
      </p:sp>
    </p:spTree>
    <p:extLst>
      <p:ext uri="{BB962C8B-B14F-4D97-AF65-F5344CB8AC3E}">
        <p14:creationId xmlns:p14="http://schemas.microsoft.com/office/powerpoint/2010/main" val="38177028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12291" name="CustomShape 2">
            <a:extLst>
              <a:ext uri="{FF2B5EF4-FFF2-40B4-BE49-F238E27FC236}">
                <a16:creationId xmlns:a16="http://schemas.microsoft.com/office/drawing/2014/main" id="{538817A3-DC0E-1A40-B657-70AAECEBE01A}"/>
              </a:ext>
            </a:extLst>
          </p:cNvPr>
          <p:cNvSpPr>
            <a:spLocks noChangeArrowheads="1"/>
          </p:cNvSpPr>
          <p:nvPr/>
        </p:nvSpPr>
        <p:spPr bwMode="auto">
          <a:xfrm>
            <a:off x="3468342" y="1669411"/>
            <a:ext cx="1546454"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802.3 WG</a:t>
            </a:r>
          </a:p>
          <a:p>
            <a:pPr algn="ctr" eaLnBrk="1" hangingPunct="1">
              <a:spcBef>
                <a:spcPct val="0"/>
              </a:spcBef>
              <a:buSzTx/>
              <a:buFontTx/>
              <a:buNone/>
            </a:pPr>
            <a:r>
              <a:rPr lang="en-US" altLang="en-US" sz="1200" dirty="0">
                <a:ea typeface="DejaVu Sans"/>
                <a:cs typeface="DejaVu Sans"/>
              </a:rPr>
              <a:t>Ethernet</a:t>
            </a:r>
          </a:p>
          <a:p>
            <a:pPr algn="ctr" eaLnBrk="1" hangingPunct="1">
              <a:spcBef>
                <a:spcPct val="0"/>
              </a:spcBef>
              <a:buSzTx/>
              <a:buFontTx/>
              <a:buNone/>
            </a:pPr>
            <a:r>
              <a:rPr lang="en-US" altLang="en-US" sz="1200" dirty="0">
                <a:ea typeface="DejaVu Sans"/>
                <a:cs typeface="DejaVu Sans"/>
              </a:rPr>
              <a:t>David Law</a:t>
            </a:r>
          </a:p>
        </p:txBody>
      </p:sp>
      <p:sp>
        <p:nvSpPr>
          <p:cNvPr id="12293" name="CustomShape 6">
            <a:extLst>
              <a:ext uri="{FF2B5EF4-FFF2-40B4-BE49-F238E27FC236}">
                <a16:creationId xmlns:a16="http://schemas.microsoft.com/office/drawing/2014/main" id="{9DDB7095-339F-F548-BCA3-D7D43375DA8E}"/>
              </a:ext>
            </a:extLst>
          </p:cNvPr>
          <p:cNvSpPr>
            <a:spLocks noChangeArrowheads="1"/>
          </p:cNvSpPr>
          <p:nvPr/>
        </p:nvSpPr>
        <p:spPr bwMode="auto">
          <a:xfrm>
            <a:off x="219075" y="2557960"/>
            <a:ext cx="1544636"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802.11 WG</a:t>
            </a:r>
          </a:p>
          <a:p>
            <a:pPr algn="ctr" eaLnBrk="1" hangingPunct="1">
              <a:spcBef>
                <a:spcPct val="0"/>
              </a:spcBef>
              <a:buSzTx/>
              <a:buFontTx/>
              <a:buNone/>
            </a:pPr>
            <a:r>
              <a:rPr lang="en-US" altLang="en-US" sz="1200" dirty="0">
                <a:ea typeface="DejaVu Sans"/>
                <a:cs typeface="DejaVu Sans"/>
              </a:rPr>
              <a:t>Wireless LAN</a:t>
            </a:r>
          </a:p>
          <a:p>
            <a:pPr algn="ctr" eaLnBrk="1" hangingPunct="1">
              <a:spcBef>
                <a:spcPct val="0"/>
              </a:spcBef>
              <a:buSzTx/>
              <a:buFontTx/>
              <a:buNone/>
            </a:pPr>
            <a:r>
              <a:rPr lang="en-US" altLang="en-US" sz="1200" dirty="0">
                <a:ea typeface="DejaVu Sans"/>
                <a:cs typeface="DejaVu Sans"/>
              </a:rPr>
              <a:t>Robert Stacey</a:t>
            </a:r>
          </a:p>
        </p:txBody>
      </p:sp>
      <p:sp>
        <p:nvSpPr>
          <p:cNvPr id="12294" name="CustomShape 8">
            <a:extLst>
              <a:ext uri="{FF2B5EF4-FFF2-40B4-BE49-F238E27FC236}">
                <a16:creationId xmlns:a16="http://schemas.microsoft.com/office/drawing/2014/main" id="{ED410D78-6F8B-454D-B6A0-6B604BC9C6CB}"/>
              </a:ext>
            </a:extLst>
          </p:cNvPr>
          <p:cNvSpPr>
            <a:spLocks noChangeArrowheads="1"/>
          </p:cNvSpPr>
          <p:nvPr/>
        </p:nvSpPr>
        <p:spPr bwMode="auto">
          <a:xfrm>
            <a:off x="1828800" y="1669411"/>
            <a:ext cx="1546454"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802.1 WG</a:t>
            </a:r>
          </a:p>
          <a:p>
            <a:pPr algn="ctr" eaLnBrk="1" hangingPunct="1">
              <a:spcBef>
                <a:spcPct val="0"/>
              </a:spcBef>
              <a:buSzTx/>
              <a:buFontTx/>
              <a:buNone/>
            </a:pPr>
            <a:r>
              <a:rPr lang="en-US" altLang="en-US" sz="1050" dirty="0">
                <a:ea typeface="DejaVu Sans"/>
                <a:cs typeface="DejaVu Sans"/>
              </a:rPr>
              <a:t>Higher Layer LAN Protocols</a:t>
            </a:r>
          </a:p>
          <a:p>
            <a:pPr algn="ctr" eaLnBrk="1" hangingPunct="1">
              <a:spcBef>
                <a:spcPct val="0"/>
              </a:spcBef>
              <a:buSzTx/>
              <a:buFontTx/>
              <a:buNone/>
            </a:pPr>
            <a:r>
              <a:rPr lang="en-US" altLang="en-US" sz="1100" dirty="0">
                <a:ea typeface="DejaVu Sans"/>
                <a:cs typeface="DejaVu Sans"/>
              </a:rPr>
              <a:t>Glenn Parsons</a:t>
            </a:r>
          </a:p>
        </p:txBody>
      </p:sp>
      <p:sp>
        <p:nvSpPr>
          <p:cNvPr id="12295" name="CustomShape 10">
            <a:extLst>
              <a:ext uri="{FF2B5EF4-FFF2-40B4-BE49-F238E27FC236}">
                <a16:creationId xmlns:a16="http://schemas.microsoft.com/office/drawing/2014/main" id="{F87AA4BF-5C4A-FE49-A464-E5172D07B291}"/>
              </a:ext>
            </a:extLst>
          </p:cNvPr>
          <p:cNvSpPr>
            <a:spLocks noChangeArrowheads="1"/>
          </p:cNvSpPr>
          <p:nvPr/>
        </p:nvSpPr>
        <p:spPr bwMode="auto">
          <a:xfrm>
            <a:off x="282346" y="1697524"/>
            <a:ext cx="1546454" cy="42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r" eaLnBrk="1" hangingPunct="1">
              <a:spcBef>
                <a:spcPct val="0"/>
              </a:spcBef>
              <a:buSzTx/>
              <a:buFontTx/>
              <a:buNone/>
            </a:pPr>
            <a:r>
              <a:rPr lang="en-US" altLang="en-US" sz="1600" dirty="0">
                <a:ea typeface="DejaVu Sans"/>
                <a:cs typeface="DejaVu Sans"/>
              </a:rPr>
              <a:t>Working Group,</a:t>
            </a:r>
          </a:p>
          <a:p>
            <a:pPr algn="r" eaLnBrk="1" hangingPunct="1">
              <a:spcBef>
                <a:spcPct val="0"/>
              </a:spcBef>
              <a:buSzTx/>
              <a:buFontTx/>
              <a:buNone/>
            </a:pPr>
            <a:r>
              <a:rPr lang="en-US" altLang="en-US" sz="1600" dirty="0">
                <a:ea typeface="DejaVu Sans"/>
                <a:cs typeface="DejaVu Sans"/>
              </a:rPr>
              <a:t>with Chair</a:t>
            </a:r>
            <a:endParaRPr lang="en-US" altLang="en-US" sz="1800" dirty="0">
              <a:ea typeface="DejaVu Sans"/>
              <a:cs typeface="DejaVu Sans"/>
            </a:endParaRPr>
          </a:p>
        </p:txBody>
      </p:sp>
      <p:sp>
        <p:nvSpPr>
          <p:cNvPr id="12296" name="CustomShape 19">
            <a:extLst>
              <a:ext uri="{FF2B5EF4-FFF2-40B4-BE49-F238E27FC236}">
                <a16:creationId xmlns:a16="http://schemas.microsoft.com/office/drawing/2014/main" id="{4D812B3D-1760-0643-85A2-79805A8C020C}"/>
              </a:ext>
            </a:extLst>
          </p:cNvPr>
          <p:cNvSpPr>
            <a:spLocks noChangeArrowheads="1"/>
          </p:cNvSpPr>
          <p:nvPr/>
        </p:nvSpPr>
        <p:spPr bwMode="auto">
          <a:xfrm>
            <a:off x="6181725" y="1480449"/>
            <a:ext cx="2008187"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600">
                <a:ea typeface="DejaVu Sans"/>
                <a:cs typeface="DejaVu Sans"/>
              </a:rPr>
              <a:t>Appointed Officers</a:t>
            </a:r>
            <a:endParaRPr lang="en-US" altLang="en-US" sz="1800">
              <a:ea typeface="DejaVu Sans"/>
              <a:cs typeface="DejaVu Sans"/>
            </a:endParaRPr>
          </a:p>
        </p:txBody>
      </p:sp>
      <p:sp>
        <p:nvSpPr>
          <p:cNvPr id="12297" name="CustomShape 20">
            <a:extLst>
              <a:ext uri="{FF2B5EF4-FFF2-40B4-BE49-F238E27FC236}">
                <a16:creationId xmlns:a16="http://schemas.microsoft.com/office/drawing/2014/main" id="{6572C817-9DE6-1441-968C-72E94EE24435}"/>
              </a:ext>
            </a:extLst>
          </p:cNvPr>
          <p:cNvSpPr>
            <a:spLocks noChangeArrowheads="1"/>
          </p:cNvSpPr>
          <p:nvPr/>
        </p:nvSpPr>
        <p:spPr bwMode="auto">
          <a:xfrm>
            <a:off x="5105400" y="904186"/>
            <a:ext cx="1317625" cy="544513"/>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Chair</a:t>
            </a:r>
          </a:p>
          <a:p>
            <a:pPr algn="ctr" eaLnBrk="1" hangingPunct="1">
              <a:spcBef>
                <a:spcPct val="0"/>
              </a:spcBef>
              <a:buSzTx/>
              <a:buFontTx/>
              <a:buNone/>
            </a:pPr>
            <a:r>
              <a:rPr lang="en-US" altLang="en-US" sz="1200" dirty="0">
                <a:ea typeface="DejaVu Sans"/>
                <a:cs typeface="DejaVu Sans"/>
              </a:rPr>
              <a:t>James </a:t>
            </a:r>
            <a:r>
              <a:rPr lang="en-US" altLang="en-US" sz="1200" dirty="0" err="1">
                <a:ea typeface="DejaVu Sans"/>
                <a:cs typeface="DejaVu Sans"/>
              </a:rPr>
              <a:t>Gilb</a:t>
            </a:r>
            <a:endParaRPr lang="en-US" altLang="en-US" sz="1200" dirty="0">
              <a:ea typeface="DejaVu Sans"/>
              <a:cs typeface="DejaVu Sans"/>
            </a:endParaRPr>
          </a:p>
        </p:txBody>
      </p:sp>
      <p:sp>
        <p:nvSpPr>
          <p:cNvPr id="12298" name="CustomShape 22">
            <a:extLst>
              <a:ext uri="{FF2B5EF4-FFF2-40B4-BE49-F238E27FC236}">
                <a16:creationId xmlns:a16="http://schemas.microsoft.com/office/drawing/2014/main" id="{316533B6-9199-3E4B-9914-76143AAB3799}"/>
              </a:ext>
            </a:extLst>
          </p:cNvPr>
          <p:cNvSpPr>
            <a:spLocks noChangeArrowheads="1"/>
          </p:cNvSpPr>
          <p:nvPr/>
        </p:nvSpPr>
        <p:spPr bwMode="auto">
          <a:xfrm>
            <a:off x="1600200" y="943874"/>
            <a:ext cx="3446463"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a:cs typeface="DejaVu Sans"/>
              </a:rPr>
              <a:t>EXECUTIVE COMMITTEE (EC)</a:t>
            </a:r>
          </a:p>
        </p:txBody>
      </p:sp>
      <p:sp>
        <p:nvSpPr>
          <p:cNvPr id="12299" name="CustomShape 23">
            <a:extLst>
              <a:ext uri="{FF2B5EF4-FFF2-40B4-BE49-F238E27FC236}">
                <a16:creationId xmlns:a16="http://schemas.microsoft.com/office/drawing/2014/main" id="{354ECA81-45B6-344C-A3D0-6B9DA5F1A7BA}"/>
              </a:ext>
            </a:extLst>
          </p:cNvPr>
          <p:cNvSpPr>
            <a:spLocks noChangeArrowheads="1"/>
          </p:cNvSpPr>
          <p:nvPr/>
        </p:nvSpPr>
        <p:spPr bwMode="auto">
          <a:xfrm>
            <a:off x="1828800" y="2563076"/>
            <a:ext cx="1544636"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802.15 WG</a:t>
            </a:r>
            <a:br>
              <a:rPr lang="en-US" altLang="en-US" sz="1200" dirty="0">
                <a:ea typeface="DejaVu Sans"/>
                <a:cs typeface="DejaVu Sans"/>
              </a:rPr>
            </a:br>
            <a:r>
              <a:rPr lang="en-US" altLang="en-US" sz="1200" dirty="0">
                <a:ea typeface="DejaVu Sans"/>
                <a:cs typeface="DejaVu Sans"/>
              </a:rPr>
              <a:t>Wireless Specialty Networks</a:t>
            </a:r>
            <a:br>
              <a:rPr lang="en-US" altLang="en-US" sz="1200" dirty="0">
                <a:ea typeface="DejaVu Sans"/>
                <a:cs typeface="DejaVu Sans"/>
              </a:rPr>
            </a:br>
            <a:r>
              <a:rPr lang="en-US" altLang="en-US" sz="1200" dirty="0">
                <a:ea typeface="DejaVu Sans"/>
                <a:cs typeface="DejaVu Sans"/>
              </a:rPr>
              <a:t>Clint Powell</a:t>
            </a:r>
          </a:p>
        </p:txBody>
      </p:sp>
      <p:sp>
        <p:nvSpPr>
          <p:cNvPr id="12300" name="CustomShape 25">
            <a:extLst>
              <a:ext uri="{FF2B5EF4-FFF2-40B4-BE49-F238E27FC236}">
                <a16:creationId xmlns:a16="http://schemas.microsoft.com/office/drawing/2014/main" id="{8BFE0286-B3B1-F041-8230-89D9BCF1A1F4}"/>
              </a:ext>
            </a:extLst>
          </p:cNvPr>
          <p:cNvSpPr>
            <a:spLocks noChangeArrowheads="1"/>
          </p:cNvSpPr>
          <p:nvPr/>
        </p:nvSpPr>
        <p:spPr bwMode="auto">
          <a:xfrm>
            <a:off x="1858617" y="3619724"/>
            <a:ext cx="1542820"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802.18 TAG</a:t>
            </a:r>
          </a:p>
          <a:p>
            <a:pPr algn="ctr" eaLnBrk="1" hangingPunct="1">
              <a:spcBef>
                <a:spcPct val="0"/>
              </a:spcBef>
              <a:buSzTx/>
              <a:buFontTx/>
              <a:buNone/>
            </a:pPr>
            <a:r>
              <a:rPr lang="en-US" altLang="en-US" sz="1200" dirty="0">
                <a:ea typeface="DejaVu Sans"/>
                <a:cs typeface="DejaVu Sans"/>
              </a:rPr>
              <a:t>Radio Regulatory</a:t>
            </a:r>
          </a:p>
          <a:p>
            <a:pPr algn="ctr" eaLnBrk="1" hangingPunct="1">
              <a:spcBef>
                <a:spcPct val="0"/>
              </a:spcBef>
              <a:buSzTx/>
              <a:buFontTx/>
              <a:buNone/>
            </a:pPr>
            <a:r>
              <a:rPr lang="en-US" altLang="en-US" sz="1200" dirty="0">
                <a:ea typeface="DejaVu Sans"/>
                <a:cs typeface="DejaVu Sans"/>
              </a:rPr>
              <a:t>Edward Au</a:t>
            </a:r>
          </a:p>
        </p:txBody>
      </p:sp>
      <p:sp>
        <p:nvSpPr>
          <p:cNvPr id="12301" name="CustomShape 35">
            <a:extLst>
              <a:ext uri="{FF2B5EF4-FFF2-40B4-BE49-F238E27FC236}">
                <a16:creationId xmlns:a16="http://schemas.microsoft.com/office/drawing/2014/main" id="{A910E26A-C6E5-D440-A881-C835EB380698}"/>
              </a:ext>
            </a:extLst>
          </p:cNvPr>
          <p:cNvSpPr>
            <a:spLocks noChangeArrowheads="1"/>
          </p:cNvSpPr>
          <p:nvPr/>
        </p:nvSpPr>
        <p:spPr bwMode="auto">
          <a:xfrm>
            <a:off x="219075" y="5697644"/>
            <a:ext cx="7315200" cy="1016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61" tIns="44284" rIns="90361" bIns="44284"/>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200" b="1" u="sng" dirty="0">
                <a:solidFill>
                  <a:srgbClr val="333399"/>
                </a:solidFill>
                <a:latin typeface="Times New Roman" panose="02020603050405020304" pitchFamily="18" charset="0"/>
                <a:ea typeface="DejaVu Sans"/>
                <a:cs typeface="DejaVu Sans"/>
              </a:rPr>
              <a:t>DISBANDED</a:t>
            </a:r>
            <a:endParaRPr lang="en-US" altLang="en-US" sz="1800" dirty="0">
              <a:ea typeface="DejaVu Sans"/>
              <a:cs typeface="DejaVu Sans"/>
            </a:endParaRPr>
          </a:p>
          <a:p>
            <a:pPr eaLnBrk="1" hangingPunct="1">
              <a:spcBef>
                <a:spcPct val="0"/>
              </a:spcBef>
              <a:buSzTx/>
              <a:buFontTx/>
              <a:buNone/>
            </a:pPr>
            <a:r>
              <a:rPr lang="en-US" altLang="en-US" sz="1200" dirty="0">
                <a:solidFill>
                  <a:srgbClr val="333399"/>
                </a:solidFill>
                <a:latin typeface="Times New Roman" panose="02020603050405020304" pitchFamily="18" charset="0"/>
                <a:ea typeface="DejaVu Sans"/>
                <a:cs typeface="DejaVu Sans"/>
              </a:rPr>
              <a:t>802.2 LLC	802.4 Token Bus 	802.5 Token  Ring	802.23 Emergency Services 	</a:t>
            </a:r>
          </a:p>
          <a:p>
            <a:pPr eaLnBrk="1" hangingPunct="1">
              <a:spcBef>
                <a:spcPct val="0"/>
              </a:spcBef>
              <a:buSzTx/>
              <a:buFontTx/>
              <a:buNone/>
            </a:pPr>
            <a:r>
              <a:rPr lang="en-US" altLang="en-US" sz="1200" dirty="0">
                <a:solidFill>
                  <a:srgbClr val="333399"/>
                </a:solidFill>
                <a:latin typeface="Times New Roman" panose="02020603050405020304" pitchFamily="18" charset="0"/>
                <a:ea typeface="DejaVu Sans"/>
                <a:cs typeface="DejaVu Sans"/>
              </a:rPr>
              <a:t>802.6 DQDB 	802.7 Broadband TAG 	802.8 Fiber Optic TAG	</a:t>
            </a:r>
          </a:p>
          <a:p>
            <a:pPr eaLnBrk="1" hangingPunct="1">
              <a:spcBef>
                <a:spcPct val="0"/>
              </a:spcBef>
              <a:buSzTx/>
              <a:buFontTx/>
              <a:buNone/>
            </a:pPr>
            <a:r>
              <a:rPr lang="en-US" altLang="en-US" sz="1200" dirty="0">
                <a:solidFill>
                  <a:srgbClr val="333399"/>
                </a:solidFill>
                <a:latin typeface="Times New Roman" panose="02020603050405020304" pitchFamily="18" charset="0"/>
                <a:ea typeface="DejaVu Sans"/>
                <a:cs typeface="DejaVu Sans"/>
              </a:rPr>
              <a:t>802.9 ISLAN 	802.10 Security </a:t>
            </a:r>
            <a:r>
              <a:rPr lang="en-US" altLang="en-US" sz="1200" dirty="0">
                <a:ea typeface="DejaVu Sans"/>
                <a:cs typeface="DejaVu Sans"/>
              </a:rPr>
              <a:t>	</a:t>
            </a:r>
            <a:r>
              <a:rPr lang="en-US" altLang="en-US" sz="1200" dirty="0">
                <a:solidFill>
                  <a:srgbClr val="333399"/>
                </a:solidFill>
                <a:latin typeface="Times New Roman" panose="02020603050405020304" pitchFamily="18" charset="0"/>
                <a:ea typeface="DejaVu Sans"/>
                <a:cs typeface="DejaVu Sans"/>
              </a:rPr>
              <a:t>802.12 Demand Priority	</a:t>
            </a:r>
          </a:p>
          <a:p>
            <a:pPr eaLnBrk="1" hangingPunct="1">
              <a:spcBef>
                <a:spcPct val="0"/>
              </a:spcBef>
              <a:buSzTx/>
              <a:buFontTx/>
              <a:buNone/>
            </a:pPr>
            <a:r>
              <a:rPr lang="en-US" altLang="en-US" sz="1200" dirty="0">
                <a:solidFill>
                  <a:srgbClr val="333399"/>
                </a:solidFill>
                <a:latin typeface="Times New Roman" panose="02020603050405020304" pitchFamily="18" charset="0"/>
                <a:ea typeface="DejaVu Sans"/>
                <a:cs typeface="DejaVu Sans"/>
              </a:rPr>
              <a:t>802.14 CATV 	802.17 Resilient Packet Ring 802.20 MBWA</a:t>
            </a:r>
            <a:endParaRPr lang="en-US" altLang="en-US" sz="1800" dirty="0">
              <a:ea typeface="DejaVu Sans"/>
              <a:cs typeface="DejaVu Sans"/>
            </a:endParaRPr>
          </a:p>
        </p:txBody>
      </p:sp>
      <p:sp>
        <p:nvSpPr>
          <p:cNvPr id="12302" name="CustomShape 40">
            <a:extLst>
              <a:ext uri="{FF2B5EF4-FFF2-40B4-BE49-F238E27FC236}">
                <a16:creationId xmlns:a16="http://schemas.microsoft.com/office/drawing/2014/main" id="{E095E6E4-1DCD-5641-8189-D30861145E3A}"/>
              </a:ext>
            </a:extLst>
          </p:cNvPr>
          <p:cNvSpPr>
            <a:spLocks noChangeArrowheads="1"/>
          </p:cNvSpPr>
          <p:nvPr/>
        </p:nvSpPr>
        <p:spPr bwMode="auto">
          <a:xfrm>
            <a:off x="1828800" y="4501461"/>
            <a:ext cx="1655764" cy="381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600" dirty="0">
                <a:ea typeface="DejaVu Sans"/>
                <a:cs typeface="DejaVu Sans"/>
              </a:rPr>
              <a:t>Hibernating</a:t>
            </a:r>
            <a:r>
              <a:rPr lang="en-US" altLang="en-US" sz="1800" dirty="0">
                <a:ea typeface="DejaVu Sans"/>
                <a:cs typeface="DejaVu Sans"/>
              </a:rPr>
              <a:t> </a:t>
            </a:r>
            <a:r>
              <a:rPr lang="en-US" altLang="en-US" sz="1600" dirty="0">
                <a:ea typeface="DejaVu Sans"/>
                <a:cs typeface="DejaVu Sans"/>
              </a:rPr>
              <a:t>WGs (non-voting)</a:t>
            </a:r>
            <a:endParaRPr lang="en-US" altLang="en-US" sz="1800" dirty="0">
              <a:ea typeface="DejaVu Sans"/>
              <a:cs typeface="DejaVu Sans"/>
            </a:endParaRPr>
          </a:p>
        </p:txBody>
      </p:sp>
      <p:sp>
        <p:nvSpPr>
          <p:cNvPr id="12304" name="CustomShape 4">
            <a:extLst>
              <a:ext uri="{FF2B5EF4-FFF2-40B4-BE49-F238E27FC236}">
                <a16:creationId xmlns:a16="http://schemas.microsoft.com/office/drawing/2014/main" id="{AC4C79B0-0583-614E-8CA1-98ABABAE639C}"/>
              </a:ext>
            </a:extLst>
          </p:cNvPr>
          <p:cNvSpPr>
            <a:spLocks noChangeArrowheads="1"/>
          </p:cNvSpPr>
          <p:nvPr/>
        </p:nvSpPr>
        <p:spPr bwMode="auto">
          <a:xfrm>
            <a:off x="1856801" y="4819704"/>
            <a:ext cx="1544636"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802.21 WG</a:t>
            </a:r>
            <a:br>
              <a:rPr lang="en-US" altLang="en-US" sz="1200" dirty="0">
                <a:ea typeface="DejaVu Sans"/>
                <a:cs typeface="DejaVu Sans"/>
              </a:rPr>
            </a:br>
            <a:r>
              <a:rPr lang="en-US" altLang="en-US" sz="900" dirty="0">
                <a:ea typeface="DejaVu Sans"/>
                <a:cs typeface="DejaVu Sans"/>
              </a:rPr>
              <a:t>Media Access independent Services</a:t>
            </a:r>
          </a:p>
          <a:p>
            <a:pPr algn="ctr" eaLnBrk="1" hangingPunct="1">
              <a:spcBef>
                <a:spcPct val="0"/>
              </a:spcBef>
              <a:buSzTx/>
              <a:buFontTx/>
              <a:buNone/>
            </a:pPr>
            <a:r>
              <a:rPr lang="en-US" altLang="en-US" sz="1200" dirty="0" err="1">
                <a:ea typeface="DejaVu Sans"/>
                <a:cs typeface="DejaVu Sans"/>
              </a:rPr>
              <a:t>Subir</a:t>
            </a:r>
            <a:r>
              <a:rPr lang="en-US" altLang="en-US" sz="1200" dirty="0">
                <a:ea typeface="DejaVu Sans"/>
                <a:cs typeface="DejaVu Sans"/>
              </a:rPr>
              <a:t> Das</a:t>
            </a:r>
          </a:p>
        </p:txBody>
      </p:sp>
      <p:sp>
        <p:nvSpPr>
          <p:cNvPr id="12305" name="CustomShape 25">
            <a:extLst>
              <a:ext uri="{FF2B5EF4-FFF2-40B4-BE49-F238E27FC236}">
                <a16:creationId xmlns:a16="http://schemas.microsoft.com/office/drawing/2014/main" id="{4E34F144-C9C2-7F40-B07C-DE77ECE4AACE}"/>
              </a:ext>
            </a:extLst>
          </p:cNvPr>
          <p:cNvSpPr>
            <a:spLocks noChangeArrowheads="1"/>
          </p:cNvSpPr>
          <p:nvPr/>
        </p:nvSpPr>
        <p:spPr bwMode="auto">
          <a:xfrm>
            <a:off x="3482476" y="4819704"/>
            <a:ext cx="1542820"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802.22 WG</a:t>
            </a:r>
            <a:br>
              <a:rPr lang="en-US" altLang="en-US" sz="1200" dirty="0">
                <a:ea typeface="DejaVu Sans"/>
                <a:cs typeface="DejaVu Sans"/>
              </a:rPr>
            </a:br>
            <a:r>
              <a:rPr lang="en-US" altLang="en-US" sz="1200" dirty="0">
                <a:ea typeface="DejaVu Sans"/>
                <a:cs typeface="DejaVu Sans"/>
              </a:rPr>
              <a:t>WRAN</a:t>
            </a:r>
          </a:p>
          <a:p>
            <a:pPr algn="ctr" eaLnBrk="1" hangingPunct="1">
              <a:spcBef>
                <a:spcPct val="0"/>
              </a:spcBef>
              <a:buSzTx/>
              <a:buFontTx/>
              <a:buNone/>
            </a:pPr>
            <a:r>
              <a:rPr lang="en-US" altLang="en-US" sz="1200" dirty="0">
                <a:ea typeface="DejaVu Sans"/>
                <a:cs typeface="DejaVu Sans"/>
              </a:rPr>
              <a:t>Apurva </a:t>
            </a:r>
            <a:r>
              <a:rPr lang="en-US" altLang="en-US" sz="1200" dirty="0" err="1">
                <a:ea typeface="DejaVu Sans"/>
                <a:cs typeface="DejaVu Sans"/>
              </a:rPr>
              <a:t>Mody</a:t>
            </a:r>
            <a:endParaRPr lang="en-US" altLang="en-US" sz="1200" dirty="0">
              <a:ea typeface="DejaVu Sans"/>
              <a:cs typeface="DejaVu Sans"/>
            </a:endParaRPr>
          </a:p>
        </p:txBody>
      </p:sp>
      <p:sp>
        <p:nvSpPr>
          <p:cNvPr id="12306" name="CustomShape 6">
            <a:extLst>
              <a:ext uri="{FF2B5EF4-FFF2-40B4-BE49-F238E27FC236}">
                <a16:creationId xmlns:a16="http://schemas.microsoft.com/office/drawing/2014/main" id="{D218D590-98D6-4C41-A015-CB55B08321E4}"/>
              </a:ext>
            </a:extLst>
          </p:cNvPr>
          <p:cNvSpPr>
            <a:spLocks noChangeArrowheads="1"/>
          </p:cNvSpPr>
          <p:nvPr/>
        </p:nvSpPr>
        <p:spPr bwMode="auto">
          <a:xfrm>
            <a:off x="219076" y="4819704"/>
            <a:ext cx="1544636"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802.16</a:t>
            </a:r>
          </a:p>
          <a:p>
            <a:pPr algn="ctr" eaLnBrk="1" hangingPunct="1">
              <a:spcBef>
                <a:spcPct val="0"/>
              </a:spcBef>
              <a:buSzTx/>
              <a:buNone/>
            </a:pPr>
            <a:r>
              <a:rPr lang="en-US" altLang="en-US" sz="1200" dirty="0">
                <a:ea typeface="DejaVu Sans"/>
                <a:cs typeface="DejaVu Sans"/>
              </a:rPr>
              <a:t>WMAN</a:t>
            </a:r>
          </a:p>
          <a:p>
            <a:pPr algn="ctr" eaLnBrk="1" hangingPunct="1">
              <a:spcBef>
                <a:spcPct val="0"/>
              </a:spcBef>
              <a:buSzTx/>
              <a:buFontTx/>
              <a:buNone/>
            </a:pPr>
            <a:r>
              <a:rPr lang="en-US" altLang="en-US" sz="1200" dirty="0">
                <a:ea typeface="DejaVu Sans"/>
                <a:cs typeface="DejaVu Sans"/>
              </a:rPr>
              <a:t>Roger Marks</a:t>
            </a:r>
          </a:p>
        </p:txBody>
      </p:sp>
      <p:sp>
        <p:nvSpPr>
          <p:cNvPr id="12307" name="CustomShape 23">
            <a:extLst>
              <a:ext uri="{FF2B5EF4-FFF2-40B4-BE49-F238E27FC236}">
                <a16:creationId xmlns:a16="http://schemas.microsoft.com/office/drawing/2014/main" id="{49E9B9AA-1B3B-C843-989D-1B173ADD2C33}"/>
              </a:ext>
            </a:extLst>
          </p:cNvPr>
          <p:cNvSpPr>
            <a:spLocks noChangeArrowheads="1"/>
          </p:cNvSpPr>
          <p:nvPr/>
        </p:nvSpPr>
        <p:spPr bwMode="auto">
          <a:xfrm>
            <a:off x="3480660" y="3608201"/>
            <a:ext cx="1544636"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802.24 TAG</a:t>
            </a:r>
            <a:br>
              <a:rPr lang="en-US" altLang="en-US" sz="1200" dirty="0">
                <a:ea typeface="DejaVu Sans"/>
                <a:cs typeface="DejaVu Sans"/>
              </a:rPr>
            </a:br>
            <a:r>
              <a:rPr lang="en-US" altLang="en-US" sz="1200" dirty="0">
                <a:ea typeface="DejaVu Sans"/>
                <a:cs typeface="DejaVu Sans"/>
              </a:rPr>
              <a:t>Vertical Applications  </a:t>
            </a:r>
          </a:p>
          <a:p>
            <a:pPr algn="ctr" eaLnBrk="1" hangingPunct="1">
              <a:spcBef>
                <a:spcPct val="0"/>
              </a:spcBef>
              <a:buSzTx/>
              <a:buFontTx/>
              <a:buNone/>
            </a:pPr>
            <a:r>
              <a:rPr lang="en-US" altLang="en-US" sz="1200" dirty="0">
                <a:ea typeface="DejaVu Sans"/>
                <a:cs typeface="DejaVu Sans"/>
              </a:rPr>
              <a:t>Tim Godfrey</a:t>
            </a:r>
          </a:p>
        </p:txBody>
      </p:sp>
      <p:sp>
        <p:nvSpPr>
          <p:cNvPr id="12308" name="CustomShape 23">
            <a:extLst>
              <a:ext uri="{FF2B5EF4-FFF2-40B4-BE49-F238E27FC236}">
                <a16:creationId xmlns:a16="http://schemas.microsoft.com/office/drawing/2014/main" id="{D6B64088-5FEE-B148-9336-1FE499AA7B65}"/>
              </a:ext>
            </a:extLst>
          </p:cNvPr>
          <p:cNvSpPr>
            <a:spLocks noChangeArrowheads="1"/>
          </p:cNvSpPr>
          <p:nvPr/>
        </p:nvSpPr>
        <p:spPr bwMode="auto">
          <a:xfrm>
            <a:off x="3480660" y="2547351"/>
            <a:ext cx="1544636"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802.19 WG</a:t>
            </a:r>
          </a:p>
          <a:p>
            <a:pPr algn="ctr" eaLnBrk="1" hangingPunct="1">
              <a:spcBef>
                <a:spcPct val="0"/>
              </a:spcBef>
              <a:buSzTx/>
              <a:buFontTx/>
              <a:buNone/>
            </a:pPr>
            <a:r>
              <a:rPr lang="en-US" altLang="en-US" sz="1200" dirty="0">
                <a:ea typeface="DejaVu Sans"/>
                <a:cs typeface="DejaVu Sans"/>
              </a:rPr>
              <a:t>Coexistence</a:t>
            </a:r>
          </a:p>
          <a:p>
            <a:pPr algn="ctr" eaLnBrk="1" hangingPunct="1">
              <a:spcBef>
                <a:spcPct val="0"/>
              </a:spcBef>
              <a:buSzTx/>
              <a:buFontTx/>
              <a:buNone/>
            </a:pPr>
            <a:r>
              <a:rPr lang="en-US" altLang="en-US" sz="1100" dirty="0">
                <a:ea typeface="DejaVu Sans"/>
                <a:cs typeface="DejaVu Sans"/>
              </a:rPr>
              <a:t>Tuncer </a:t>
            </a:r>
            <a:r>
              <a:rPr lang="en-US" altLang="en-US" sz="1100" dirty="0" err="1">
                <a:ea typeface="DejaVu Sans"/>
                <a:cs typeface="DejaVu Sans"/>
              </a:rPr>
              <a:t>Baykas</a:t>
            </a:r>
            <a:endParaRPr lang="en-US" altLang="en-US" sz="1200" dirty="0">
              <a:ea typeface="DejaVu Sans"/>
              <a:cs typeface="DejaVu Sans"/>
            </a:endParaRPr>
          </a:p>
        </p:txBody>
      </p:sp>
      <p:sp>
        <p:nvSpPr>
          <p:cNvPr id="12309" name="CustomShape 6">
            <a:extLst>
              <a:ext uri="{FF2B5EF4-FFF2-40B4-BE49-F238E27FC236}">
                <a16:creationId xmlns:a16="http://schemas.microsoft.com/office/drawing/2014/main" id="{99A82523-2307-F04B-9FFC-BB0ED0191F6A}"/>
              </a:ext>
            </a:extLst>
          </p:cNvPr>
          <p:cNvSpPr>
            <a:spLocks noChangeArrowheads="1"/>
          </p:cNvSpPr>
          <p:nvPr/>
        </p:nvSpPr>
        <p:spPr bwMode="auto">
          <a:xfrm>
            <a:off x="5486400" y="1913836"/>
            <a:ext cx="1655762"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1st Vice Chair</a:t>
            </a:r>
          </a:p>
          <a:p>
            <a:pPr algn="ctr" eaLnBrk="1" hangingPunct="1">
              <a:spcBef>
                <a:spcPct val="0"/>
              </a:spcBef>
              <a:buSzTx/>
              <a:buFontTx/>
              <a:buNone/>
            </a:pPr>
            <a:endParaRPr lang="en-US" altLang="en-US" sz="1200" dirty="0">
              <a:ea typeface="DejaVu Sans"/>
              <a:cs typeface="DejaVu Sans"/>
            </a:endParaRPr>
          </a:p>
          <a:p>
            <a:pPr algn="ctr" eaLnBrk="1" hangingPunct="1">
              <a:spcBef>
                <a:spcPct val="0"/>
              </a:spcBef>
              <a:buSzTx/>
              <a:buFontTx/>
              <a:buNone/>
            </a:pPr>
            <a:r>
              <a:rPr lang="en-US" altLang="en-US" sz="1200" dirty="0">
                <a:ea typeface="DejaVu Sans"/>
                <a:cs typeface="DejaVu Sans"/>
              </a:rPr>
              <a:t>Dave Halasz</a:t>
            </a:r>
          </a:p>
        </p:txBody>
      </p:sp>
      <p:sp>
        <p:nvSpPr>
          <p:cNvPr id="12310" name="CustomShape 6">
            <a:extLst>
              <a:ext uri="{FF2B5EF4-FFF2-40B4-BE49-F238E27FC236}">
                <a16:creationId xmlns:a16="http://schemas.microsoft.com/office/drawing/2014/main" id="{37232064-DA23-0540-9BF1-A1BC3CD487E7}"/>
              </a:ext>
            </a:extLst>
          </p:cNvPr>
          <p:cNvSpPr>
            <a:spLocks noChangeArrowheads="1"/>
          </p:cNvSpPr>
          <p:nvPr/>
        </p:nvSpPr>
        <p:spPr bwMode="auto">
          <a:xfrm>
            <a:off x="7240578" y="1913836"/>
            <a:ext cx="1653816"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2nd Vice Chair</a:t>
            </a:r>
          </a:p>
          <a:p>
            <a:pPr algn="ctr" eaLnBrk="1" hangingPunct="1">
              <a:spcBef>
                <a:spcPct val="0"/>
              </a:spcBef>
              <a:buSzTx/>
              <a:buFontTx/>
              <a:buNone/>
            </a:pPr>
            <a:endParaRPr lang="en-US" altLang="en-US" sz="1200" dirty="0">
              <a:ea typeface="DejaVu Sans"/>
              <a:cs typeface="DejaVu Sans"/>
            </a:endParaRPr>
          </a:p>
          <a:p>
            <a:pPr algn="ctr" eaLnBrk="1" hangingPunct="1">
              <a:spcBef>
                <a:spcPct val="0"/>
              </a:spcBef>
              <a:buSzTx/>
              <a:buFontTx/>
              <a:buNone/>
            </a:pPr>
            <a:r>
              <a:rPr lang="en-US" altLang="en-US" sz="1200" dirty="0">
                <a:ea typeface="DejaVu Sans"/>
                <a:cs typeface="DejaVu Sans"/>
              </a:rPr>
              <a:t>George Zimmerman</a:t>
            </a:r>
          </a:p>
        </p:txBody>
      </p:sp>
      <p:sp>
        <p:nvSpPr>
          <p:cNvPr id="12311" name="CustomShape 6">
            <a:extLst>
              <a:ext uri="{FF2B5EF4-FFF2-40B4-BE49-F238E27FC236}">
                <a16:creationId xmlns:a16="http://schemas.microsoft.com/office/drawing/2014/main" id="{FD1D15C5-0D44-BA4A-9DA3-51A5B34918DE}"/>
              </a:ext>
            </a:extLst>
          </p:cNvPr>
          <p:cNvSpPr>
            <a:spLocks noChangeArrowheads="1"/>
          </p:cNvSpPr>
          <p:nvPr/>
        </p:nvSpPr>
        <p:spPr bwMode="auto">
          <a:xfrm>
            <a:off x="5486400" y="2793311"/>
            <a:ext cx="1655762" cy="757237"/>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Executive Secretary</a:t>
            </a:r>
          </a:p>
          <a:p>
            <a:pPr algn="ctr" eaLnBrk="1" hangingPunct="1">
              <a:spcBef>
                <a:spcPct val="0"/>
              </a:spcBef>
              <a:buSzTx/>
              <a:buFontTx/>
              <a:buNone/>
            </a:pPr>
            <a:endParaRPr lang="en-US" altLang="en-US" sz="1200" dirty="0">
              <a:ea typeface="DejaVu Sans"/>
              <a:cs typeface="DejaVu Sans"/>
            </a:endParaRPr>
          </a:p>
          <a:p>
            <a:pPr algn="ctr" eaLnBrk="1" hangingPunct="1">
              <a:spcBef>
                <a:spcPct val="0"/>
              </a:spcBef>
              <a:buSzTx/>
              <a:buFontTx/>
              <a:buNone/>
            </a:pPr>
            <a:r>
              <a:rPr lang="en-US" altLang="en-US" sz="1200" dirty="0">
                <a:ea typeface="DejaVu Sans"/>
                <a:cs typeface="DejaVu Sans"/>
              </a:rPr>
              <a:t>Jon </a:t>
            </a:r>
            <a:r>
              <a:rPr lang="en-US" altLang="en-US" sz="1200" dirty="0" err="1">
                <a:ea typeface="DejaVu Sans"/>
                <a:cs typeface="DejaVu Sans"/>
              </a:rPr>
              <a:t>Rosdahl</a:t>
            </a:r>
            <a:endParaRPr lang="en-US" altLang="en-US" sz="1200" dirty="0">
              <a:ea typeface="DejaVu Sans"/>
              <a:cs typeface="DejaVu Sans"/>
            </a:endParaRPr>
          </a:p>
        </p:txBody>
      </p:sp>
      <p:sp>
        <p:nvSpPr>
          <p:cNvPr id="66" name="CustomShape 6">
            <a:extLst>
              <a:ext uri="{FF2B5EF4-FFF2-40B4-BE49-F238E27FC236}">
                <a16:creationId xmlns:a16="http://schemas.microsoft.com/office/drawing/2014/main" id="{BBD87143-D54E-9848-A825-E4CC72021EAE}"/>
              </a:ext>
            </a:extLst>
          </p:cNvPr>
          <p:cNvSpPr>
            <a:spLocks noChangeArrowheads="1"/>
          </p:cNvSpPr>
          <p:nvPr/>
        </p:nvSpPr>
        <p:spPr bwMode="auto">
          <a:xfrm>
            <a:off x="7240578" y="2793311"/>
            <a:ext cx="1653816" cy="757237"/>
          </a:xfrm>
          <a:prstGeom prst="rect">
            <a:avLst/>
          </a:prstGeom>
          <a:solidFill>
            <a:srgbClr val="FFFFFF"/>
          </a:solidFill>
          <a:ln w="12600">
            <a:solidFill>
              <a:srgbClr val="000000"/>
            </a:solidFill>
            <a:miter lim="800000"/>
            <a:headEnd/>
            <a:tailEnd/>
          </a:ln>
        </p:spPr>
        <p:txBody>
          <a:bodyPr lIns="36000" rIns="36000" anchor="ctr" anchorCtr="1"/>
          <a:lstStyle/>
          <a:p>
            <a:pPr algn="ctr" eaLnBrk="1" hangingPunct="1">
              <a:defRPr/>
            </a:pPr>
            <a:r>
              <a:rPr lang="en-US" altLang="en-US" sz="1150" dirty="0">
                <a:solidFill>
                  <a:srgbClr val="000000"/>
                </a:solidFill>
                <a:latin typeface="Arial" pitchFamily="34" charset="0"/>
                <a:ea typeface="DejaVu Sans"/>
                <a:cs typeface="DejaVu Sans"/>
              </a:rPr>
              <a:t>Recording Secretary</a:t>
            </a:r>
          </a:p>
          <a:p>
            <a:pPr algn="ctr" eaLnBrk="1" hangingPunct="1">
              <a:defRPr/>
            </a:pPr>
            <a:endParaRPr lang="en-US" altLang="en-US" sz="1150" dirty="0">
              <a:solidFill>
                <a:srgbClr val="000000"/>
              </a:solidFill>
              <a:latin typeface="Arial" pitchFamily="34" charset="0"/>
              <a:ea typeface="DejaVu Sans"/>
              <a:cs typeface="DejaVu Sans"/>
            </a:endParaRPr>
          </a:p>
          <a:p>
            <a:pPr algn="ctr" eaLnBrk="1" hangingPunct="1">
              <a:defRPr/>
            </a:pPr>
            <a:r>
              <a:rPr lang="en-US" altLang="en-US" sz="1200" dirty="0">
                <a:solidFill>
                  <a:srgbClr val="000000"/>
                </a:solidFill>
                <a:latin typeface="Arial" pitchFamily="34" charset="0"/>
                <a:ea typeface="DejaVu Sans"/>
                <a:cs typeface="DejaVu Sans"/>
              </a:rPr>
              <a:t>John D’Ambrosia</a:t>
            </a:r>
          </a:p>
        </p:txBody>
      </p:sp>
      <p:sp>
        <p:nvSpPr>
          <p:cNvPr id="12313" name="CustomShape 6">
            <a:extLst>
              <a:ext uri="{FF2B5EF4-FFF2-40B4-BE49-F238E27FC236}">
                <a16:creationId xmlns:a16="http://schemas.microsoft.com/office/drawing/2014/main" id="{98A8A9AA-8150-C54E-AA21-441A1B94A429}"/>
              </a:ext>
            </a:extLst>
          </p:cNvPr>
          <p:cNvSpPr>
            <a:spLocks noChangeArrowheads="1"/>
          </p:cNvSpPr>
          <p:nvPr/>
        </p:nvSpPr>
        <p:spPr bwMode="auto">
          <a:xfrm>
            <a:off x="5496337" y="3722756"/>
            <a:ext cx="1655762" cy="755650"/>
          </a:xfrm>
          <a:prstGeom prst="rect">
            <a:avLst/>
          </a:prstGeom>
          <a:solidFill>
            <a:srgbClr val="FFFFFF"/>
          </a:solidFill>
          <a:ln w="12600">
            <a:solidFill>
              <a:srgbClr val="000000"/>
            </a:solidFill>
            <a:miter lim="800000"/>
            <a:headEnd/>
            <a:tailEnd/>
          </a:ln>
        </p:spPr>
        <p:txBody>
          <a:bodyPr lIns="36576"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Treasurer</a:t>
            </a:r>
          </a:p>
          <a:p>
            <a:pPr algn="ctr" eaLnBrk="1" hangingPunct="1">
              <a:spcBef>
                <a:spcPct val="0"/>
              </a:spcBef>
              <a:buSzTx/>
              <a:buFontTx/>
              <a:buNone/>
            </a:pPr>
            <a:r>
              <a:rPr lang="en-US" altLang="en-US" sz="1200" dirty="0">
                <a:ea typeface="DejaVu Sans"/>
                <a:cs typeface="DejaVu Sans"/>
              </a:rPr>
              <a:t>Clint Chaplin</a:t>
            </a:r>
          </a:p>
        </p:txBody>
      </p:sp>
      <p:sp>
        <p:nvSpPr>
          <p:cNvPr id="12314" name="CustomShape 6">
            <a:extLst>
              <a:ext uri="{FF2B5EF4-FFF2-40B4-BE49-F238E27FC236}">
                <a16:creationId xmlns:a16="http://schemas.microsoft.com/office/drawing/2014/main" id="{F5D64B91-851E-1F48-B017-83B67CA69159}"/>
              </a:ext>
            </a:extLst>
          </p:cNvPr>
          <p:cNvSpPr>
            <a:spLocks noChangeArrowheads="1"/>
          </p:cNvSpPr>
          <p:nvPr/>
        </p:nvSpPr>
        <p:spPr bwMode="auto">
          <a:xfrm>
            <a:off x="7261583" y="4839082"/>
            <a:ext cx="1653816"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Member Emeritus</a:t>
            </a:r>
          </a:p>
          <a:p>
            <a:pPr algn="ctr" eaLnBrk="1" hangingPunct="1">
              <a:spcBef>
                <a:spcPct val="0"/>
              </a:spcBef>
              <a:buSzTx/>
              <a:buFontTx/>
              <a:buNone/>
            </a:pPr>
            <a:endParaRPr lang="en-US" altLang="en-US" sz="1200" dirty="0">
              <a:ea typeface="DejaVu Sans"/>
              <a:cs typeface="DejaVu Sans"/>
            </a:endParaRPr>
          </a:p>
          <a:p>
            <a:pPr algn="ctr" eaLnBrk="1" hangingPunct="1">
              <a:spcBef>
                <a:spcPct val="0"/>
              </a:spcBef>
              <a:buSzTx/>
              <a:buFontTx/>
              <a:buNone/>
            </a:pPr>
            <a:r>
              <a:rPr lang="en-US" altLang="en-US" sz="1200" dirty="0">
                <a:ea typeface="DejaVu Sans"/>
                <a:cs typeface="DejaVu Sans"/>
              </a:rPr>
              <a:t>(non-voting)</a:t>
            </a:r>
          </a:p>
          <a:p>
            <a:pPr algn="ctr" eaLnBrk="1" hangingPunct="1">
              <a:spcBef>
                <a:spcPct val="0"/>
              </a:spcBef>
              <a:buSzTx/>
              <a:buFontTx/>
              <a:buNone/>
            </a:pPr>
            <a:r>
              <a:rPr lang="en-US" altLang="en-US" sz="1200" dirty="0">
                <a:ea typeface="DejaVu Sans"/>
                <a:cs typeface="DejaVu Sans"/>
              </a:rPr>
              <a:t>Geoff Thompson</a:t>
            </a:r>
          </a:p>
        </p:txBody>
      </p:sp>
      <p:sp>
        <p:nvSpPr>
          <p:cNvPr id="2" name="Title 1">
            <a:extLst>
              <a:ext uri="{FF2B5EF4-FFF2-40B4-BE49-F238E27FC236}">
                <a16:creationId xmlns:a16="http://schemas.microsoft.com/office/drawing/2014/main" id="{2AF79D82-11EA-FC46-8B33-1716119D99F6}"/>
              </a:ext>
            </a:extLst>
          </p:cNvPr>
          <p:cNvSpPr>
            <a:spLocks noGrp="1"/>
          </p:cNvSpPr>
          <p:nvPr>
            <p:ph type="title"/>
          </p:nvPr>
        </p:nvSpPr>
        <p:spPr/>
        <p:txBody>
          <a:bodyPr/>
          <a:lstStyle/>
          <a:p>
            <a:r>
              <a:rPr lang="en-US" altLang="en-US" b="0" dirty="0">
                <a:ea typeface="DejaVu Sans"/>
                <a:cs typeface="DejaVu Sans"/>
              </a:rPr>
              <a:t>IEEE 802 Organization</a:t>
            </a:r>
            <a:endParaRPr lang="en-US" b="0" dirty="0"/>
          </a:p>
        </p:txBody>
      </p:sp>
      <p:sp>
        <p:nvSpPr>
          <p:cNvPr id="12315" name="Slide Number Placeholder 1">
            <a:extLst>
              <a:ext uri="{FF2B5EF4-FFF2-40B4-BE49-F238E27FC236}">
                <a16:creationId xmlns:a16="http://schemas.microsoft.com/office/drawing/2014/main" id="{EF5C6A5D-D8D5-FF4F-8169-FF0336A4A760}"/>
              </a:ext>
            </a:extLst>
          </p:cNvPr>
          <p:cNvSpPr>
            <a:spLocks noGrp="1"/>
          </p:cNvSpPr>
          <p:nvPr>
            <p:ph type="sldNum" sz="quarter" idx="12"/>
          </p:nvPr>
        </p:nvSpPr>
        <p:spPr bwMode="auto">
          <a:xfrm>
            <a:off x="8458202" y="6536637"/>
            <a:ext cx="438151"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F915D545-D88C-6542-B853-DB5E411BC002}" type="slidenum">
              <a:rPr lang="en-US" altLang="en-US" sz="1400"/>
              <a:pPr>
                <a:spcBef>
                  <a:spcPct val="0"/>
                </a:spcBef>
                <a:buSzTx/>
                <a:buFontTx/>
                <a:buNone/>
              </a:pPr>
              <a:t>28</a:t>
            </a:fld>
            <a:endParaRPr lang="en-US" altLang="en-US" sz="1400" dirty="0"/>
          </a:p>
        </p:txBody>
      </p:sp>
      <p:sp>
        <p:nvSpPr>
          <p:cNvPr id="26" name="CustomShape 6">
            <a:extLst>
              <a:ext uri="{FF2B5EF4-FFF2-40B4-BE49-F238E27FC236}">
                <a16:creationId xmlns:a16="http://schemas.microsoft.com/office/drawing/2014/main" id="{9F22DE77-FE6E-0E41-8BD5-BB25AB1CD279}"/>
              </a:ext>
            </a:extLst>
          </p:cNvPr>
          <p:cNvSpPr>
            <a:spLocks noChangeArrowheads="1"/>
          </p:cNvSpPr>
          <p:nvPr/>
        </p:nvSpPr>
        <p:spPr bwMode="auto">
          <a:xfrm>
            <a:off x="5496337" y="4839082"/>
            <a:ext cx="1653816"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Member Emeritus</a:t>
            </a:r>
          </a:p>
          <a:p>
            <a:pPr algn="ctr" eaLnBrk="1" hangingPunct="1">
              <a:spcBef>
                <a:spcPct val="0"/>
              </a:spcBef>
              <a:buSzTx/>
              <a:buFontTx/>
              <a:buNone/>
            </a:pPr>
            <a:r>
              <a:rPr lang="en-US" altLang="en-US" sz="1200" dirty="0">
                <a:ea typeface="DejaVu Sans"/>
                <a:cs typeface="DejaVu Sans"/>
              </a:rPr>
              <a:t>Associate Treasurer</a:t>
            </a:r>
          </a:p>
          <a:p>
            <a:pPr algn="ctr" eaLnBrk="1" hangingPunct="1">
              <a:spcBef>
                <a:spcPct val="0"/>
              </a:spcBef>
              <a:buSzTx/>
              <a:buFontTx/>
              <a:buNone/>
            </a:pPr>
            <a:r>
              <a:rPr lang="en-US" altLang="en-US" sz="1200" dirty="0">
                <a:ea typeface="DejaVu Sans"/>
                <a:cs typeface="DejaVu Sans"/>
              </a:rPr>
              <a:t>(non-voting)</a:t>
            </a:r>
          </a:p>
          <a:p>
            <a:pPr algn="ctr" eaLnBrk="1" hangingPunct="1">
              <a:spcBef>
                <a:spcPct val="0"/>
              </a:spcBef>
              <a:buSzTx/>
              <a:buNone/>
            </a:pPr>
            <a:r>
              <a:rPr lang="en-US" altLang="en-US" sz="1200" dirty="0">
                <a:ea typeface="DejaVu Sans"/>
                <a:cs typeface="DejaVu Sans"/>
              </a:rPr>
              <a:t>Jason </a:t>
            </a:r>
            <a:r>
              <a:rPr lang="en-US" altLang="en-US" sz="1200" dirty="0" err="1">
                <a:ea typeface="DejaVu Sans"/>
                <a:cs typeface="DejaVu Sans"/>
              </a:rPr>
              <a:t>Potterf</a:t>
            </a:r>
            <a:endParaRPr lang="en-US" altLang="en-US" sz="1200" dirty="0">
              <a:ea typeface="DejaVu Sans"/>
              <a:cs typeface="DejaVu Sans"/>
            </a:endParaRPr>
          </a:p>
        </p:txBody>
      </p:sp>
      <p:sp>
        <p:nvSpPr>
          <p:cNvPr id="27" name="CustomShape 10">
            <a:extLst>
              <a:ext uri="{FF2B5EF4-FFF2-40B4-BE49-F238E27FC236}">
                <a16:creationId xmlns:a16="http://schemas.microsoft.com/office/drawing/2014/main" id="{001FDF02-CEA4-354E-9469-794AE5C04E48}"/>
              </a:ext>
            </a:extLst>
          </p:cNvPr>
          <p:cNvSpPr>
            <a:spLocks noChangeArrowheads="1"/>
          </p:cNvSpPr>
          <p:nvPr/>
        </p:nvSpPr>
        <p:spPr bwMode="auto">
          <a:xfrm>
            <a:off x="123630" y="3608201"/>
            <a:ext cx="1655764" cy="818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r" eaLnBrk="1" hangingPunct="1">
              <a:spcBef>
                <a:spcPct val="0"/>
              </a:spcBef>
              <a:buSzTx/>
              <a:buFontTx/>
              <a:buNone/>
            </a:pPr>
            <a:r>
              <a:rPr lang="en-US" altLang="en-US" sz="1600" dirty="0">
                <a:ea typeface="DejaVu Sans"/>
                <a:cs typeface="DejaVu Sans"/>
              </a:rPr>
              <a:t>Technical</a:t>
            </a:r>
          </a:p>
          <a:p>
            <a:pPr algn="r" eaLnBrk="1" hangingPunct="1">
              <a:spcBef>
                <a:spcPct val="0"/>
              </a:spcBef>
              <a:buSzTx/>
              <a:buFontTx/>
              <a:buNone/>
            </a:pPr>
            <a:r>
              <a:rPr lang="en-US" altLang="en-US" sz="1600" dirty="0">
                <a:ea typeface="DejaVu Sans"/>
                <a:cs typeface="DejaVu Sans"/>
              </a:rPr>
              <a:t>Advisory Group,</a:t>
            </a:r>
          </a:p>
          <a:p>
            <a:pPr algn="r" eaLnBrk="1" hangingPunct="1">
              <a:spcBef>
                <a:spcPct val="0"/>
              </a:spcBef>
              <a:buSzTx/>
              <a:buFontTx/>
              <a:buNone/>
            </a:pPr>
            <a:r>
              <a:rPr lang="en-US" altLang="en-US" sz="1600" dirty="0">
                <a:ea typeface="DejaVu Sans"/>
                <a:cs typeface="DejaVu Sans"/>
              </a:rPr>
              <a:t>with Chair</a:t>
            </a:r>
            <a:endParaRPr lang="en-US" altLang="en-US" sz="1800" dirty="0">
              <a:ea typeface="DejaVu Sans"/>
              <a:cs typeface="DejaVu Sans"/>
            </a:endParaRPr>
          </a:p>
        </p:txBody>
      </p:sp>
      <p:sp>
        <p:nvSpPr>
          <p:cNvPr id="4" name="CustomShape 6">
            <a:extLst>
              <a:ext uri="{FF2B5EF4-FFF2-40B4-BE49-F238E27FC236}">
                <a16:creationId xmlns:a16="http://schemas.microsoft.com/office/drawing/2014/main" id="{10D61C99-15CB-3D42-CD12-8E22A502BAAF}"/>
              </a:ext>
            </a:extLst>
          </p:cNvPr>
          <p:cNvSpPr>
            <a:spLocks noChangeArrowheads="1"/>
          </p:cNvSpPr>
          <p:nvPr/>
        </p:nvSpPr>
        <p:spPr bwMode="auto">
          <a:xfrm>
            <a:off x="7240578" y="5717022"/>
            <a:ext cx="1653816"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200" dirty="0">
                <a:ea typeface="DejaVu Sans"/>
                <a:cs typeface="DejaVu Sans"/>
              </a:rPr>
              <a:t>Member Emeritus</a:t>
            </a:r>
          </a:p>
          <a:p>
            <a:pPr algn="ctr" eaLnBrk="1" hangingPunct="1">
              <a:spcBef>
                <a:spcPct val="0"/>
              </a:spcBef>
              <a:buSzTx/>
              <a:buFontTx/>
              <a:buNone/>
            </a:pPr>
            <a:endParaRPr lang="en-US" altLang="en-US" sz="1200" dirty="0">
              <a:ea typeface="DejaVu Sans"/>
              <a:cs typeface="DejaVu Sans"/>
            </a:endParaRPr>
          </a:p>
          <a:p>
            <a:pPr algn="ctr" eaLnBrk="1" hangingPunct="1">
              <a:spcBef>
                <a:spcPct val="0"/>
              </a:spcBef>
              <a:buSzTx/>
              <a:buFontTx/>
              <a:buNone/>
            </a:pPr>
            <a:r>
              <a:rPr lang="en-US" altLang="en-US" sz="1200" dirty="0">
                <a:ea typeface="DejaVu Sans"/>
                <a:cs typeface="DejaVu Sans"/>
              </a:rPr>
              <a:t>(non-voting)</a:t>
            </a:r>
          </a:p>
          <a:p>
            <a:pPr algn="ctr" eaLnBrk="1" hangingPunct="1">
              <a:spcBef>
                <a:spcPct val="0"/>
              </a:spcBef>
              <a:buSzTx/>
              <a:buFontTx/>
              <a:buNone/>
            </a:pPr>
            <a:r>
              <a:rPr lang="en-US" altLang="en-US" sz="1200" dirty="0">
                <a:ea typeface="DejaVu Sans"/>
                <a:cs typeface="DejaVu Sans"/>
              </a:rPr>
              <a:t>Paul </a:t>
            </a:r>
            <a:r>
              <a:rPr lang="en-US" altLang="en-US" sz="1200" dirty="0" err="1">
                <a:ea typeface="DejaVu Sans"/>
                <a:cs typeface="DejaVu Sans"/>
              </a:rPr>
              <a:t>Nikolich</a:t>
            </a:r>
            <a:endParaRPr lang="en-US" altLang="en-US" sz="1200" dirty="0">
              <a:ea typeface="DejaVu Sans"/>
              <a:cs typeface="DejaVu San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FF82C-0F44-C144-B151-B9086A0FC193}"/>
              </a:ext>
            </a:extLst>
          </p:cNvPr>
          <p:cNvSpPr>
            <a:spLocks noGrp="1"/>
          </p:cNvSpPr>
          <p:nvPr>
            <p:ph type="title"/>
          </p:nvPr>
        </p:nvSpPr>
        <p:spPr/>
        <p:txBody>
          <a:bodyPr/>
          <a:lstStyle/>
          <a:p>
            <a:r>
              <a:rPr lang="en-US" dirty="0"/>
              <a:t>Sessions</a:t>
            </a:r>
          </a:p>
        </p:txBody>
      </p:sp>
      <p:sp>
        <p:nvSpPr>
          <p:cNvPr id="3" name="Content Placeholder 2">
            <a:extLst>
              <a:ext uri="{FF2B5EF4-FFF2-40B4-BE49-F238E27FC236}">
                <a16:creationId xmlns:a16="http://schemas.microsoft.com/office/drawing/2014/main" id="{4154E281-FCE4-5D40-AD88-9DAA269C5E32}"/>
              </a:ext>
            </a:extLst>
          </p:cNvPr>
          <p:cNvSpPr>
            <a:spLocks noGrp="1"/>
          </p:cNvSpPr>
          <p:nvPr>
            <p:ph idx="1"/>
          </p:nvPr>
        </p:nvSpPr>
        <p:spPr>
          <a:xfrm>
            <a:off x="1190105" y="937953"/>
            <a:ext cx="7772400" cy="5834931"/>
          </a:xfrm>
        </p:spPr>
        <p:txBody>
          <a:bodyPr/>
          <a:lstStyle/>
          <a:p>
            <a:r>
              <a:rPr lang="en-US" dirty="0"/>
              <a:t>Roughly, a “session” spans several days; a “meeting” lasts a few hours</a:t>
            </a:r>
          </a:p>
          <a:p>
            <a:r>
              <a:rPr lang="en-US" dirty="0"/>
              <a:t>IEEE 802 Plenary Session: All WGs and TAGs</a:t>
            </a:r>
          </a:p>
          <a:p>
            <a:pPr lvl="1"/>
            <a:r>
              <a:rPr lang="en-US" dirty="0"/>
              <a:t>normally each March, July, November</a:t>
            </a:r>
          </a:p>
          <a:p>
            <a:pPr lvl="2"/>
            <a:r>
              <a:rPr lang="en-US" dirty="0"/>
              <a:t>March 2020 Plenary Session was cancelled</a:t>
            </a:r>
          </a:p>
          <a:p>
            <a:pPr lvl="2"/>
            <a:r>
              <a:rPr lang="en-US" dirty="0"/>
              <a:t>Six all-electronic sessions followed</a:t>
            </a:r>
          </a:p>
          <a:p>
            <a:pPr lvl="2"/>
            <a:r>
              <a:rPr lang="en-US" dirty="0"/>
              <a:t>July 2022 and November 2022: “mixed-mode”</a:t>
            </a:r>
          </a:p>
          <a:p>
            <a:pPr lvl="3"/>
            <a:r>
              <a:rPr lang="en-US" dirty="0">
                <a:hlinkClick r:id="rId2"/>
              </a:rPr>
              <a:t>https://mentor.ieee.org/802-ec/</a:t>
            </a:r>
            <a:r>
              <a:rPr lang="en-US" dirty="0" err="1">
                <a:hlinkClick r:id="rId2"/>
              </a:rPr>
              <a:t>documents?is_dcn</a:t>
            </a:r>
            <a:r>
              <a:rPr lang="en-US" dirty="0">
                <a:hlinkClick r:id="rId2"/>
              </a:rPr>
              <a:t>=204&amp;is_year=2022</a:t>
            </a:r>
            <a:endParaRPr lang="en-US" dirty="0"/>
          </a:p>
          <a:p>
            <a:pPr lvl="2"/>
            <a:r>
              <a:rPr lang="en-US" dirty="0">
                <a:hlinkClick r:id="rId3"/>
              </a:rPr>
              <a:t>http://802world.org/plenary/schedule</a:t>
            </a:r>
            <a:r>
              <a:rPr lang="en-US" dirty="0"/>
              <a:t> </a:t>
            </a:r>
          </a:p>
          <a:p>
            <a:r>
              <a:rPr lang="en-US" dirty="0"/>
              <a:t>Interim sessions</a:t>
            </a:r>
          </a:p>
          <a:p>
            <a:pPr lvl="1"/>
            <a:r>
              <a:rPr lang="en-US" dirty="0"/>
              <a:t>Typically held between Plenary sessions, at discretion of WGs</a:t>
            </a:r>
          </a:p>
          <a:p>
            <a:pPr lvl="1"/>
            <a:r>
              <a:rPr lang="en-US" dirty="0"/>
              <a:t>Could include entire WG or set of WGs</a:t>
            </a:r>
          </a:p>
          <a:p>
            <a:pPr lvl="2"/>
            <a:r>
              <a:rPr lang="en-US" dirty="0"/>
              <a:t>e.g. Wireless Interim each January, May, September</a:t>
            </a:r>
          </a:p>
          <a:p>
            <a:pPr lvl="1"/>
            <a:r>
              <a:rPr lang="en-US" dirty="0"/>
              <a:t>Registration fee may be charged, even if electronic</a:t>
            </a:r>
          </a:p>
          <a:p>
            <a:r>
              <a:rPr lang="en-US" dirty="0"/>
              <a:t>Teleconferences, at discretion of WGs</a:t>
            </a:r>
          </a:p>
          <a:p>
            <a:r>
              <a:rPr lang="en-US" dirty="0"/>
              <a:t>IEEE 802 Executive Committee (everyone welcome to join)</a:t>
            </a:r>
          </a:p>
          <a:p>
            <a:pPr lvl="1"/>
            <a:r>
              <a:rPr lang="en-US" dirty="0"/>
              <a:t>Normal Plenary week:</a:t>
            </a:r>
          </a:p>
          <a:p>
            <a:pPr lvl="2"/>
            <a:r>
              <a:rPr lang="en-US" dirty="0"/>
              <a:t>Monday 08:00-10:30; Friday 13:00-18:00</a:t>
            </a:r>
          </a:p>
          <a:p>
            <a:pPr lvl="1"/>
            <a:r>
              <a:rPr lang="en-US" dirty="0"/>
              <a:t>Teleconferences (typically monthly)</a:t>
            </a:r>
          </a:p>
          <a:p>
            <a:pPr marL="283845" indent="-285750"/>
            <a:r>
              <a:rPr lang="en-US" dirty="0"/>
              <a:t>Calendar: </a:t>
            </a:r>
            <a:r>
              <a:rPr lang="en-US" dirty="0">
                <a:hlinkClick r:id="rId4"/>
              </a:rPr>
              <a:t>https://ieee802.org/802tele_calendar.html</a:t>
            </a:r>
            <a:endParaRPr lang="en-US" dirty="0"/>
          </a:p>
        </p:txBody>
      </p:sp>
      <p:sp>
        <p:nvSpPr>
          <p:cNvPr id="4" name="Slide Number Placeholder 3">
            <a:extLst>
              <a:ext uri="{FF2B5EF4-FFF2-40B4-BE49-F238E27FC236}">
                <a16:creationId xmlns:a16="http://schemas.microsoft.com/office/drawing/2014/main" id="{3516A330-E1F0-474C-ACC9-0041724AAE52}"/>
              </a:ext>
            </a:extLst>
          </p:cNvPr>
          <p:cNvSpPr>
            <a:spLocks noGrp="1"/>
          </p:cNvSpPr>
          <p:nvPr>
            <p:ph type="sldNum" sz="quarter" idx="12"/>
          </p:nvPr>
        </p:nvSpPr>
        <p:spPr/>
        <p:txBody>
          <a:bodyPr/>
          <a:lstStyle/>
          <a:p>
            <a:pPr>
              <a:defRPr/>
            </a:pPr>
            <a:fld id="{6CFC1F96-5ED1-41A0-BC5E-E0FC0B2B84E1}" type="slidenum">
              <a:rPr lang="en-US" sz="1400" smtClean="0">
                <a:solidFill>
                  <a:srgbClr val="000000"/>
                </a:solidFill>
                <a:latin typeface="Arial" panose="020B0604020202020204" pitchFamily="34" charset="0"/>
              </a:rPr>
              <a:pPr>
                <a:defRPr/>
              </a:pPr>
              <a:t>29</a:t>
            </a:fld>
            <a:endParaRPr lang="en-US"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4288139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4294967295"/>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defPPr>
              <a:defRPr lang="en-US"/>
            </a:defPPr>
            <a:lvl1pPr marL="0" lvl="0" indent="0" algn="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MS PGothic" panose="020B0600070205080204" pitchFamily="34" charset="-128"/>
                <a:cs typeface="Arial Unicode MS" charset="0"/>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fld id="{407782E2-16EE-4879-A9BE-2CDBD44342C8}" type="slidenum">
              <a:rPr lang="en-US" altLang="en-US" sz="1400" smtClean="0">
                <a:solidFill>
                  <a:srgbClr val="000000"/>
                </a:solidFill>
                <a:latin typeface="Times New Roman" panose="02020603050405020304" pitchFamily="18" charset="0"/>
                <a:ea typeface="Arial Unicode MS" pitchFamily="34" charset="-122"/>
                <a:cs typeface="Arial Unicode MS" pitchFamily="34" charset="-122"/>
              </a:rPr>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t>3</a:t>
            </a:fld>
            <a:endParaRPr lang="en-US" altLang="en-US" sz="1400" dirty="0">
              <a:solidFill>
                <a:srgbClr val="000000"/>
              </a:solidFill>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657350" y="1314926"/>
            <a:ext cx="5829300" cy="8001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sz="2400" u="sng" dirty="0">
                <a:solidFill>
                  <a:schemeClr val="tx1"/>
                </a:solidFill>
                <a:latin typeface="Calibri" panose="020F0502020204030204" pitchFamily="34" charset="0"/>
                <a:cs typeface="Calibri" panose="020F0502020204030204" pitchFamily="34" charset="0"/>
              </a:rPr>
              <a:t>Participants have a duty to inform the IEEE</a:t>
            </a:r>
            <a:endParaRPr lang="zh-CN" altLang="en-US" sz="2400" kern="0" dirty="0"/>
          </a:p>
        </p:txBody>
      </p:sp>
      <p:sp>
        <p:nvSpPr>
          <p:cNvPr id="6" name="内容占位符 2"/>
          <p:cNvSpPr txBox="1"/>
          <p:nvPr/>
        </p:nvSpPr>
        <p:spPr>
          <a:xfrm>
            <a:off x="914400" y="2185988"/>
            <a:ext cx="7315200" cy="308610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57175" indent="-257175" defTabSz="685800">
              <a:buSzPct val="150000"/>
              <a:buFont typeface="Arial" panose="020B0604020202020204" pitchFamily="34" charset="0"/>
              <a:buChar char="•"/>
              <a:defRPr/>
            </a:pPr>
            <a:r>
              <a:rPr lang="en-US" altLang="en-US" sz="1800" kern="0" dirty="0">
                <a:latin typeface="Calibri" panose="020F0502020204030204" pitchFamily="34" charset="0"/>
                <a:cs typeface="Calibri" panose="020F0502020204030204" pitchFamily="34" charset="0"/>
              </a:rPr>
              <a:t>Participants </a:t>
            </a:r>
            <a:r>
              <a:rPr lang="en-US" altLang="en-US" sz="1800" u="sng" kern="0" dirty="0">
                <a:latin typeface="Calibri" panose="020F0502020204030204" pitchFamily="34" charset="0"/>
                <a:cs typeface="Calibri" panose="020F0502020204030204" pitchFamily="34" charset="0"/>
              </a:rPr>
              <a:t>shall</a:t>
            </a:r>
            <a:r>
              <a:rPr lang="en-US" altLang="en-US" sz="1800" kern="0"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257175" indent="-257175" defTabSz="685800">
              <a:buSzPct val="150000"/>
              <a:buFont typeface="Arial" panose="020B0604020202020204" pitchFamily="34" charset="0"/>
              <a:buChar char="•"/>
              <a:defRPr/>
            </a:pPr>
            <a:endParaRPr lang="en-US" altLang="en-US" sz="1800" kern="0" dirty="0">
              <a:latin typeface="Calibri" panose="020F0502020204030204" pitchFamily="34" charset="0"/>
              <a:cs typeface="Calibri" panose="020F0502020204030204" pitchFamily="34" charset="0"/>
            </a:endParaRPr>
          </a:p>
          <a:p>
            <a:pPr marL="257175" indent="-257175" defTabSz="685800">
              <a:buSzPct val="150000"/>
              <a:buFont typeface="Arial" panose="020B0604020202020204" pitchFamily="34" charset="0"/>
              <a:buChar char="•"/>
              <a:defRPr/>
            </a:pPr>
            <a:r>
              <a:rPr lang="en-US" altLang="en-US" sz="1800" kern="0" dirty="0">
                <a:latin typeface="Calibri" panose="020F0502020204030204" pitchFamily="34" charset="0"/>
                <a:cs typeface="Calibri" panose="020F0502020204030204" pitchFamily="34" charset="0"/>
              </a:rPr>
              <a:t>Participants </a:t>
            </a:r>
            <a:r>
              <a:rPr lang="en-US" altLang="en-US" sz="1800" u="sng" kern="0" dirty="0">
                <a:latin typeface="Calibri" panose="020F0502020204030204" pitchFamily="34" charset="0"/>
                <a:cs typeface="Calibri" panose="020F0502020204030204" pitchFamily="34" charset="0"/>
              </a:rPr>
              <a:t>should </a:t>
            </a:r>
            <a:r>
              <a:rPr lang="en-US" altLang="en-US" sz="1800" kern="0"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557213" lvl="1" indent="-214313" defTabSz="685800">
              <a:buSzPct val="150000"/>
              <a:buFont typeface="Arial" panose="020B0604020202020204" pitchFamily="34" charset="0"/>
              <a:buChar char="•"/>
              <a:defRPr/>
            </a:pPr>
            <a:endParaRPr lang="en-US" altLang="en-US" sz="1500" b="1" kern="0" dirty="0">
              <a:latin typeface="Calibri" panose="020F0502020204030204" pitchFamily="34" charset="0"/>
              <a:cs typeface="Calibri" panose="020F0502020204030204" pitchFamily="34" charset="0"/>
            </a:endParaRPr>
          </a:p>
          <a:p>
            <a:pPr marL="342900" lvl="1" indent="0" algn="ctr" defTabSz="685800">
              <a:buNone/>
              <a:defRPr/>
            </a:pPr>
            <a:r>
              <a:rPr lang="en-US" altLang="en-US" sz="2400" b="1" kern="0" dirty="0">
                <a:latin typeface="Calibri" panose="020F0502020204030204" pitchFamily="34" charset="0"/>
                <a:cs typeface="Calibri" panose="020F0502020204030204" pitchFamily="34" charset="0"/>
              </a:rPr>
              <a:t>Early identification of holders of potential Essential Patent Claims is encouraged</a:t>
            </a:r>
          </a:p>
          <a:p>
            <a:pPr marL="257175" indent="-257175" defTabSz="685800">
              <a:defRPr/>
            </a:pPr>
            <a:endParaRPr lang="zh-CN" altLang="en-US" sz="1800" kern="0" dirty="0"/>
          </a:p>
        </p:txBody>
      </p:sp>
      <p:sp>
        <p:nvSpPr>
          <p:cNvPr id="2" name="Title 1">
            <a:extLst>
              <a:ext uri="{FF2B5EF4-FFF2-40B4-BE49-F238E27FC236}">
                <a16:creationId xmlns:a16="http://schemas.microsoft.com/office/drawing/2014/main" id="{47D4E80D-B299-5797-C982-1644BE199431}"/>
              </a:ext>
            </a:extLst>
          </p:cNvPr>
          <p:cNvSpPr txBox="1">
            <a:spLocks/>
          </p:cNvSpPr>
          <p:nvPr/>
        </p:nvSpPr>
        <p:spPr>
          <a:xfrm>
            <a:off x="1295399" y="228600"/>
            <a:ext cx="7772399" cy="838200"/>
          </a:xfrm>
          <a:prstGeom prst="rect">
            <a:avLst/>
          </a:prstGeom>
        </p:spPr>
        <p:txBody>
          <a:bodyPr anchor="ctr" anchorCtr="0"/>
          <a:lstStyle>
            <a:lvl1pPr algn="ctr" rtl="0" eaLnBrk="1" fontAlgn="base" hangingPunct="1">
              <a:spcBef>
                <a:spcPct val="0"/>
              </a:spcBef>
              <a:spcAft>
                <a:spcPct val="0"/>
              </a:spcAft>
              <a:defRPr sz="2800" b="1">
                <a:solidFill>
                  <a:srgbClr val="0070C0"/>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a:lstStyle>
          <a:p>
            <a:r>
              <a:rPr lang="en-US" kern="0" dirty="0"/>
              <a:t>IEEE SA Policy: Patent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ustomShape 1"/>
          <p:cNvSpPr>
            <a:spLocks noChangeArrowheads="1"/>
          </p:cNvSpPr>
          <p:nvPr/>
        </p:nvSpPr>
        <p:spPr bwMode="auto">
          <a:xfrm>
            <a:off x="2209800" y="227341"/>
            <a:ext cx="5715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None/>
            </a:pPr>
            <a:endParaRPr lang="en-US" altLang="en-US" sz="2800" b="1" dirty="0">
              <a:latin typeface="Verdana" charset="0"/>
              <a:ea typeface="Verdana" charset="0"/>
              <a:cs typeface="Verdana" charset="0"/>
            </a:endParaRPr>
          </a:p>
        </p:txBody>
      </p:sp>
      <p:sp>
        <p:nvSpPr>
          <p:cNvPr id="10243" name="CustomShape 2"/>
          <p:cNvSpPr>
            <a:spLocks noChangeArrowheads="1"/>
          </p:cNvSpPr>
          <p:nvPr/>
        </p:nvSpPr>
        <p:spPr bwMode="auto">
          <a:xfrm>
            <a:off x="457200" y="1219200"/>
            <a:ext cx="8382000" cy="481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marL="274320" lvl="1" indent="-274320">
              <a:spcBef>
                <a:spcPts val="1100"/>
              </a:spcBef>
              <a:buClr>
                <a:schemeClr val="accent1"/>
              </a:buClr>
              <a:buFont typeface="Wingdings 2" pitchFamily="18" charset="2"/>
              <a:buChar char=""/>
            </a:pPr>
            <a:endParaRPr lang="en-US" altLang="en-US" sz="1400" dirty="0">
              <a:solidFill>
                <a:schemeClr val="tx1"/>
              </a:solidFill>
              <a:latin typeface="+mn-lt"/>
              <a:cs typeface="ＭＳ Ｐゴシック" pitchFamily="-112" charset="-128"/>
            </a:endParaRPr>
          </a:p>
        </p:txBody>
      </p:sp>
      <p:sp>
        <p:nvSpPr>
          <p:cNvPr id="3" name="Title 2">
            <a:extLst>
              <a:ext uri="{FF2B5EF4-FFF2-40B4-BE49-F238E27FC236}">
                <a16:creationId xmlns:a16="http://schemas.microsoft.com/office/drawing/2014/main" id="{2C277BC7-7FB4-664E-866C-D6327594338D}"/>
              </a:ext>
            </a:extLst>
          </p:cNvPr>
          <p:cNvSpPr>
            <a:spLocks noGrp="1"/>
          </p:cNvSpPr>
          <p:nvPr>
            <p:ph type="title"/>
          </p:nvPr>
        </p:nvSpPr>
        <p:spPr/>
        <p:txBody>
          <a:bodyPr/>
          <a:lstStyle/>
          <a:p>
            <a:r>
              <a:rPr lang="en-US" altLang="en-US" dirty="0">
                <a:latin typeface="Verdana" charset="0"/>
                <a:ea typeface="Verdana" charset="0"/>
                <a:cs typeface="Verdana" charset="0"/>
              </a:rPr>
              <a:t>IEEE 802 Terms of Office</a:t>
            </a:r>
            <a:endParaRPr lang="en-US" dirty="0"/>
          </a:p>
        </p:txBody>
      </p:sp>
      <p:sp>
        <p:nvSpPr>
          <p:cNvPr id="4" name="Content Placeholder 3">
            <a:extLst>
              <a:ext uri="{FF2B5EF4-FFF2-40B4-BE49-F238E27FC236}">
                <a16:creationId xmlns:a16="http://schemas.microsoft.com/office/drawing/2014/main" id="{BD2DD120-C25F-8A44-A761-8A3FEF3B231B}"/>
              </a:ext>
            </a:extLst>
          </p:cNvPr>
          <p:cNvSpPr>
            <a:spLocks noGrp="1"/>
          </p:cNvSpPr>
          <p:nvPr>
            <p:ph idx="1"/>
          </p:nvPr>
        </p:nvSpPr>
        <p:spPr>
          <a:xfrm>
            <a:off x="457200" y="1226459"/>
            <a:ext cx="8114044" cy="4393510"/>
          </a:xfrm>
        </p:spPr>
        <p:txBody>
          <a:bodyPr/>
          <a:lstStyle/>
          <a:p>
            <a:pPr marL="274320" lvl="1" indent="-274320">
              <a:spcBef>
                <a:spcPts val="1100"/>
              </a:spcBef>
              <a:buClr>
                <a:schemeClr val="accent1"/>
              </a:buClr>
              <a:buFont typeface="Wingdings 2" pitchFamily="18" charset="2"/>
              <a:buChar char=""/>
            </a:pPr>
            <a:r>
              <a:rPr lang="en-US" altLang="en-US" sz="2000" dirty="0"/>
              <a:t>Elected and appointed offices expire at the end of the first Plenary Session of an even-numbered year</a:t>
            </a:r>
          </a:p>
          <a:p>
            <a:pPr marL="523875" lvl="2" indent="-285750">
              <a:spcBef>
                <a:spcPts val="1100"/>
              </a:spcBef>
              <a:buClr>
                <a:schemeClr val="accent1"/>
              </a:buClr>
              <a:buFont typeface="Courier New" panose="02070309020205020404" pitchFamily="49" charset="0"/>
              <a:buChar char="o"/>
            </a:pPr>
            <a:r>
              <a:rPr lang="en-US" altLang="en-US" sz="1800" dirty="0"/>
              <a:t>March, normally </a:t>
            </a:r>
          </a:p>
          <a:p>
            <a:pPr marL="274320" lvl="1" indent="-274320">
              <a:spcBef>
                <a:spcPts val="1100"/>
              </a:spcBef>
              <a:buClr>
                <a:schemeClr val="accent1"/>
              </a:buClr>
              <a:buFont typeface="Wingdings 2" pitchFamily="18" charset="2"/>
              <a:buChar char=""/>
            </a:pPr>
            <a:r>
              <a:rPr lang="en-US" sz="2000" dirty="0"/>
              <a:t>WGs and TAGs hold elections during that Plenary session</a:t>
            </a:r>
          </a:p>
          <a:p>
            <a:pPr marL="523875" lvl="2" indent="-285750">
              <a:spcBef>
                <a:spcPts val="1100"/>
              </a:spcBef>
              <a:buClr>
                <a:schemeClr val="accent1"/>
              </a:buClr>
              <a:buFont typeface="Courier New" panose="02070309020205020404" pitchFamily="49" charset="0"/>
              <a:buChar char="o"/>
            </a:pPr>
            <a:r>
              <a:rPr lang="en-US" sz="1800" dirty="0"/>
              <a:t>Officers may include Chair, Vice Chair(s), Secretary, Treasurer</a:t>
            </a:r>
          </a:p>
          <a:p>
            <a:pPr marL="523875" lvl="2" indent="-285750">
              <a:spcBef>
                <a:spcPts val="1100"/>
              </a:spcBef>
              <a:buClr>
                <a:schemeClr val="accent1"/>
              </a:buClr>
              <a:buFont typeface="Courier New" panose="02070309020205020404" pitchFamily="49" charset="0"/>
              <a:buChar char="o"/>
            </a:pPr>
            <a:r>
              <a:rPr lang="en-US" sz="1800" dirty="0"/>
              <a:t>Chair and Vice Chair elections subject to confirmation by EC</a:t>
            </a:r>
          </a:p>
          <a:p>
            <a:pPr marL="274320" lvl="1" indent="-274320">
              <a:spcBef>
                <a:spcPts val="1100"/>
              </a:spcBef>
              <a:buClr>
                <a:schemeClr val="accent1"/>
              </a:buClr>
              <a:buFont typeface="Wingdings 2" pitchFamily="18" charset="2"/>
              <a:buChar char=""/>
            </a:pPr>
            <a:r>
              <a:rPr lang="en-US" sz="2000" dirty="0"/>
              <a:t>EC elects a Chair</a:t>
            </a:r>
          </a:p>
          <a:p>
            <a:pPr marL="274320" lvl="1" indent="-274320">
              <a:spcBef>
                <a:spcPts val="1100"/>
              </a:spcBef>
              <a:buClr>
                <a:schemeClr val="accent1"/>
              </a:buClr>
              <a:buFont typeface="Wingdings 2" pitchFamily="18" charset="2"/>
              <a:buChar char=""/>
            </a:pPr>
            <a:r>
              <a:rPr lang="en-US" sz="2000" dirty="0"/>
              <a:t>EC Chair appoints officers</a:t>
            </a:r>
          </a:p>
          <a:p>
            <a:pPr marL="523875" lvl="2" indent="-285750">
              <a:spcBef>
                <a:spcPts val="1100"/>
              </a:spcBef>
              <a:buClr>
                <a:schemeClr val="accent1"/>
              </a:buClr>
              <a:buFont typeface="Courier New" panose="02070309020205020404" pitchFamily="49" charset="0"/>
              <a:buChar char="o"/>
            </a:pPr>
            <a:r>
              <a:rPr lang="en-US" sz="1800" dirty="0"/>
              <a:t>subject to confirmation by EC</a:t>
            </a:r>
          </a:p>
          <a:p>
            <a:pPr marL="238125" lvl="2" indent="0">
              <a:spcBef>
                <a:spcPts val="1100"/>
              </a:spcBef>
              <a:buClr>
                <a:schemeClr val="accent1"/>
              </a:buClr>
              <a:buNone/>
            </a:pPr>
            <a:endParaRPr lang="en-US" sz="2000" dirty="0"/>
          </a:p>
          <a:p>
            <a:pPr marL="274320" lvl="1" indent="-274320">
              <a:spcBef>
                <a:spcPts val="1100"/>
              </a:spcBef>
              <a:buClr>
                <a:schemeClr val="accent1"/>
              </a:buClr>
              <a:buFont typeface="Wingdings 2" pitchFamily="18" charset="2"/>
              <a:buChar char=""/>
            </a:pPr>
            <a:endParaRPr lang="en-US" sz="1100" dirty="0"/>
          </a:p>
        </p:txBody>
      </p:sp>
      <p:sp>
        <p:nvSpPr>
          <p:cNvPr id="2" name="Slide Number Placeholder 1"/>
          <p:cNvSpPr>
            <a:spLocks noGrp="1"/>
          </p:cNvSpPr>
          <p:nvPr>
            <p:ph type="sldNum" sz="quarter" idx="12"/>
          </p:nvPr>
        </p:nvSpPr>
        <p:spPr/>
        <p:txBody>
          <a:bodyPr/>
          <a:lstStyle/>
          <a:p>
            <a:fld id="{10191E67-0DBB-44DB-9B3F-34CAE59A7ABD}" type="slidenum">
              <a:rPr lang="en-US" altLang="en-US" sz="1400" b="0" smtClean="0">
                <a:latin typeface="Arial" panose="020B0604020202020204" pitchFamily="34" charset="0"/>
              </a:rPr>
              <a:pPr/>
              <a:t>30</a:t>
            </a:fld>
            <a:endParaRPr lang="en-US" altLang="en-US" sz="1400" b="0" dirty="0">
              <a:latin typeface="Arial" panose="020B0604020202020204" pitchFamily="34" charset="0"/>
            </a:endParaRPr>
          </a:p>
        </p:txBody>
      </p:sp>
    </p:spTree>
    <p:extLst>
      <p:ext uri="{BB962C8B-B14F-4D97-AF65-F5344CB8AC3E}">
        <p14:creationId xmlns:p14="http://schemas.microsoft.com/office/powerpoint/2010/main" val="42690736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14338" name="CustomShape 1">
            <a:extLst>
              <a:ext uri="{FF2B5EF4-FFF2-40B4-BE49-F238E27FC236}">
                <a16:creationId xmlns:a16="http://schemas.microsoft.com/office/drawing/2014/main" id="{66F21CE2-34E1-3D40-936F-3C68416E4E49}"/>
              </a:ext>
            </a:extLst>
          </p:cNvPr>
          <p:cNvSpPr>
            <a:spLocks noChangeArrowheads="1"/>
          </p:cNvSpPr>
          <p:nvPr/>
        </p:nvSpPr>
        <p:spPr bwMode="auto">
          <a:xfrm>
            <a:off x="685800" y="2130425"/>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 name="Title 1">
            <a:extLst>
              <a:ext uri="{FF2B5EF4-FFF2-40B4-BE49-F238E27FC236}">
                <a16:creationId xmlns:a16="http://schemas.microsoft.com/office/drawing/2014/main" id="{C834E9C0-6F31-9643-8AD6-25A58DC10A4A}"/>
              </a:ext>
            </a:extLst>
          </p:cNvPr>
          <p:cNvSpPr>
            <a:spLocks noGrp="1"/>
          </p:cNvSpPr>
          <p:nvPr>
            <p:ph type="title"/>
          </p:nvPr>
        </p:nvSpPr>
        <p:spPr>
          <a:xfrm>
            <a:off x="1447800" y="304800"/>
            <a:ext cx="7315200" cy="762000"/>
          </a:xfrm>
        </p:spPr>
        <p:txBody>
          <a:bodyPr/>
          <a:lstStyle/>
          <a:p>
            <a:r>
              <a:rPr lang="en-US" altLang="en-US" dirty="0">
                <a:ea typeface="DejaVu Sans"/>
                <a:cs typeface="DejaVu Sans"/>
              </a:rPr>
              <a:t>IEEE 802 Process</a:t>
            </a:r>
            <a:endParaRPr lang="en-US" dirty="0"/>
          </a:p>
        </p:txBody>
      </p:sp>
      <p:sp>
        <p:nvSpPr>
          <p:cNvPr id="14339" name="Slide Number Placeholder 1">
            <a:extLst>
              <a:ext uri="{FF2B5EF4-FFF2-40B4-BE49-F238E27FC236}">
                <a16:creationId xmlns:a16="http://schemas.microsoft.com/office/drawing/2014/main" id="{9618DDEC-66E6-FF49-A23E-E83FF19BBA8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86EB3285-A4DC-0443-BAB6-FE42FCF433F5}" type="slidenum">
              <a:rPr lang="en-US" altLang="en-US" sz="1400"/>
              <a:pPr>
                <a:spcBef>
                  <a:spcPct val="0"/>
                </a:spcBef>
                <a:buSzTx/>
                <a:buFontTx/>
                <a:buNone/>
              </a:pPr>
              <a:t>31</a:t>
            </a:fld>
            <a:endParaRPr lang="en-US" altLang="en-US" sz="14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15362" name="CustomShape 1">
            <a:extLst>
              <a:ext uri="{FF2B5EF4-FFF2-40B4-BE49-F238E27FC236}">
                <a16:creationId xmlns:a16="http://schemas.microsoft.com/office/drawing/2014/main" id="{FB9B2AC2-0F7E-BD4E-94E4-A854464E0881}"/>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15363" name="CustomShape 2">
            <a:extLst>
              <a:ext uri="{FF2B5EF4-FFF2-40B4-BE49-F238E27FC236}">
                <a16:creationId xmlns:a16="http://schemas.microsoft.com/office/drawing/2014/main" id="{07C70413-CA6A-6C49-BDAA-15BC0A320D61}"/>
              </a:ext>
            </a:extLst>
          </p:cNvPr>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spcAft>
                <a:spcPts val="600"/>
              </a:spcAft>
            </a:pPr>
            <a:endParaRPr lang="en-US" altLang="en-US" sz="1800" dirty="0">
              <a:ea typeface="DejaVu Sans"/>
              <a:cs typeface="DejaVu Sans"/>
            </a:endParaRPr>
          </a:p>
        </p:txBody>
      </p:sp>
      <p:sp>
        <p:nvSpPr>
          <p:cNvPr id="3" name="Content Placeholder 2">
            <a:extLst>
              <a:ext uri="{FF2B5EF4-FFF2-40B4-BE49-F238E27FC236}">
                <a16:creationId xmlns:a16="http://schemas.microsoft.com/office/drawing/2014/main" id="{C5A30817-BC90-D448-8870-B5FEB91D582B}"/>
              </a:ext>
            </a:extLst>
          </p:cNvPr>
          <p:cNvSpPr>
            <a:spLocks noGrp="1"/>
          </p:cNvSpPr>
          <p:nvPr>
            <p:ph idx="1"/>
          </p:nvPr>
        </p:nvSpPr>
        <p:spPr>
          <a:xfrm>
            <a:off x="231354" y="1524000"/>
            <a:ext cx="8664999" cy="4488408"/>
          </a:xfrm>
        </p:spPr>
        <p:txBody>
          <a:bodyPr/>
          <a:lstStyle/>
          <a:p>
            <a:pPr marL="234950" indent="-234950"/>
            <a:r>
              <a:rPr lang="en-US" i="1" dirty="0"/>
              <a:t>As a global standards developing organization, IEEE supports and advocates for a set of standards development principles, executed by its IEEE Standards Association: </a:t>
            </a:r>
          </a:p>
          <a:p>
            <a:pPr marL="800100" lvl="1" indent="-342900">
              <a:buFont typeface="+mj-lt"/>
              <a:buAutoNum type="arabicPeriod"/>
            </a:pPr>
            <a:r>
              <a:rPr lang="en-US" b="1" dirty="0"/>
              <a:t>Direct participation</a:t>
            </a:r>
          </a:p>
          <a:p>
            <a:pPr marL="800100" lvl="1" indent="-342900">
              <a:buFont typeface="+mj-lt"/>
              <a:buAutoNum type="arabicPeriod"/>
            </a:pPr>
            <a:r>
              <a:rPr lang="en-US" b="1" dirty="0"/>
              <a:t>Due process</a:t>
            </a:r>
          </a:p>
          <a:p>
            <a:pPr marL="800100" lvl="1" indent="-342900">
              <a:buFont typeface="+mj-lt"/>
              <a:buAutoNum type="arabicPeriod"/>
            </a:pPr>
            <a:r>
              <a:rPr lang="en-US" b="1" dirty="0"/>
              <a:t>Broad consensus</a:t>
            </a:r>
          </a:p>
          <a:p>
            <a:pPr marL="800100" lvl="1" indent="-342900">
              <a:buFont typeface="+mj-lt"/>
              <a:buAutoNum type="arabicPeriod"/>
            </a:pPr>
            <a:r>
              <a:rPr lang="en-US" b="1" dirty="0"/>
              <a:t>Balance</a:t>
            </a:r>
          </a:p>
          <a:p>
            <a:pPr marL="800100" lvl="1" indent="-342900">
              <a:buFont typeface="+mj-lt"/>
              <a:buAutoNum type="arabicPeriod"/>
            </a:pPr>
            <a:r>
              <a:rPr lang="en-US" b="1" dirty="0"/>
              <a:t>Transparency</a:t>
            </a:r>
          </a:p>
          <a:p>
            <a:pPr marL="800100" lvl="1" indent="-342900">
              <a:buFont typeface="+mj-lt"/>
              <a:buAutoNum type="arabicPeriod"/>
            </a:pPr>
            <a:r>
              <a:rPr lang="en-US" b="1" dirty="0"/>
              <a:t>Broad openness</a:t>
            </a:r>
          </a:p>
          <a:p>
            <a:pPr marL="800100" lvl="1" indent="-342900">
              <a:buFont typeface="+mj-lt"/>
              <a:buAutoNum type="arabicPeriod"/>
            </a:pPr>
            <a:r>
              <a:rPr lang="en-US" b="1" dirty="0"/>
              <a:t>Coherence</a:t>
            </a:r>
          </a:p>
          <a:p>
            <a:pPr marL="800100" lvl="1" indent="-342900">
              <a:buFont typeface="+mj-lt"/>
              <a:buAutoNum type="arabicPeriod"/>
            </a:pPr>
            <a:r>
              <a:rPr lang="en-US" b="1" dirty="0"/>
              <a:t>Development dimension</a:t>
            </a:r>
          </a:p>
          <a:p>
            <a:r>
              <a:rPr lang="en-US" b="1" dirty="0"/>
              <a:t>details:</a:t>
            </a:r>
          </a:p>
          <a:p>
            <a:pPr lvl="1"/>
            <a:r>
              <a:rPr lang="en-US" dirty="0"/>
              <a:t>https://</a:t>
            </a:r>
            <a:r>
              <a:rPr lang="en-US" dirty="0" err="1"/>
              <a:t>standards.ieee.org</a:t>
            </a:r>
            <a:r>
              <a:rPr lang="en-US" dirty="0"/>
              <a:t>/develop/</a:t>
            </a:r>
          </a:p>
          <a:p>
            <a:pPr lvl="1"/>
            <a:r>
              <a:rPr lang="en-US" dirty="0"/>
              <a:t>https://</a:t>
            </a:r>
            <a:r>
              <a:rPr lang="en-US" dirty="0" err="1"/>
              <a:t>globalpolicy.ieee.org</a:t>
            </a:r>
            <a:r>
              <a:rPr lang="en-US" dirty="0"/>
              <a:t>/wp-content/uploads/2020/08/IEEE20014.pdf</a:t>
            </a:r>
          </a:p>
          <a:p>
            <a:pPr marL="0" indent="0">
              <a:buNone/>
            </a:pPr>
            <a:endParaRPr lang="en-US" dirty="0"/>
          </a:p>
        </p:txBody>
      </p:sp>
      <p:sp>
        <p:nvSpPr>
          <p:cNvPr id="2" name="Title 1">
            <a:extLst>
              <a:ext uri="{FF2B5EF4-FFF2-40B4-BE49-F238E27FC236}">
                <a16:creationId xmlns:a16="http://schemas.microsoft.com/office/drawing/2014/main" id="{D68BDACE-94A6-884A-8AD1-D5EE3D66D6F5}"/>
              </a:ext>
            </a:extLst>
          </p:cNvPr>
          <p:cNvSpPr>
            <a:spLocks noGrp="1"/>
          </p:cNvSpPr>
          <p:nvPr>
            <p:ph type="title"/>
          </p:nvPr>
        </p:nvSpPr>
        <p:spPr/>
        <p:txBody>
          <a:bodyPr/>
          <a:lstStyle/>
          <a:p>
            <a:r>
              <a:rPr lang="en-US" altLang="en-US" dirty="0">
                <a:ea typeface="DejaVu Sans"/>
                <a:cs typeface="DejaVu Sans"/>
              </a:rPr>
              <a:t>Standards Development Principles</a:t>
            </a:r>
            <a:endParaRPr lang="en-US" dirty="0"/>
          </a:p>
        </p:txBody>
      </p:sp>
      <p:sp>
        <p:nvSpPr>
          <p:cNvPr id="15364" name="Slide Number Placeholder 1">
            <a:extLst>
              <a:ext uri="{FF2B5EF4-FFF2-40B4-BE49-F238E27FC236}">
                <a16:creationId xmlns:a16="http://schemas.microsoft.com/office/drawing/2014/main" id="{C3006B48-AD80-E34C-84CE-93BDEE6F21E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31AD47C9-F7D7-C246-95A3-5EEB25893827}" type="slidenum">
              <a:rPr lang="en-US" altLang="en-US" sz="1400"/>
              <a:pPr>
                <a:spcBef>
                  <a:spcPct val="0"/>
                </a:spcBef>
                <a:buSzTx/>
                <a:buFontTx/>
                <a:buNone/>
              </a:pPr>
              <a:t>32</a:t>
            </a:fld>
            <a:endParaRPr lang="en-US" altLang="en-US" sz="1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
          <p:cNvSpPr txBox="1">
            <a:spLocks noChangeArrowheads="1"/>
          </p:cNvSpPr>
          <p:nvPr/>
        </p:nvSpPr>
        <p:spPr bwMode="auto">
          <a:xfrm>
            <a:off x="552450" y="198438"/>
            <a:ext cx="8339302"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9pPr>
          </a:lstStyle>
          <a:p>
            <a:pPr eaLnBrk="1" hangingPunct="1">
              <a:spcBef>
                <a:spcPct val="0"/>
              </a:spcBef>
              <a:buSzTx/>
              <a:buFontTx/>
              <a:buNone/>
            </a:pPr>
            <a:endParaRPr lang="en-US" altLang="en-US" sz="2600" b="1" dirty="0">
              <a:latin typeface="Verdana" charset="0"/>
              <a:ea typeface="Verdana" charset="0"/>
              <a:cs typeface="Verdana" charset="0"/>
            </a:endParaRPr>
          </a:p>
        </p:txBody>
      </p:sp>
      <p:sp>
        <p:nvSpPr>
          <p:cNvPr id="5" name="Title 4">
            <a:extLst>
              <a:ext uri="{FF2B5EF4-FFF2-40B4-BE49-F238E27FC236}">
                <a16:creationId xmlns:a16="http://schemas.microsoft.com/office/drawing/2014/main" id="{418FBEB4-AC16-9F4F-972F-1529832DD14E}"/>
              </a:ext>
            </a:extLst>
          </p:cNvPr>
          <p:cNvSpPr>
            <a:spLocks noGrp="1"/>
          </p:cNvSpPr>
          <p:nvPr>
            <p:ph type="title"/>
          </p:nvPr>
        </p:nvSpPr>
        <p:spPr>
          <a:xfrm>
            <a:off x="1447800" y="304799"/>
            <a:ext cx="7315200" cy="748309"/>
          </a:xfrm>
        </p:spPr>
        <p:txBody>
          <a:bodyPr/>
          <a:lstStyle/>
          <a:p>
            <a:r>
              <a:rPr lang="en-US" altLang="en-US" dirty="0">
                <a:latin typeface="Verdana" charset="0"/>
                <a:ea typeface="Verdana" charset="0"/>
                <a:cs typeface="Verdana" charset="0"/>
              </a:rPr>
              <a:t>IEEE 802 Standards Development Life Cycle – Part 1</a:t>
            </a:r>
            <a:endParaRPr lang="en-US" dirty="0"/>
          </a:p>
        </p:txBody>
      </p:sp>
      <p:sp>
        <p:nvSpPr>
          <p:cNvPr id="4" name="Slide Number Placeholder 3"/>
          <p:cNvSpPr>
            <a:spLocks noGrp="1"/>
          </p:cNvSpPr>
          <p:nvPr>
            <p:ph type="sldNum" sz="quarter" idx="12"/>
          </p:nvPr>
        </p:nvSpPr>
        <p:spPr/>
        <p:txBody>
          <a:bodyPr/>
          <a:lstStyle/>
          <a:p>
            <a:pPr>
              <a:defRPr/>
            </a:pPr>
            <a:fld id="{86355905-EE7D-4673-B5F4-2BF5096DB967}" type="slidenum">
              <a:rPr lang="en-US" sz="1400" b="0" smtClean="0">
                <a:solidFill>
                  <a:srgbClr val="000000"/>
                </a:solidFill>
                <a:latin typeface="Arial" panose="020B0604020202020204" pitchFamily="34" charset="0"/>
              </a:rPr>
              <a:pPr>
                <a:defRPr/>
              </a:pPr>
              <a:t>33</a:t>
            </a:fld>
            <a:endParaRPr lang="en-US" sz="1400" b="0" dirty="0">
              <a:solidFill>
                <a:srgbClr val="000000"/>
              </a:solidFill>
              <a:latin typeface="Arial" panose="020B0604020202020204" pitchFamily="34" charset="0"/>
            </a:endParaRPr>
          </a:p>
        </p:txBody>
      </p:sp>
      <p:sp>
        <p:nvSpPr>
          <p:cNvPr id="7" name="Rectangle 2">
            <a:extLst>
              <a:ext uri="{FF2B5EF4-FFF2-40B4-BE49-F238E27FC236}">
                <a16:creationId xmlns:a16="http://schemas.microsoft.com/office/drawing/2014/main" id="{781D453E-67EC-8E4B-8F85-64EBCC1974EA}"/>
              </a:ext>
            </a:extLst>
          </p:cNvPr>
          <p:cNvSpPr>
            <a:spLocks noChangeArrowheads="1"/>
          </p:cNvSpPr>
          <p:nvPr/>
        </p:nvSpPr>
        <p:spPr bwMode="auto">
          <a:xfrm>
            <a:off x="327026" y="1346479"/>
            <a:ext cx="3400912" cy="1625321"/>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lvl="0">
              <a:spcBef>
                <a:spcPts val="0"/>
              </a:spcBef>
              <a:buNone/>
            </a:pPr>
            <a:r>
              <a:rPr lang="en-US" sz="1400" dirty="0"/>
              <a:t>Options:</a:t>
            </a:r>
          </a:p>
          <a:p>
            <a:pPr lvl="0">
              <a:spcBef>
                <a:spcPts val="0"/>
              </a:spcBef>
            </a:pPr>
            <a:r>
              <a:rPr lang="en-US" sz="1400" dirty="0"/>
              <a:t>Call for Interest (CFI) </a:t>
            </a:r>
          </a:p>
          <a:p>
            <a:pPr lvl="0">
              <a:spcBef>
                <a:spcPts val="0"/>
              </a:spcBef>
            </a:pPr>
            <a:r>
              <a:rPr lang="en-US" sz="1400" dirty="0"/>
              <a:t>Interest Group (IG)</a:t>
            </a:r>
          </a:p>
          <a:p>
            <a:pPr lvl="0">
              <a:spcBef>
                <a:spcPts val="0"/>
              </a:spcBef>
            </a:pPr>
            <a:r>
              <a:rPr lang="en-US" sz="1400" dirty="0"/>
              <a:t>Topic Interest Group (TIG)</a:t>
            </a:r>
          </a:p>
          <a:p>
            <a:pPr lvl="0">
              <a:spcBef>
                <a:spcPts val="0"/>
              </a:spcBef>
            </a:pPr>
            <a:r>
              <a:rPr lang="en-US" sz="1400" dirty="0"/>
              <a:t>Industry Connections Activity (ICA)</a:t>
            </a:r>
          </a:p>
          <a:p>
            <a:pPr lvl="0">
              <a:spcBef>
                <a:spcPts val="0"/>
              </a:spcBef>
            </a:pPr>
            <a:r>
              <a:rPr lang="en-US" sz="1400" dirty="0"/>
              <a:t>Informal WG discussion</a:t>
            </a:r>
          </a:p>
        </p:txBody>
      </p:sp>
      <p:sp>
        <p:nvSpPr>
          <p:cNvPr id="8" name="Rectangle 3">
            <a:extLst>
              <a:ext uri="{FF2B5EF4-FFF2-40B4-BE49-F238E27FC236}">
                <a16:creationId xmlns:a16="http://schemas.microsoft.com/office/drawing/2014/main" id="{2E56BA8B-86F7-4C4B-8A66-E375556F769A}"/>
              </a:ext>
            </a:extLst>
          </p:cNvPr>
          <p:cNvSpPr>
            <a:spLocks noChangeArrowheads="1"/>
          </p:cNvSpPr>
          <p:nvPr/>
        </p:nvSpPr>
        <p:spPr bwMode="auto">
          <a:xfrm>
            <a:off x="327026" y="3357294"/>
            <a:ext cx="3400912" cy="1756474"/>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charset="0"/>
                <a:cs typeface="DejaVu Sans" charset="0"/>
              </a:rPr>
              <a:t>WG investigates potential project; drafts PAR and CSD if appropriate</a:t>
            </a:r>
          </a:p>
          <a:p>
            <a:pPr marL="285750" indent="-285750" eaLnBrk="1" hangingPunct="1">
              <a:spcBef>
                <a:spcPct val="0"/>
              </a:spcBef>
              <a:buSzTx/>
            </a:pPr>
            <a:r>
              <a:rPr lang="en-US" altLang="en-US" sz="1400" dirty="0">
                <a:ea typeface="DejaVu Sans" charset="0"/>
                <a:cs typeface="DejaVu Sans" charset="0"/>
              </a:rPr>
              <a:t>Work could be assigned to Study Group (approved by EC) </a:t>
            </a:r>
          </a:p>
          <a:p>
            <a:pPr marL="285750" indent="-285750" eaLnBrk="1" hangingPunct="1">
              <a:spcBef>
                <a:spcPct val="0"/>
              </a:spcBef>
              <a:buSzTx/>
            </a:pPr>
            <a:r>
              <a:rPr lang="en-US" altLang="en-US" sz="1400" dirty="0">
                <a:ea typeface="DejaVu Sans" charset="0"/>
                <a:cs typeface="DejaVu Sans" charset="0"/>
              </a:rPr>
              <a:t>EC Study Group can be assigned for potential work outside existing WG</a:t>
            </a:r>
          </a:p>
        </p:txBody>
      </p:sp>
      <p:sp>
        <p:nvSpPr>
          <p:cNvPr id="9" name="Text Box 5">
            <a:extLst>
              <a:ext uri="{FF2B5EF4-FFF2-40B4-BE49-F238E27FC236}">
                <a16:creationId xmlns:a16="http://schemas.microsoft.com/office/drawing/2014/main" id="{507C5D21-B421-7140-80EA-F4471DC31FDA}"/>
              </a:ext>
            </a:extLst>
          </p:cNvPr>
          <p:cNvSpPr txBox="1">
            <a:spLocks noChangeArrowheads="1"/>
          </p:cNvSpPr>
          <p:nvPr/>
        </p:nvSpPr>
        <p:spPr bwMode="auto">
          <a:xfrm>
            <a:off x="1751764" y="2966769"/>
            <a:ext cx="20955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Adequate interest?</a:t>
            </a:r>
          </a:p>
        </p:txBody>
      </p:sp>
      <p:sp>
        <p:nvSpPr>
          <p:cNvPr id="10" name="Rectangle 6">
            <a:extLst>
              <a:ext uri="{FF2B5EF4-FFF2-40B4-BE49-F238E27FC236}">
                <a16:creationId xmlns:a16="http://schemas.microsoft.com/office/drawing/2014/main" id="{942F3D5F-6B3F-394C-8959-A62B55E275BC}"/>
              </a:ext>
            </a:extLst>
          </p:cNvPr>
          <p:cNvSpPr>
            <a:spLocks noChangeArrowheads="1"/>
          </p:cNvSpPr>
          <p:nvPr/>
        </p:nvSpPr>
        <p:spPr bwMode="auto">
          <a:xfrm>
            <a:off x="327026" y="5494768"/>
            <a:ext cx="3400912" cy="11430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lvl="0">
              <a:buNone/>
            </a:pPr>
            <a:r>
              <a:rPr lang="en-US" altLang="en-US" sz="1800" dirty="0">
                <a:ea typeface="DejaVu Sans" charset="0"/>
                <a:cs typeface="DejaVu Sans" charset="0"/>
              </a:rPr>
              <a:t>Review of PAR and CSD by EC and other WGs at 802 Plenary</a:t>
            </a:r>
            <a:endParaRPr lang="en-US" sz="1800" dirty="0"/>
          </a:p>
        </p:txBody>
      </p:sp>
      <p:sp>
        <p:nvSpPr>
          <p:cNvPr id="11" name="Rectangle 8">
            <a:extLst>
              <a:ext uri="{FF2B5EF4-FFF2-40B4-BE49-F238E27FC236}">
                <a16:creationId xmlns:a16="http://schemas.microsoft.com/office/drawing/2014/main" id="{AD1C56F7-B94D-B74A-BB92-F0D8C6F14C85}"/>
              </a:ext>
            </a:extLst>
          </p:cNvPr>
          <p:cNvSpPr>
            <a:spLocks noChangeArrowheads="1"/>
          </p:cNvSpPr>
          <p:nvPr/>
        </p:nvSpPr>
        <p:spPr bwMode="auto">
          <a:xfrm>
            <a:off x="5566368" y="1814513"/>
            <a:ext cx="2326612" cy="10668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NesCom &amp; Standards Board review of PAR</a:t>
            </a:r>
          </a:p>
        </p:txBody>
      </p:sp>
      <p:cxnSp>
        <p:nvCxnSpPr>
          <p:cNvPr id="12" name="AutoShape 9">
            <a:extLst>
              <a:ext uri="{FF2B5EF4-FFF2-40B4-BE49-F238E27FC236}">
                <a16:creationId xmlns:a16="http://schemas.microsoft.com/office/drawing/2014/main" id="{25F46DB3-5112-FA42-8113-E16E4F312405}"/>
              </a:ext>
            </a:extLst>
          </p:cNvPr>
          <p:cNvCxnSpPr>
            <a:cxnSpLocks noChangeShapeType="1"/>
            <a:stCxn id="10" idx="3"/>
            <a:endCxn id="11" idx="1"/>
          </p:cNvCxnSpPr>
          <p:nvPr/>
        </p:nvCxnSpPr>
        <p:spPr bwMode="auto">
          <a:xfrm flipV="1">
            <a:off x="3727938" y="2347913"/>
            <a:ext cx="1838430" cy="3718355"/>
          </a:xfrm>
          <a:prstGeom prst="bentConnector3">
            <a:avLst>
              <a:gd name="adj1" fmla="val 50000"/>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
        <p:nvSpPr>
          <p:cNvPr id="13" name="Text Box 10">
            <a:extLst>
              <a:ext uri="{FF2B5EF4-FFF2-40B4-BE49-F238E27FC236}">
                <a16:creationId xmlns:a16="http://schemas.microsoft.com/office/drawing/2014/main" id="{E9F18CA3-7D0E-DD45-8FA5-62BEC07CC6CC}"/>
              </a:ext>
            </a:extLst>
          </p:cNvPr>
          <p:cNvSpPr txBox="1">
            <a:spLocks noChangeArrowheads="1"/>
          </p:cNvSpPr>
          <p:nvPr/>
        </p:nvSpPr>
        <p:spPr bwMode="auto">
          <a:xfrm>
            <a:off x="3661560" y="6078968"/>
            <a:ext cx="2690812"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If EC approves,</a:t>
            </a:r>
          </a:p>
          <a:p>
            <a:pPr eaLnBrk="1" hangingPunct="1">
              <a:spcBef>
                <a:spcPct val="0"/>
              </a:spcBef>
              <a:buSzTx/>
              <a:buFontTx/>
              <a:buNone/>
            </a:pPr>
            <a:r>
              <a:rPr lang="en-US" altLang="en-US" sz="1800" dirty="0">
                <a:ea typeface="DejaVu Sans" charset="0"/>
                <a:cs typeface="DejaVu Sans" charset="0"/>
              </a:rPr>
              <a:t>forward PAR to NesCom</a:t>
            </a:r>
          </a:p>
        </p:txBody>
      </p:sp>
      <p:sp>
        <p:nvSpPr>
          <p:cNvPr id="14" name="Rectangle 11">
            <a:extLst>
              <a:ext uri="{FF2B5EF4-FFF2-40B4-BE49-F238E27FC236}">
                <a16:creationId xmlns:a16="http://schemas.microsoft.com/office/drawing/2014/main" id="{82651458-E4DF-7844-9740-782605A463C6}"/>
              </a:ext>
            </a:extLst>
          </p:cNvPr>
          <p:cNvSpPr>
            <a:spLocks noChangeArrowheads="1"/>
          </p:cNvSpPr>
          <p:nvPr/>
        </p:nvSpPr>
        <p:spPr bwMode="auto">
          <a:xfrm>
            <a:off x="5627078" y="4009286"/>
            <a:ext cx="2209800" cy="13716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Working Group starts development of authorized project</a:t>
            </a:r>
          </a:p>
        </p:txBody>
      </p:sp>
      <p:cxnSp>
        <p:nvCxnSpPr>
          <p:cNvPr id="15" name="AutoShape 12">
            <a:extLst>
              <a:ext uri="{FF2B5EF4-FFF2-40B4-BE49-F238E27FC236}">
                <a16:creationId xmlns:a16="http://schemas.microsoft.com/office/drawing/2014/main" id="{F3A67671-5862-2B4D-BB82-38221584D731}"/>
              </a:ext>
            </a:extLst>
          </p:cNvPr>
          <p:cNvCxnSpPr>
            <a:cxnSpLocks noChangeShapeType="1"/>
            <a:stCxn id="11" idx="2"/>
            <a:endCxn id="14" idx="0"/>
          </p:cNvCxnSpPr>
          <p:nvPr/>
        </p:nvCxnSpPr>
        <p:spPr bwMode="auto">
          <a:xfrm>
            <a:off x="6729674" y="2881313"/>
            <a:ext cx="2304" cy="1127973"/>
          </a:xfrm>
          <a:prstGeom prst="straightConnector1">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
        <p:nvSpPr>
          <p:cNvPr id="16" name="Text Box 13">
            <a:extLst>
              <a:ext uri="{FF2B5EF4-FFF2-40B4-BE49-F238E27FC236}">
                <a16:creationId xmlns:a16="http://schemas.microsoft.com/office/drawing/2014/main" id="{587A129C-9D17-944B-9762-23E14D470142}"/>
              </a:ext>
            </a:extLst>
          </p:cNvPr>
          <p:cNvSpPr txBox="1">
            <a:spLocks noChangeArrowheads="1"/>
          </p:cNvSpPr>
          <p:nvPr/>
        </p:nvSpPr>
        <p:spPr bwMode="auto">
          <a:xfrm>
            <a:off x="6820143" y="3036272"/>
            <a:ext cx="2131017" cy="925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Standards Board</a:t>
            </a:r>
          </a:p>
          <a:p>
            <a:pPr eaLnBrk="1" hangingPunct="1">
              <a:spcBef>
                <a:spcPct val="0"/>
              </a:spcBef>
              <a:buSzTx/>
              <a:buFontTx/>
              <a:buNone/>
            </a:pPr>
            <a:r>
              <a:rPr lang="en-US" altLang="en-US" sz="1800" dirty="0">
                <a:ea typeface="DejaVu Sans" charset="0"/>
                <a:cs typeface="DejaVu Sans" charset="0"/>
              </a:rPr>
              <a:t>Authorization, with</a:t>
            </a:r>
          </a:p>
          <a:p>
            <a:pPr eaLnBrk="1" hangingPunct="1">
              <a:spcBef>
                <a:spcPct val="0"/>
              </a:spcBef>
              <a:buSzTx/>
              <a:buFontTx/>
              <a:buNone/>
            </a:pPr>
            <a:r>
              <a:rPr lang="en-US" altLang="en-US" sz="1800" dirty="0">
                <a:ea typeface="DejaVu Sans" charset="0"/>
                <a:cs typeface="DejaVu Sans" charset="0"/>
              </a:rPr>
              <a:t>assignment of WG</a:t>
            </a:r>
          </a:p>
        </p:txBody>
      </p:sp>
      <p:cxnSp>
        <p:nvCxnSpPr>
          <p:cNvPr id="17" name="Straight Arrow Connector 15">
            <a:extLst>
              <a:ext uri="{FF2B5EF4-FFF2-40B4-BE49-F238E27FC236}">
                <a16:creationId xmlns:a16="http://schemas.microsoft.com/office/drawing/2014/main" id="{94A6008B-35EB-CA4E-9D38-3126B9244316}"/>
              </a:ext>
            </a:extLst>
          </p:cNvPr>
          <p:cNvCxnSpPr>
            <a:cxnSpLocks noChangeShapeType="1"/>
          </p:cNvCxnSpPr>
          <p:nvPr/>
        </p:nvCxnSpPr>
        <p:spPr bwMode="auto">
          <a:xfrm>
            <a:off x="1725613" y="2966769"/>
            <a:ext cx="0" cy="381000"/>
          </a:xfrm>
          <a:prstGeom prst="straightConnector1">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18" name="Straight Arrow Connector 18">
            <a:extLst>
              <a:ext uri="{FF2B5EF4-FFF2-40B4-BE49-F238E27FC236}">
                <a16:creationId xmlns:a16="http://schemas.microsoft.com/office/drawing/2014/main" id="{2D60F94A-2EE4-DD4E-9AD3-E74EEE3421DA}"/>
              </a:ext>
            </a:extLst>
          </p:cNvPr>
          <p:cNvCxnSpPr>
            <a:cxnSpLocks noChangeShapeType="1"/>
          </p:cNvCxnSpPr>
          <p:nvPr/>
        </p:nvCxnSpPr>
        <p:spPr bwMode="auto">
          <a:xfrm>
            <a:off x="1781300" y="5113768"/>
            <a:ext cx="0" cy="381000"/>
          </a:xfrm>
          <a:prstGeom prst="straightConnector1">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19" name="AutoShape 12">
            <a:extLst>
              <a:ext uri="{FF2B5EF4-FFF2-40B4-BE49-F238E27FC236}">
                <a16:creationId xmlns:a16="http://schemas.microsoft.com/office/drawing/2014/main" id="{09C2A9EA-6D98-7F47-842D-8C969EDB7A2B}"/>
              </a:ext>
            </a:extLst>
          </p:cNvPr>
          <p:cNvCxnSpPr>
            <a:cxnSpLocks noChangeShapeType="1"/>
            <a:stCxn id="14" idx="2"/>
          </p:cNvCxnSpPr>
          <p:nvPr/>
        </p:nvCxnSpPr>
        <p:spPr bwMode="auto">
          <a:xfrm>
            <a:off x="6731978" y="5380886"/>
            <a:ext cx="12280" cy="803874"/>
          </a:xfrm>
          <a:prstGeom prst="straightConnector1">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
        <p:nvSpPr>
          <p:cNvPr id="20" name="Text Box 5">
            <a:extLst>
              <a:ext uri="{FF2B5EF4-FFF2-40B4-BE49-F238E27FC236}">
                <a16:creationId xmlns:a16="http://schemas.microsoft.com/office/drawing/2014/main" id="{8B99E63C-9AC7-374B-AD0B-776FAF5A2FA9}"/>
              </a:ext>
            </a:extLst>
          </p:cNvPr>
          <p:cNvSpPr txBox="1">
            <a:spLocks noChangeArrowheads="1"/>
          </p:cNvSpPr>
          <p:nvPr/>
        </p:nvSpPr>
        <p:spPr bwMode="auto">
          <a:xfrm>
            <a:off x="1880280" y="5113768"/>
            <a:ext cx="2190842" cy="371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PAR &amp; CSD drafted</a:t>
            </a:r>
          </a:p>
        </p:txBody>
      </p:sp>
    </p:spTree>
    <p:extLst>
      <p:ext uri="{BB962C8B-B14F-4D97-AF65-F5344CB8AC3E}">
        <p14:creationId xmlns:p14="http://schemas.microsoft.com/office/powerpoint/2010/main" val="3775614590"/>
      </p:ext>
    </p:extLst>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
          <p:cNvSpPr txBox="1">
            <a:spLocks noChangeArrowheads="1"/>
          </p:cNvSpPr>
          <p:nvPr/>
        </p:nvSpPr>
        <p:spPr bwMode="auto">
          <a:xfrm>
            <a:off x="76200" y="304800"/>
            <a:ext cx="8339302"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defRPr>
            </a:lvl9pPr>
          </a:lstStyle>
          <a:p>
            <a:pPr eaLnBrk="1" hangingPunct="1">
              <a:spcBef>
                <a:spcPct val="0"/>
              </a:spcBef>
              <a:buSzTx/>
              <a:buFontTx/>
              <a:buNone/>
            </a:pPr>
            <a:endParaRPr lang="en-US" altLang="en-US" sz="2600" b="1" dirty="0">
              <a:latin typeface="Verdana" charset="0"/>
              <a:ea typeface="Verdana" charset="0"/>
              <a:cs typeface="Verdana" charset="0"/>
            </a:endParaRPr>
          </a:p>
        </p:txBody>
      </p:sp>
      <p:sp>
        <p:nvSpPr>
          <p:cNvPr id="5" name="Title 4">
            <a:extLst>
              <a:ext uri="{FF2B5EF4-FFF2-40B4-BE49-F238E27FC236}">
                <a16:creationId xmlns:a16="http://schemas.microsoft.com/office/drawing/2014/main" id="{418FBEB4-AC16-9F4F-972F-1529832DD14E}"/>
              </a:ext>
            </a:extLst>
          </p:cNvPr>
          <p:cNvSpPr>
            <a:spLocks noGrp="1"/>
          </p:cNvSpPr>
          <p:nvPr>
            <p:ph type="title"/>
          </p:nvPr>
        </p:nvSpPr>
        <p:spPr>
          <a:xfrm>
            <a:off x="1447800" y="228600"/>
            <a:ext cx="7315200" cy="838200"/>
          </a:xfrm>
        </p:spPr>
        <p:txBody>
          <a:bodyPr/>
          <a:lstStyle/>
          <a:p>
            <a:r>
              <a:rPr lang="en-US" altLang="en-US" dirty="0">
                <a:latin typeface="Verdana" charset="0"/>
                <a:ea typeface="Verdana" charset="0"/>
                <a:cs typeface="Verdana" charset="0"/>
              </a:rPr>
              <a:t>IEEE 802 Standards Development Life Cycle – Part 2</a:t>
            </a:r>
            <a:endParaRPr lang="en-US" dirty="0"/>
          </a:p>
        </p:txBody>
      </p:sp>
      <p:sp>
        <p:nvSpPr>
          <p:cNvPr id="4" name="Slide Number Placeholder 3"/>
          <p:cNvSpPr>
            <a:spLocks noGrp="1"/>
          </p:cNvSpPr>
          <p:nvPr>
            <p:ph type="sldNum" sz="quarter" idx="12"/>
          </p:nvPr>
        </p:nvSpPr>
        <p:spPr/>
        <p:txBody>
          <a:bodyPr/>
          <a:lstStyle/>
          <a:p>
            <a:pPr>
              <a:defRPr/>
            </a:pPr>
            <a:fld id="{86355905-EE7D-4673-B5F4-2BF5096DB967}" type="slidenum">
              <a:rPr lang="en-US" sz="1400" b="0" smtClean="0">
                <a:solidFill>
                  <a:srgbClr val="000000"/>
                </a:solidFill>
                <a:latin typeface="Arial" panose="020B0604020202020204" pitchFamily="34" charset="0"/>
              </a:rPr>
              <a:pPr>
                <a:defRPr/>
              </a:pPr>
              <a:t>34</a:t>
            </a:fld>
            <a:endParaRPr lang="en-US" sz="1400" b="0" dirty="0">
              <a:solidFill>
                <a:srgbClr val="000000"/>
              </a:solidFill>
              <a:latin typeface="Arial" panose="020B0604020202020204" pitchFamily="34" charset="0"/>
            </a:endParaRPr>
          </a:p>
        </p:txBody>
      </p:sp>
      <p:sp>
        <p:nvSpPr>
          <p:cNvPr id="6" name="Rectangle 2">
            <a:extLst>
              <a:ext uri="{FF2B5EF4-FFF2-40B4-BE49-F238E27FC236}">
                <a16:creationId xmlns:a16="http://schemas.microsoft.com/office/drawing/2014/main" id="{35B8F656-D34B-884E-A406-F68EB0F75B4B}"/>
              </a:ext>
            </a:extLst>
          </p:cNvPr>
          <p:cNvSpPr>
            <a:spLocks noChangeArrowheads="1"/>
          </p:cNvSpPr>
          <p:nvPr/>
        </p:nvSpPr>
        <p:spPr bwMode="auto">
          <a:xfrm>
            <a:off x="388449" y="1752600"/>
            <a:ext cx="2567353" cy="12954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Review input contributions</a:t>
            </a:r>
          </a:p>
          <a:p>
            <a:pPr marL="285750" indent="-285750" eaLnBrk="1" hangingPunct="1">
              <a:spcBef>
                <a:spcPct val="0"/>
              </a:spcBef>
              <a:buSzTx/>
            </a:pPr>
            <a:r>
              <a:rPr lang="en-US" sz="1800" dirty="0"/>
              <a:t>Process is flexible</a:t>
            </a:r>
            <a:endParaRPr lang="en-US" altLang="en-US" sz="1800" dirty="0">
              <a:ea typeface="DejaVu Sans" charset="0"/>
              <a:cs typeface="DejaVu Sans" charset="0"/>
            </a:endParaRPr>
          </a:p>
        </p:txBody>
      </p:sp>
      <p:sp>
        <p:nvSpPr>
          <p:cNvPr id="8" name="Rectangle 3">
            <a:extLst>
              <a:ext uri="{FF2B5EF4-FFF2-40B4-BE49-F238E27FC236}">
                <a16:creationId xmlns:a16="http://schemas.microsoft.com/office/drawing/2014/main" id="{652FA0A3-B2A0-094D-B5AE-6822BA52BBA2}"/>
              </a:ext>
            </a:extLst>
          </p:cNvPr>
          <p:cNvSpPr>
            <a:spLocks noChangeArrowheads="1"/>
          </p:cNvSpPr>
          <p:nvPr/>
        </p:nvSpPr>
        <p:spPr bwMode="auto">
          <a:xfrm>
            <a:off x="386861" y="3479800"/>
            <a:ext cx="2567353" cy="12954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Create and refine draft</a:t>
            </a:r>
          </a:p>
          <a:p>
            <a:pPr marL="285750" indent="-285750" eaLnBrk="1" hangingPunct="1">
              <a:spcBef>
                <a:spcPct val="0"/>
              </a:spcBef>
              <a:buSzTx/>
            </a:pPr>
            <a:r>
              <a:rPr lang="en-US" sz="1800" dirty="0"/>
              <a:t>Process is flexible</a:t>
            </a:r>
          </a:p>
        </p:txBody>
      </p:sp>
      <p:sp>
        <p:nvSpPr>
          <p:cNvPr id="9" name="Text Box 5">
            <a:extLst>
              <a:ext uri="{FF2B5EF4-FFF2-40B4-BE49-F238E27FC236}">
                <a16:creationId xmlns:a16="http://schemas.microsoft.com/office/drawing/2014/main" id="{397CB2DF-1D15-D544-A0EE-E4557C9891F7}"/>
              </a:ext>
            </a:extLst>
          </p:cNvPr>
          <p:cNvSpPr txBox="1">
            <a:spLocks noChangeArrowheads="1"/>
          </p:cNvSpPr>
          <p:nvPr/>
        </p:nvSpPr>
        <p:spPr bwMode="auto">
          <a:xfrm>
            <a:off x="1719778" y="4826766"/>
            <a:ext cx="17922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Draft complete?</a:t>
            </a:r>
          </a:p>
        </p:txBody>
      </p:sp>
      <p:sp>
        <p:nvSpPr>
          <p:cNvPr id="10" name="Rectangle 6">
            <a:extLst>
              <a:ext uri="{FF2B5EF4-FFF2-40B4-BE49-F238E27FC236}">
                <a16:creationId xmlns:a16="http://schemas.microsoft.com/office/drawing/2014/main" id="{6756BA30-13CE-0D40-85B8-24FB997C01F5}"/>
              </a:ext>
            </a:extLst>
          </p:cNvPr>
          <p:cNvSpPr>
            <a:spLocks noChangeArrowheads="1"/>
          </p:cNvSpPr>
          <p:nvPr/>
        </p:nvSpPr>
        <p:spPr bwMode="auto">
          <a:xfrm>
            <a:off x="339733" y="5257800"/>
            <a:ext cx="2659044" cy="11430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Working Group Ballot</a:t>
            </a:r>
          </a:p>
        </p:txBody>
      </p:sp>
      <p:sp>
        <p:nvSpPr>
          <p:cNvPr id="11" name="Rectangle 8">
            <a:extLst>
              <a:ext uri="{FF2B5EF4-FFF2-40B4-BE49-F238E27FC236}">
                <a16:creationId xmlns:a16="http://schemas.microsoft.com/office/drawing/2014/main" id="{1BAC2BB1-483C-984A-AD30-C3A2B29BC867}"/>
              </a:ext>
            </a:extLst>
          </p:cNvPr>
          <p:cNvSpPr>
            <a:spLocks noChangeArrowheads="1"/>
          </p:cNvSpPr>
          <p:nvPr/>
        </p:nvSpPr>
        <p:spPr bwMode="auto">
          <a:xfrm>
            <a:off x="4494136" y="1752600"/>
            <a:ext cx="2700484" cy="10668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Review ballot comments</a:t>
            </a:r>
          </a:p>
          <a:p>
            <a:pPr eaLnBrk="1" hangingPunct="1">
              <a:spcBef>
                <a:spcPct val="0"/>
              </a:spcBef>
              <a:buSzTx/>
              <a:buFontTx/>
              <a:buNone/>
            </a:pPr>
            <a:r>
              <a:rPr lang="en-US" altLang="en-US" sz="1800" dirty="0">
                <a:ea typeface="DejaVu Sans" charset="0"/>
                <a:cs typeface="DejaVu Sans" charset="0"/>
              </a:rPr>
              <a:t>Modify draft as needed</a:t>
            </a:r>
          </a:p>
        </p:txBody>
      </p:sp>
      <p:cxnSp>
        <p:nvCxnSpPr>
          <p:cNvPr id="12" name="AutoShape 9">
            <a:extLst>
              <a:ext uri="{FF2B5EF4-FFF2-40B4-BE49-F238E27FC236}">
                <a16:creationId xmlns:a16="http://schemas.microsoft.com/office/drawing/2014/main" id="{3B9A4439-D3A3-F84F-BF08-4562B9AED7F6}"/>
              </a:ext>
            </a:extLst>
          </p:cNvPr>
          <p:cNvCxnSpPr>
            <a:cxnSpLocks noChangeShapeType="1"/>
            <a:stCxn id="10" idx="3"/>
            <a:endCxn id="11" idx="1"/>
          </p:cNvCxnSpPr>
          <p:nvPr/>
        </p:nvCxnSpPr>
        <p:spPr bwMode="auto">
          <a:xfrm flipV="1">
            <a:off x="2998777" y="2286000"/>
            <a:ext cx="1495359" cy="3543300"/>
          </a:xfrm>
          <a:prstGeom prst="bentConnector3">
            <a:avLst>
              <a:gd name="adj1" fmla="val 50000"/>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
        <p:nvSpPr>
          <p:cNvPr id="13" name="Rectangle 10">
            <a:extLst>
              <a:ext uri="{FF2B5EF4-FFF2-40B4-BE49-F238E27FC236}">
                <a16:creationId xmlns:a16="http://schemas.microsoft.com/office/drawing/2014/main" id="{CB0EB800-3449-D645-B0CE-F3616414FC9A}"/>
              </a:ext>
            </a:extLst>
          </p:cNvPr>
          <p:cNvSpPr>
            <a:spLocks noChangeArrowheads="1"/>
          </p:cNvSpPr>
          <p:nvPr/>
        </p:nvSpPr>
        <p:spPr bwMode="auto">
          <a:xfrm>
            <a:off x="5919711" y="3349625"/>
            <a:ext cx="2209800" cy="1143000"/>
          </a:xfrm>
          <a:prstGeom prst="rect">
            <a:avLst/>
          </a:prstGeom>
          <a:solidFill>
            <a:srgbClr val="BBE0E3"/>
          </a:solidFill>
          <a:ln w="9363">
            <a:solidFill>
              <a:srgbClr val="000000"/>
            </a:solidFill>
            <a:miter lim="800000"/>
            <a:headEnd/>
            <a:tailEnd/>
          </a:ln>
        </p:spPr>
        <p:txBody>
          <a:bodyPr wrap="none"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Recirculate changes</a:t>
            </a:r>
            <a:br>
              <a:rPr lang="en-US" altLang="en-US" sz="1800" dirty="0">
                <a:ea typeface="DejaVu Sans" charset="0"/>
                <a:cs typeface="DejaVu Sans" charset="0"/>
              </a:rPr>
            </a:br>
            <a:r>
              <a:rPr lang="en-US" altLang="en-US" sz="1800" dirty="0">
                <a:ea typeface="DejaVu Sans" charset="0"/>
                <a:cs typeface="DejaVu Sans" charset="0"/>
              </a:rPr>
              <a:t>and Disapprove</a:t>
            </a:r>
            <a:br>
              <a:rPr lang="en-US" altLang="en-US" sz="1800" dirty="0">
                <a:ea typeface="DejaVu Sans" charset="0"/>
                <a:cs typeface="DejaVu Sans" charset="0"/>
              </a:rPr>
            </a:br>
            <a:r>
              <a:rPr lang="en-US" altLang="en-US" sz="1800" dirty="0">
                <a:ea typeface="DejaVu Sans" charset="0"/>
                <a:cs typeface="DejaVu Sans" charset="0"/>
              </a:rPr>
              <a:t>comments</a:t>
            </a:r>
          </a:p>
        </p:txBody>
      </p:sp>
      <p:sp>
        <p:nvSpPr>
          <p:cNvPr id="14" name="Text Box 12">
            <a:extLst>
              <a:ext uri="{FF2B5EF4-FFF2-40B4-BE49-F238E27FC236}">
                <a16:creationId xmlns:a16="http://schemas.microsoft.com/office/drawing/2014/main" id="{E9DFC6EE-991C-9445-857F-F370CEF91210}"/>
              </a:ext>
            </a:extLst>
          </p:cNvPr>
          <p:cNvSpPr txBox="1">
            <a:spLocks noChangeArrowheads="1"/>
          </p:cNvSpPr>
          <p:nvPr/>
        </p:nvSpPr>
        <p:spPr bwMode="auto">
          <a:xfrm>
            <a:off x="1727228" y="3048000"/>
            <a:ext cx="20272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Material selected?</a:t>
            </a:r>
          </a:p>
        </p:txBody>
      </p:sp>
      <p:cxnSp>
        <p:nvCxnSpPr>
          <p:cNvPr id="15" name="AutoShape 13">
            <a:extLst>
              <a:ext uri="{FF2B5EF4-FFF2-40B4-BE49-F238E27FC236}">
                <a16:creationId xmlns:a16="http://schemas.microsoft.com/office/drawing/2014/main" id="{BA228B6F-9EE8-C241-B335-CCF775213706}"/>
              </a:ext>
            </a:extLst>
          </p:cNvPr>
          <p:cNvCxnSpPr>
            <a:cxnSpLocks noChangeShapeType="1"/>
            <a:stCxn id="11" idx="3"/>
            <a:endCxn id="13" idx="3"/>
          </p:cNvCxnSpPr>
          <p:nvPr/>
        </p:nvCxnSpPr>
        <p:spPr bwMode="auto">
          <a:xfrm>
            <a:off x="7194620" y="2286000"/>
            <a:ext cx="934891" cy="1635125"/>
          </a:xfrm>
          <a:prstGeom prst="bentConnector3">
            <a:avLst>
              <a:gd name="adj1" fmla="val 124452"/>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16" name="AutoShape 14">
            <a:extLst>
              <a:ext uri="{FF2B5EF4-FFF2-40B4-BE49-F238E27FC236}">
                <a16:creationId xmlns:a16="http://schemas.microsoft.com/office/drawing/2014/main" id="{0B7F44FB-64A1-A64F-83EA-71AFD073ECCD}"/>
              </a:ext>
            </a:extLst>
          </p:cNvPr>
          <p:cNvCxnSpPr>
            <a:cxnSpLocks noChangeShapeType="1"/>
            <a:stCxn id="13" idx="1"/>
          </p:cNvCxnSpPr>
          <p:nvPr/>
        </p:nvCxnSpPr>
        <p:spPr bwMode="auto">
          <a:xfrm rot="10800000">
            <a:off x="5538711" y="2816225"/>
            <a:ext cx="381000" cy="1104900"/>
          </a:xfrm>
          <a:prstGeom prst="bentConnector2">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
        <p:nvSpPr>
          <p:cNvPr id="17" name="Text Box 15">
            <a:extLst>
              <a:ext uri="{FF2B5EF4-FFF2-40B4-BE49-F238E27FC236}">
                <a16:creationId xmlns:a16="http://schemas.microsoft.com/office/drawing/2014/main" id="{D4320728-8647-D14D-9D2F-9CF0439C2AD1}"/>
              </a:ext>
            </a:extLst>
          </p:cNvPr>
          <p:cNvSpPr txBox="1">
            <a:spLocks noChangeArrowheads="1"/>
          </p:cNvSpPr>
          <p:nvPr/>
        </p:nvSpPr>
        <p:spPr bwMode="auto">
          <a:xfrm>
            <a:off x="7142086" y="1604963"/>
            <a:ext cx="1562100" cy="52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400" dirty="0">
                <a:ea typeface="DejaVu Sans" charset="0"/>
                <a:cs typeface="DejaVu Sans" charset="0"/>
              </a:rPr>
              <a:t>Changes or new Disapprove votes</a:t>
            </a:r>
          </a:p>
        </p:txBody>
      </p:sp>
      <p:sp>
        <p:nvSpPr>
          <p:cNvPr id="18" name="Line 16">
            <a:extLst>
              <a:ext uri="{FF2B5EF4-FFF2-40B4-BE49-F238E27FC236}">
                <a16:creationId xmlns:a16="http://schemas.microsoft.com/office/drawing/2014/main" id="{B179CD02-2CB1-DB49-BA07-A52F87EF3E38}"/>
              </a:ext>
            </a:extLst>
          </p:cNvPr>
          <p:cNvSpPr>
            <a:spLocks/>
          </p:cNvSpPr>
          <p:nvPr/>
        </p:nvSpPr>
        <p:spPr bwMode="auto">
          <a:xfrm>
            <a:off x="4711849" y="2819399"/>
            <a:ext cx="0" cy="3269901"/>
          </a:xfrm>
          <a:custGeom>
            <a:avLst/>
            <a:gdLst>
              <a:gd name="T0" fmla="*/ 778 w 1591"/>
              <a:gd name="T1" fmla="*/ 0 h 2133596"/>
              <a:gd name="T2" fmla="*/ 1540 w 1591"/>
              <a:gd name="T3" fmla="*/ 1066832 h 2133596"/>
              <a:gd name="T4" fmla="*/ 778 w 1591"/>
              <a:gd name="T5" fmla="*/ 2133664 h 2133596"/>
              <a:gd name="T6" fmla="*/ 0 w 1591"/>
              <a:gd name="T7" fmla="*/ 1066832 h 2133596"/>
              <a:gd name="T8" fmla="*/ 0 w 1591"/>
              <a:gd name="T9" fmla="*/ 0 h 2133596"/>
              <a:gd name="T10" fmla="*/ 1540 w 1591"/>
              <a:gd name="T11" fmla="*/ 2133664 h 2133596"/>
              <a:gd name="T12" fmla="*/ 17694720 60000 65536"/>
              <a:gd name="T13" fmla="*/ 0 60000 65536"/>
              <a:gd name="T14" fmla="*/ 5898240 60000 65536"/>
              <a:gd name="T15" fmla="*/ 11796480 60000 65536"/>
              <a:gd name="T16" fmla="*/ 5898240 60000 65536"/>
              <a:gd name="T17" fmla="*/ 17694720 60000 65536"/>
              <a:gd name="T18" fmla="*/ 0 w 1591"/>
              <a:gd name="T19" fmla="*/ 0 h 2133596"/>
              <a:gd name="T20" fmla="*/ 1591 w 1591"/>
              <a:gd name="T21" fmla="*/ 2133596 h 2133596"/>
            </a:gdLst>
            <a:ahLst/>
            <a:cxnLst>
              <a:cxn ang="T12">
                <a:pos x="T0" y="T1"/>
              </a:cxn>
              <a:cxn ang="T13">
                <a:pos x="T2" y="T3"/>
              </a:cxn>
              <a:cxn ang="T14">
                <a:pos x="T4" y="T5"/>
              </a:cxn>
              <a:cxn ang="T15">
                <a:pos x="T6" y="T7"/>
              </a:cxn>
              <a:cxn ang="T16">
                <a:pos x="T8" y="T9"/>
              </a:cxn>
              <a:cxn ang="T17">
                <a:pos x="T10" y="T11"/>
              </a:cxn>
            </a:cxnLst>
            <a:rect l="T18" t="T19" r="T20" b="T21"/>
            <a:pathLst>
              <a:path w="1591" h="2133596">
                <a:moveTo>
                  <a:pt x="0" y="0"/>
                </a:moveTo>
                <a:lnTo>
                  <a:pt x="1591" y="2133596"/>
                </a:lnTo>
              </a:path>
            </a:pathLst>
          </a:custGeom>
          <a:noFill/>
          <a:ln w="38157">
            <a:solidFill>
              <a:srgbClr val="000000"/>
            </a:solidFill>
            <a:prstDash val="solid"/>
            <a:miter lim="800000"/>
            <a:headEnd/>
            <a:tailEnd type="arrow" w="med" len="med"/>
          </a:ln>
          <a:extLst>
            <a:ext uri="{909E8E84-426E-40DD-AFC4-6F175D3DCCD1}">
              <a14:hiddenFill xmlns:a14="http://schemas.microsoft.com/office/drawing/2010/main">
                <a:solidFill>
                  <a:srgbClr val="FFFFFF"/>
                </a:solidFill>
              </a14:hiddenFill>
            </a:ext>
          </a:extLst>
        </p:spPr>
        <p:txBody>
          <a:bodyPr/>
          <a:lstStyle/>
          <a:p>
            <a:endParaRPr lang="en-US" i="1" dirty="0"/>
          </a:p>
        </p:txBody>
      </p:sp>
      <p:sp>
        <p:nvSpPr>
          <p:cNvPr id="19" name="Text Box 17">
            <a:extLst>
              <a:ext uri="{FF2B5EF4-FFF2-40B4-BE49-F238E27FC236}">
                <a16:creationId xmlns:a16="http://schemas.microsoft.com/office/drawing/2014/main" id="{BA8D1EFE-9006-EE4B-8EC2-4D08A616430F}"/>
              </a:ext>
            </a:extLst>
          </p:cNvPr>
          <p:cNvSpPr txBox="1">
            <a:spLocks noChangeArrowheads="1"/>
          </p:cNvSpPr>
          <p:nvPr/>
        </p:nvSpPr>
        <p:spPr bwMode="auto">
          <a:xfrm>
            <a:off x="4791065" y="4984749"/>
            <a:ext cx="4016315" cy="925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≥75% approval</a:t>
            </a:r>
          </a:p>
          <a:p>
            <a:pPr eaLnBrk="1" hangingPunct="1">
              <a:spcBef>
                <a:spcPct val="0"/>
              </a:spcBef>
              <a:buSzTx/>
              <a:buNone/>
            </a:pPr>
            <a:r>
              <a:rPr lang="en-US" altLang="en-US" sz="1800" dirty="0">
                <a:ea typeface="DejaVu Sans" charset="0"/>
                <a:cs typeface="DejaVu Sans" charset="0"/>
              </a:rPr>
              <a:t>No new Disapprove votes</a:t>
            </a:r>
            <a:br>
              <a:rPr lang="en-US" altLang="en-US" sz="1800" dirty="0">
                <a:ea typeface="DejaVu Sans" charset="0"/>
                <a:cs typeface="DejaVu Sans" charset="0"/>
              </a:rPr>
            </a:br>
            <a:r>
              <a:rPr lang="en-US" altLang="en-US" sz="1800" dirty="0">
                <a:ea typeface="DejaVu Sans" charset="0"/>
                <a:cs typeface="DejaVu Sans" charset="0"/>
              </a:rPr>
              <a:t>No changes to draft</a:t>
            </a:r>
          </a:p>
        </p:txBody>
      </p:sp>
      <p:cxnSp>
        <p:nvCxnSpPr>
          <p:cNvPr id="20" name="AutoShape 14">
            <a:extLst>
              <a:ext uri="{FF2B5EF4-FFF2-40B4-BE49-F238E27FC236}">
                <a16:creationId xmlns:a16="http://schemas.microsoft.com/office/drawing/2014/main" id="{0DAAD553-26A3-4F4E-ACB5-FC627D148ADC}"/>
              </a:ext>
            </a:extLst>
          </p:cNvPr>
          <p:cNvCxnSpPr>
            <a:cxnSpLocks noChangeShapeType="1"/>
            <a:stCxn id="6" idx="2"/>
            <a:endCxn id="8" idx="0"/>
          </p:cNvCxnSpPr>
          <p:nvPr/>
        </p:nvCxnSpPr>
        <p:spPr bwMode="auto">
          <a:xfrm rot="5400000">
            <a:off x="1455432" y="3263106"/>
            <a:ext cx="431800" cy="1588"/>
          </a:xfrm>
          <a:prstGeom prst="bentConnector3">
            <a:avLst>
              <a:gd name="adj1" fmla="val 50000"/>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21" name="AutoShape 14">
            <a:extLst>
              <a:ext uri="{FF2B5EF4-FFF2-40B4-BE49-F238E27FC236}">
                <a16:creationId xmlns:a16="http://schemas.microsoft.com/office/drawing/2014/main" id="{70A0A4BA-0D74-FA4C-9665-0FB83D24B067}"/>
              </a:ext>
            </a:extLst>
          </p:cNvPr>
          <p:cNvCxnSpPr>
            <a:cxnSpLocks noChangeShapeType="1"/>
            <a:stCxn id="8" idx="2"/>
            <a:endCxn id="10" idx="0"/>
          </p:cNvCxnSpPr>
          <p:nvPr/>
        </p:nvCxnSpPr>
        <p:spPr bwMode="auto">
          <a:xfrm rot="5400000">
            <a:off x="1428597" y="5015859"/>
            <a:ext cx="482600" cy="1283"/>
          </a:xfrm>
          <a:prstGeom prst="bentConnector3">
            <a:avLst>
              <a:gd name="adj1" fmla="val 50000"/>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31" name="AutoShape 14">
            <a:extLst>
              <a:ext uri="{FF2B5EF4-FFF2-40B4-BE49-F238E27FC236}">
                <a16:creationId xmlns:a16="http://schemas.microsoft.com/office/drawing/2014/main" id="{275A5B09-4A31-FE45-AF22-A61726C3BBAA}"/>
              </a:ext>
            </a:extLst>
          </p:cNvPr>
          <p:cNvCxnSpPr>
            <a:cxnSpLocks noChangeShapeType="1"/>
          </p:cNvCxnSpPr>
          <p:nvPr/>
        </p:nvCxnSpPr>
        <p:spPr bwMode="auto">
          <a:xfrm rot="5400000">
            <a:off x="1452220" y="1529556"/>
            <a:ext cx="431800" cy="1588"/>
          </a:xfrm>
          <a:prstGeom prst="bentConnector3">
            <a:avLst>
              <a:gd name="adj1" fmla="val 50000"/>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821794629"/>
      </p:ext>
    </p:extLst>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18FBEB4-AC16-9F4F-972F-1529832DD14E}"/>
              </a:ext>
            </a:extLst>
          </p:cNvPr>
          <p:cNvSpPr>
            <a:spLocks noGrp="1"/>
          </p:cNvSpPr>
          <p:nvPr>
            <p:ph type="title"/>
          </p:nvPr>
        </p:nvSpPr>
        <p:spPr>
          <a:xfrm>
            <a:off x="1447800" y="228600"/>
            <a:ext cx="7315200" cy="838200"/>
          </a:xfrm>
        </p:spPr>
        <p:txBody>
          <a:bodyPr/>
          <a:lstStyle/>
          <a:p>
            <a:r>
              <a:rPr lang="en-US" altLang="en-US" dirty="0">
                <a:latin typeface="Verdana" charset="0"/>
                <a:ea typeface="Verdana" charset="0"/>
                <a:cs typeface="Verdana" charset="0"/>
              </a:rPr>
              <a:t>IEEE 802 Standards Development Life Cycle – Part 3</a:t>
            </a:r>
            <a:endParaRPr lang="en-US" dirty="0"/>
          </a:p>
        </p:txBody>
      </p:sp>
      <p:sp>
        <p:nvSpPr>
          <p:cNvPr id="4" name="Slide Number Placeholder 3"/>
          <p:cNvSpPr>
            <a:spLocks noGrp="1"/>
          </p:cNvSpPr>
          <p:nvPr>
            <p:ph type="sldNum" sz="quarter" idx="12"/>
          </p:nvPr>
        </p:nvSpPr>
        <p:spPr>
          <a:xfrm>
            <a:off x="8458202" y="6477000"/>
            <a:ext cx="438151" cy="228600"/>
          </a:xfrm>
        </p:spPr>
        <p:txBody>
          <a:bodyPr/>
          <a:lstStyle/>
          <a:p>
            <a:pPr>
              <a:defRPr/>
            </a:pPr>
            <a:fld id="{86355905-EE7D-4673-B5F4-2BF5096DB967}" type="slidenum">
              <a:rPr lang="en-US" sz="1400" b="0" smtClean="0">
                <a:solidFill>
                  <a:srgbClr val="000000"/>
                </a:solidFill>
                <a:latin typeface="Arial" panose="020B0604020202020204" pitchFamily="34" charset="0"/>
              </a:rPr>
              <a:pPr>
                <a:defRPr/>
              </a:pPr>
              <a:t>35</a:t>
            </a:fld>
            <a:endParaRPr lang="en-US" sz="1400" b="0" dirty="0">
              <a:solidFill>
                <a:srgbClr val="000000"/>
              </a:solidFill>
              <a:latin typeface="Arial" panose="020B0604020202020204" pitchFamily="34" charset="0"/>
            </a:endParaRPr>
          </a:p>
        </p:txBody>
      </p:sp>
      <p:sp>
        <p:nvSpPr>
          <p:cNvPr id="7" name="Rectangle 2">
            <a:extLst>
              <a:ext uri="{FF2B5EF4-FFF2-40B4-BE49-F238E27FC236}">
                <a16:creationId xmlns:a16="http://schemas.microsoft.com/office/drawing/2014/main" id="{CAB7B8DF-A9A0-1343-A534-022DC9B8CD74}"/>
              </a:ext>
            </a:extLst>
          </p:cNvPr>
          <p:cNvSpPr>
            <a:spLocks noChangeArrowheads="1"/>
          </p:cNvSpPr>
          <p:nvPr/>
        </p:nvSpPr>
        <p:spPr bwMode="auto">
          <a:xfrm>
            <a:off x="698360" y="1647093"/>
            <a:ext cx="3023717" cy="12954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WG requests EC approval to forward to IEEE SA ballot</a:t>
            </a:r>
          </a:p>
          <a:p>
            <a:pPr marL="285750" indent="-285750" eaLnBrk="1" hangingPunct="1">
              <a:spcBef>
                <a:spcPct val="0"/>
              </a:spcBef>
              <a:buSzTx/>
            </a:pPr>
            <a:r>
              <a:rPr lang="en-US" altLang="en-US" sz="1800" dirty="0">
                <a:ea typeface="DejaVu Sans" charset="0"/>
                <a:cs typeface="DejaVu Sans" charset="0"/>
              </a:rPr>
              <a:t>PAR &amp; CSD Considered</a:t>
            </a:r>
          </a:p>
        </p:txBody>
      </p:sp>
      <p:sp>
        <p:nvSpPr>
          <p:cNvPr id="8" name="Rectangle 3">
            <a:extLst>
              <a:ext uri="{FF2B5EF4-FFF2-40B4-BE49-F238E27FC236}">
                <a16:creationId xmlns:a16="http://schemas.microsoft.com/office/drawing/2014/main" id="{19748E7A-46FF-C642-9B46-2319422E32BE}"/>
              </a:ext>
            </a:extLst>
          </p:cNvPr>
          <p:cNvSpPr>
            <a:spLocks noChangeArrowheads="1"/>
          </p:cNvSpPr>
          <p:nvPr/>
        </p:nvSpPr>
        <p:spPr bwMode="auto">
          <a:xfrm>
            <a:off x="698360" y="3247293"/>
            <a:ext cx="3023717" cy="11430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IEEE SA Ballot</a:t>
            </a:r>
          </a:p>
          <a:p>
            <a:pPr eaLnBrk="1" hangingPunct="1">
              <a:spcBef>
                <a:spcPct val="0"/>
              </a:spcBef>
              <a:buSzTx/>
              <a:buFontTx/>
              <a:buNone/>
            </a:pPr>
            <a:r>
              <a:rPr lang="en-US" altLang="en-US" sz="1800" dirty="0">
                <a:ea typeface="DejaVu Sans" charset="0"/>
                <a:cs typeface="DejaVu Sans" charset="0"/>
              </a:rPr>
              <a:t>(note: formerly known as “Sponsor Ballot”) </a:t>
            </a:r>
          </a:p>
        </p:txBody>
      </p:sp>
      <p:sp>
        <p:nvSpPr>
          <p:cNvPr id="9" name="Line 4">
            <a:extLst>
              <a:ext uri="{FF2B5EF4-FFF2-40B4-BE49-F238E27FC236}">
                <a16:creationId xmlns:a16="http://schemas.microsoft.com/office/drawing/2014/main" id="{B5E7FDB2-1F2B-814C-AB73-1D02F5FF5DEC}"/>
              </a:ext>
            </a:extLst>
          </p:cNvPr>
          <p:cNvSpPr>
            <a:spLocks/>
          </p:cNvSpPr>
          <p:nvPr/>
        </p:nvSpPr>
        <p:spPr bwMode="auto">
          <a:xfrm>
            <a:off x="2293535" y="2942493"/>
            <a:ext cx="1588" cy="304800"/>
          </a:xfrm>
          <a:custGeom>
            <a:avLst/>
            <a:gdLst>
              <a:gd name="T0" fmla="*/ 778 w 1591"/>
              <a:gd name="T1" fmla="*/ 0 h 304796"/>
              <a:gd name="T2" fmla="*/ 1540 w 1591"/>
              <a:gd name="T3" fmla="*/ 152432 h 304796"/>
              <a:gd name="T4" fmla="*/ 778 w 1591"/>
              <a:gd name="T5" fmla="*/ 304864 h 304796"/>
              <a:gd name="T6" fmla="*/ 0 w 1591"/>
              <a:gd name="T7" fmla="*/ 152432 h 304796"/>
              <a:gd name="T8" fmla="*/ 0 w 1591"/>
              <a:gd name="T9" fmla="*/ 0 h 304796"/>
              <a:gd name="T10" fmla="*/ 1540 w 1591"/>
              <a:gd name="T11" fmla="*/ 304864 h 304796"/>
              <a:gd name="T12" fmla="*/ 17694720 60000 65536"/>
              <a:gd name="T13" fmla="*/ 0 60000 65536"/>
              <a:gd name="T14" fmla="*/ 5898240 60000 65536"/>
              <a:gd name="T15" fmla="*/ 11796480 60000 65536"/>
              <a:gd name="T16" fmla="*/ 5898240 60000 65536"/>
              <a:gd name="T17" fmla="*/ 17694720 60000 65536"/>
              <a:gd name="T18" fmla="*/ 0 w 1591"/>
              <a:gd name="T19" fmla="*/ 0 h 304796"/>
              <a:gd name="T20" fmla="*/ 1591 w 1591"/>
              <a:gd name="T21" fmla="*/ 304796 h 304796"/>
            </a:gdLst>
            <a:ahLst/>
            <a:cxnLst>
              <a:cxn ang="T12">
                <a:pos x="T0" y="T1"/>
              </a:cxn>
              <a:cxn ang="T13">
                <a:pos x="T2" y="T3"/>
              </a:cxn>
              <a:cxn ang="T14">
                <a:pos x="T4" y="T5"/>
              </a:cxn>
              <a:cxn ang="T15">
                <a:pos x="T6" y="T7"/>
              </a:cxn>
              <a:cxn ang="T16">
                <a:pos x="T8" y="T9"/>
              </a:cxn>
              <a:cxn ang="T17">
                <a:pos x="T10" y="T11"/>
              </a:cxn>
            </a:cxnLst>
            <a:rect l="T18" t="T19" r="T20" b="T21"/>
            <a:pathLst>
              <a:path w="1591" h="304796">
                <a:moveTo>
                  <a:pt x="0" y="0"/>
                </a:moveTo>
                <a:lnTo>
                  <a:pt x="1591" y="304796"/>
                </a:lnTo>
              </a:path>
            </a:pathLst>
          </a:custGeom>
          <a:noFill/>
          <a:ln w="38157">
            <a:solidFill>
              <a:srgbClr val="000000"/>
            </a:solidFill>
            <a:prstDash val="solid"/>
            <a:miter lim="800000"/>
            <a:headEnd/>
            <a:tailEnd type="arrow"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 name="Rectangle 5">
            <a:extLst>
              <a:ext uri="{FF2B5EF4-FFF2-40B4-BE49-F238E27FC236}">
                <a16:creationId xmlns:a16="http://schemas.microsoft.com/office/drawing/2014/main" id="{5D4498D7-9F7D-B749-8745-9AFC809514C7}"/>
              </a:ext>
            </a:extLst>
          </p:cNvPr>
          <p:cNvSpPr>
            <a:spLocks noChangeArrowheads="1"/>
          </p:cNvSpPr>
          <p:nvPr/>
        </p:nvSpPr>
        <p:spPr bwMode="auto">
          <a:xfrm>
            <a:off x="698360" y="4695093"/>
            <a:ext cx="3023717" cy="11430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Review ballot comments Modify draft as needed</a:t>
            </a:r>
          </a:p>
        </p:txBody>
      </p:sp>
      <p:sp>
        <p:nvSpPr>
          <p:cNvPr id="11" name="Line 6">
            <a:extLst>
              <a:ext uri="{FF2B5EF4-FFF2-40B4-BE49-F238E27FC236}">
                <a16:creationId xmlns:a16="http://schemas.microsoft.com/office/drawing/2014/main" id="{5414B2BD-7E0F-2A4E-A278-C32DFE8FCF6E}"/>
              </a:ext>
            </a:extLst>
          </p:cNvPr>
          <p:cNvSpPr>
            <a:spLocks/>
          </p:cNvSpPr>
          <p:nvPr/>
        </p:nvSpPr>
        <p:spPr bwMode="auto">
          <a:xfrm>
            <a:off x="2293535" y="4390293"/>
            <a:ext cx="1588" cy="304800"/>
          </a:xfrm>
          <a:custGeom>
            <a:avLst/>
            <a:gdLst>
              <a:gd name="T0" fmla="*/ 778 w 1591"/>
              <a:gd name="T1" fmla="*/ 0 h 304796"/>
              <a:gd name="T2" fmla="*/ 1540 w 1591"/>
              <a:gd name="T3" fmla="*/ 152432 h 304796"/>
              <a:gd name="T4" fmla="*/ 778 w 1591"/>
              <a:gd name="T5" fmla="*/ 304864 h 304796"/>
              <a:gd name="T6" fmla="*/ 0 w 1591"/>
              <a:gd name="T7" fmla="*/ 152432 h 304796"/>
              <a:gd name="T8" fmla="*/ 0 w 1591"/>
              <a:gd name="T9" fmla="*/ 0 h 304796"/>
              <a:gd name="T10" fmla="*/ 1540 w 1591"/>
              <a:gd name="T11" fmla="*/ 304864 h 304796"/>
              <a:gd name="T12" fmla="*/ 17694720 60000 65536"/>
              <a:gd name="T13" fmla="*/ 0 60000 65536"/>
              <a:gd name="T14" fmla="*/ 5898240 60000 65536"/>
              <a:gd name="T15" fmla="*/ 11796480 60000 65536"/>
              <a:gd name="T16" fmla="*/ 5898240 60000 65536"/>
              <a:gd name="T17" fmla="*/ 17694720 60000 65536"/>
              <a:gd name="T18" fmla="*/ 0 w 1591"/>
              <a:gd name="T19" fmla="*/ 0 h 304796"/>
              <a:gd name="T20" fmla="*/ 1591 w 1591"/>
              <a:gd name="T21" fmla="*/ 304796 h 304796"/>
            </a:gdLst>
            <a:ahLst/>
            <a:cxnLst>
              <a:cxn ang="T12">
                <a:pos x="T0" y="T1"/>
              </a:cxn>
              <a:cxn ang="T13">
                <a:pos x="T2" y="T3"/>
              </a:cxn>
              <a:cxn ang="T14">
                <a:pos x="T4" y="T5"/>
              </a:cxn>
              <a:cxn ang="T15">
                <a:pos x="T6" y="T7"/>
              </a:cxn>
              <a:cxn ang="T16">
                <a:pos x="T8" y="T9"/>
              </a:cxn>
              <a:cxn ang="T17">
                <a:pos x="T10" y="T11"/>
              </a:cxn>
            </a:cxnLst>
            <a:rect l="T18" t="T19" r="T20" b="T21"/>
            <a:pathLst>
              <a:path w="1591" h="304796">
                <a:moveTo>
                  <a:pt x="0" y="0"/>
                </a:moveTo>
                <a:lnTo>
                  <a:pt x="1591" y="304796"/>
                </a:lnTo>
              </a:path>
            </a:pathLst>
          </a:custGeom>
          <a:noFill/>
          <a:ln w="38157">
            <a:solidFill>
              <a:srgbClr val="000000"/>
            </a:solidFill>
            <a:prstDash val="solid"/>
            <a:miter lim="800000"/>
            <a:headEnd/>
            <a:tailEnd type="arrow"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 name="Rectangle 7">
            <a:extLst>
              <a:ext uri="{FF2B5EF4-FFF2-40B4-BE49-F238E27FC236}">
                <a16:creationId xmlns:a16="http://schemas.microsoft.com/office/drawing/2014/main" id="{B64F44C5-D627-454B-9545-3646947EFD6B}"/>
              </a:ext>
            </a:extLst>
          </p:cNvPr>
          <p:cNvSpPr>
            <a:spLocks noChangeArrowheads="1"/>
          </p:cNvSpPr>
          <p:nvPr/>
        </p:nvSpPr>
        <p:spPr bwMode="auto">
          <a:xfrm>
            <a:off x="5855677" y="1647093"/>
            <a:ext cx="2514600" cy="804705"/>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Request EC approval  to forward to </a:t>
            </a:r>
            <a:r>
              <a:rPr lang="en-US" altLang="en-US" sz="1800" dirty="0" err="1">
                <a:ea typeface="DejaVu Sans" charset="0"/>
                <a:cs typeface="DejaVu Sans" charset="0"/>
              </a:rPr>
              <a:t>RevCom</a:t>
            </a:r>
            <a:endParaRPr lang="en-US" altLang="en-US" sz="1800" dirty="0">
              <a:ea typeface="DejaVu Sans" charset="0"/>
              <a:cs typeface="DejaVu Sans" charset="0"/>
            </a:endParaRPr>
          </a:p>
        </p:txBody>
      </p:sp>
      <p:cxnSp>
        <p:nvCxnSpPr>
          <p:cNvPr id="13" name="AutoShape 8">
            <a:extLst>
              <a:ext uri="{FF2B5EF4-FFF2-40B4-BE49-F238E27FC236}">
                <a16:creationId xmlns:a16="http://schemas.microsoft.com/office/drawing/2014/main" id="{AAC12FC7-723A-9F48-A048-70ACAC88A851}"/>
              </a:ext>
            </a:extLst>
          </p:cNvPr>
          <p:cNvCxnSpPr>
            <a:cxnSpLocks noChangeShapeType="1"/>
            <a:stCxn id="10" idx="3"/>
            <a:endCxn id="8" idx="3"/>
          </p:cNvCxnSpPr>
          <p:nvPr/>
        </p:nvCxnSpPr>
        <p:spPr bwMode="auto">
          <a:xfrm flipV="1">
            <a:off x="3722077" y="3818793"/>
            <a:ext cx="12700" cy="1447800"/>
          </a:xfrm>
          <a:prstGeom prst="bentConnector3">
            <a:avLst>
              <a:gd name="adj1" fmla="val 1800000"/>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
        <p:nvSpPr>
          <p:cNvPr id="14" name="Rectangle 9">
            <a:extLst>
              <a:ext uri="{FF2B5EF4-FFF2-40B4-BE49-F238E27FC236}">
                <a16:creationId xmlns:a16="http://schemas.microsoft.com/office/drawing/2014/main" id="{168A51CE-2CD4-4749-A1CA-58FC9DC6C873}"/>
              </a:ext>
            </a:extLst>
          </p:cNvPr>
          <p:cNvSpPr>
            <a:spLocks noChangeArrowheads="1"/>
          </p:cNvSpPr>
          <p:nvPr/>
        </p:nvSpPr>
        <p:spPr bwMode="auto">
          <a:xfrm>
            <a:off x="5855678" y="2782557"/>
            <a:ext cx="2514600" cy="7620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err="1">
                <a:ea typeface="DejaVu Sans" charset="0"/>
                <a:cs typeface="DejaVu Sans" charset="0"/>
              </a:rPr>
              <a:t>RevCom</a:t>
            </a:r>
            <a:r>
              <a:rPr lang="en-US" altLang="en-US" sz="1800" dirty="0">
                <a:ea typeface="DejaVu Sans" charset="0"/>
                <a:cs typeface="DejaVu Sans" charset="0"/>
              </a:rPr>
              <a:t> approval recommendation</a:t>
            </a:r>
          </a:p>
        </p:txBody>
      </p:sp>
      <p:cxnSp>
        <p:nvCxnSpPr>
          <p:cNvPr id="16" name="AutoShape 12">
            <a:extLst>
              <a:ext uri="{FF2B5EF4-FFF2-40B4-BE49-F238E27FC236}">
                <a16:creationId xmlns:a16="http://schemas.microsoft.com/office/drawing/2014/main" id="{8BBAE3FE-63C9-794B-A048-898EF620C2D6}"/>
              </a:ext>
            </a:extLst>
          </p:cNvPr>
          <p:cNvCxnSpPr>
            <a:cxnSpLocks noChangeShapeType="1"/>
            <a:endCxn id="7" idx="0"/>
          </p:cNvCxnSpPr>
          <p:nvPr/>
        </p:nvCxnSpPr>
        <p:spPr bwMode="auto">
          <a:xfrm>
            <a:off x="1359877" y="1418493"/>
            <a:ext cx="850342" cy="228600"/>
          </a:xfrm>
          <a:prstGeom prst="bentConnector2">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
        <p:nvSpPr>
          <p:cNvPr id="17" name="Text Box 13">
            <a:extLst>
              <a:ext uri="{FF2B5EF4-FFF2-40B4-BE49-F238E27FC236}">
                <a16:creationId xmlns:a16="http://schemas.microsoft.com/office/drawing/2014/main" id="{34963987-7215-4A49-9D61-1174EBFFF3C4}"/>
              </a:ext>
            </a:extLst>
          </p:cNvPr>
          <p:cNvSpPr txBox="1">
            <a:spLocks noChangeArrowheads="1"/>
          </p:cNvSpPr>
          <p:nvPr/>
        </p:nvSpPr>
        <p:spPr bwMode="auto">
          <a:xfrm>
            <a:off x="3842552" y="3991935"/>
            <a:ext cx="1295400" cy="956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400" dirty="0">
                <a:ea typeface="DejaVu Sans" charset="0"/>
                <a:cs typeface="DejaVu Sans" charset="0"/>
              </a:rPr>
              <a:t>Changes or new Disapprove</a:t>
            </a:r>
          </a:p>
          <a:p>
            <a:pPr algn="ctr" eaLnBrk="1" hangingPunct="1">
              <a:spcBef>
                <a:spcPct val="0"/>
              </a:spcBef>
              <a:buSzTx/>
              <a:buFontTx/>
              <a:buNone/>
            </a:pPr>
            <a:r>
              <a:rPr lang="en-US" altLang="en-US" sz="1400" dirty="0">
                <a:ea typeface="DejaVu Sans" charset="0"/>
                <a:cs typeface="DejaVu Sans" charset="0"/>
              </a:rPr>
              <a:t>votes</a:t>
            </a:r>
          </a:p>
        </p:txBody>
      </p:sp>
      <p:sp>
        <p:nvSpPr>
          <p:cNvPr id="18" name="Text Box 14">
            <a:extLst>
              <a:ext uri="{FF2B5EF4-FFF2-40B4-BE49-F238E27FC236}">
                <a16:creationId xmlns:a16="http://schemas.microsoft.com/office/drawing/2014/main" id="{8F6F4F44-8EB7-4445-8D6B-37876F30145B}"/>
              </a:ext>
            </a:extLst>
          </p:cNvPr>
          <p:cNvSpPr txBox="1">
            <a:spLocks noChangeArrowheads="1"/>
          </p:cNvSpPr>
          <p:nvPr/>
        </p:nvSpPr>
        <p:spPr bwMode="auto">
          <a:xfrm>
            <a:off x="3381272" y="6009750"/>
            <a:ext cx="2570756" cy="740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algn="ctr" eaLnBrk="1" hangingPunct="1">
              <a:spcBef>
                <a:spcPct val="0"/>
              </a:spcBef>
              <a:buSzTx/>
              <a:buFontTx/>
              <a:buNone/>
            </a:pPr>
            <a:r>
              <a:rPr lang="en-US" altLang="en-US" sz="1400" dirty="0">
                <a:ea typeface="DejaVu Sans" charset="0"/>
                <a:cs typeface="DejaVu Sans" charset="0"/>
              </a:rPr>
              <a:t>≥75% approval</a:t>
            </a:r>
          </a:p>
          <a:p>
            <a:pPr algn="ctr" eaLnBrk="1" hangingPunct="1">
              <a:spcBef>
                <a:spcPct val="0"/>
              </a:spcBef>
              <a:buSzTx/>
              <a:buFontTx/>
              <a:buNone/>
            </a:pPr>
            <a:r>
              <a:rPr lang="en-US" altLang="en-US" sz="1400" dirty="0">
                <a:ea typeface="DejaVu Sans" charset="0"/>
                <a:cs typeface="DejaVu Sans" charset="0"/>
              </a:rPr>
              <a:t>No new Disapprove votes</a:t>
            </a:r>
            <a:br>
              <a:rPr lang="en-US" altLang="en-US" sz="1400" dirty="0">
                <a:ea typeface="DejaVu Sans" charset="0"/>
                <a:cs typeface="DejaVu Sans" charset="0"/>
              </a:rPr>
            </a:br>
            <a:r>
              <a:rPr lang="en-US" altLang="en-US" sz="1400" dirty="0">
                <a:ea typeface="DejaVu Sans" charset="0"/>
                <a:cs typeface="DejaVu Sans" charset="0"/>
              </a:rPr>
              <a:t>No changes to draft</a:t>
            </a:r>
          </a:p>
        </p:txBody>
      </p:sp>
      <p:sp>
        <p:nvSpPr>
          <p:cNvPr id="19" name="Rectangle 15">
            <a:extLst>
              <a:ext uri="{FF2B5EF4-FFF2-40B4-BE49-F238E27FC236}">
                <a16:creationId xmlns:a16="http://schemas.microsoft.com/office/drawing/2014/main" id="{88444B76-4AF1-5D40-A586-8B186D34A5AC}"/>
              </a:ext>
            </a:extLst>
          </p:cNvPr>
          <p:cNvSpPr>
            <a:spLocks noChangeArrowheads="1"/>
          </p:cNvSpPr>
          <p:nvPr/>
        </p:nvSpPr>
        <p:spPr bwMode="auto">
          <a:xfrm>
            <a:off x="5855678" y="3855707"/>
            <a:ext cx="2514600" cy="7620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SASB approval of submitted draft</a:t>
            </a:r>
          </a:p>
        </p:txBody>
      </p:sp>
      <p:sp>
        <p:nvSpPr>
          <p:cNvPr id="20" name="Rectangle 19">
            <a:extLst>
              <a:ext uri="{FF2B5EF4-FFF2-40B4-BE49-F238E27FC236}">
                <a16:creationId xmlns:a16="http://schemas.microsoft.com/office/drawing/2014/main" id="{C58125C5-9571-A248-9492-1C0BA8C8E9A8}"/>
              </a:ext>
            </a:extLst>
          </p:cNvPr>
          <p:cNvSpPr>
            <a:spLocks noChangeArrowheads="1"/>
          </p:cNvSpPr>
          <p:nvPr/>
        </p:nvSpPr>
        <p:spPr bwMode="auto">
          <a:xfrm>
            <a:off x="5855678" y="4916157"/>
            <a:ext cx="2514600" cy="7620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a:ea typeface="DejaVu Sans" charset="0"/>
                <a:cs typeface="DejaVu Sans" charset="0"/>
              </a:rPr>
              <a:t>Prepare for publication</a:t>
            </a:r>
          </a:p>
        </p:txBody>
      </p:sp>
      <p:sp>
        <p:nvSpPr>
          <p:cNvPr id="21" name="Text Box 22">
            <a:extLst>
              <a:ext uri="{FF2B5EF4-FFF2-40B4-BE49-F238E27FC236}">
                <a16:creationId xmlns:a16="http://schemas.microsoft.com/office/drawing/2014/main" id="{34BCD5BA-F1AD-014F-AB5E-720B73C8B27C}"/>
              </a:ext>
            </a:extLst>
          </p:cNvPr>
          <p:cNvSpPr txBox="1">
            <a:spLocks noChangeArrowheads="1"/>
          </p:cNvSpPr>
          <p:nvPr/>
        </p:nvSpPr>
        <p:spPr bwMode="auto">
          <a:xfrm>
            <a:off x="2410594" y="2902301"/>
            <a:ext cx="1562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EC approval?</a:t>
            </a:r>
          </a:p>
        </p:txBody>
      </p:sp>
      <p:cxnSp>
        <p:nvCxnSpPr>
          <p:cNvPr id="22" name="AutoShape 8">
            <a:extLst>
              <a:ext uri="{FF2B5EF4-FFF2-40B4-BE49-F238E27FC236}">
                <a16:creationId xmlns:a16="http://schemas.microsoft.com/office/drawing/2014/main" id="{E0D44283-B05F-1A4F-ADA6-03A24779CD93}"/>
              </a:ext>
            </a:extLst>
          </p:cNvPr>
          <p:cNvCxnSpPr>
            <a:cxnSpLocks noChangeShapeType="1"/>
            <a:stCxn id="10" idx="2"/>
            <a:endCxn id="12" idx="0"/>
          </p:cNvCxnSpPr>
          <p:nvPr/>
        </p:nvCxnSpPr>
        <p:spPr bwMode="auto">
          <a:xfrm rot="5400000" flipH="1" flipV="1">
            <a:off x="2566098" y="1291214"/>
            <a:ext cx="4191000" cy="4902758"/>
          </a:xfrm>
          <a:prstGeom prst="bentConnector5">
            <a:avLst>
              <a:gd name="adj1" fmla="val -5455"/>
              <a:gd name="adj2" fmla="val 64381"/>
              <a:gd name="adj3" fmla="val 105455"/>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23" name="Straight Arrow Connector 29">
            <a:extLst>
              <a:ext uri="{FF2B5EF4-FFF2-40B4-BE49-F238E27FC236}">
                <a16:creationId xmlns:a16="http://schemas.microsoft.com/office/drawing/2014/main" id="{544273DE-E9D5-E145-8112-00BC884AE745}"/>
              </a:ext>
            </a:extLst>
          </p:cNvPr>
          <p:cNvCxnSpPr>
            <a:cxnSpLocks noChangeShapeType="1"/>
            <a:stCxn id="12" idx="2"/>
            <a:endCxn id="14" idx="0"/>
          </p:cNvCxnSpPr>
          <p:nvPr/>
        </p:nvCxnSpPr>
        <p:spPr bwMode="auto">
          <a:xfrm>
            <a:off x="7112977" y="2451798"/>
            <a:ext cx="1" cy="330759"/>
          </a:xfrm>
          <a:prstGeom prst="straightConnector1">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24" name="Straight Arrow Connector 58">
            <a:extLst>
              <a:ext uri="{FF2B5EF4-FFF2-40B4-BE49-F238E27FC236}">
                <a16:creationId xmlns:a16="http://schemas.microsoft.com/office/drawing/2014/main" id="{866624BA-D364-C640-8654-7D4BA3F01ACA}"/>
              </a:ext>
            </a:extLst>
          </p:cNvPr>
          <p:cNvCxnSpPr>
            <a:cxnSpLocks noChangeShapeType="1"/>
            <a:stCxn id="14" idx="2"/>
            <a:endCxn id="19" idx="0"/>
          </p:cNvCxnSpPr>
          <p:nvPr/>
        </p:nvCxnSpPr>
        <p:spPr bwMode="auto">
          <a:xfrm>
            <a:off x="7112978" y="3544557"/>
            <a:ext cx="0" cy="311150"/>
          </a:xfrm>
          <a:prstGeom prst="straightConnector1">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25" name="Straight Arrow Connector 61">
            <a:extLst>
              <a:ext uri="{FF2B5EF4-FFF2-40B4-BE49-F238E27FC236}">
                <a16:creationId xmlns:a16="http://schemas.microsoft.com/office/drawing/2014/main" id="{0D77B722-8F5B-6A44-92B4-8382D0AB0B54}"/>
              </a:ext>
            </a:extLst>
          </p:cNvPr>
          <p:cNvCxnSpPr>
            <a:cxnSpLocks noChangeShapeType="1"/>
            <a:stCxn id="19" idx="2"/>
            <a:endCxn id="20" idx="0"/>
          </p:cNvCxnSpPr>
          <p:nvPr/>
        </p:nvCxnSpPr>
        <p:spPr bwMode="auto">
          <a:xfrm>
            <a:off x="7112978" y="4617707"/>
            <a:ext cx="0" cy="298450"/>
          </a:xfrm>
          <a:prstGeom prst="straightConnector1">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cxnSp>
        <p:nvCxnSpPr>
          <p:cNvPr id="26" name="Straight Arrow Connector 64">
            <a:extLst>
              <a:ext uri="{FF2B5EF4-FFF2-40B4-BE49-F238E27FC236}">
                <a16:creationId xmlns:a16="http://schemas.microsoft.com/office/drawing/2014/main" id="{ED302EDB-0355-674B-B6F3-740E512885E5}"/>
              </a:ext>
            </a:extLst>
          </p:cNvPr>
          <p:cNvCxnSpPr>
            <a:cxnSpLocks noChangeShapeType="1"/>
            <a:stCxn id="20" idx="2"/>
          </p:cNvCxnSpPr>
          <p:nvPr/>
        </p:nvCxnSpPr>
        <p:spPr bwMode="auto">
          <a:xfrm>
            <a:off x="7112978" y="5678157"/>
            <a:ext cx="0" cy="298450"/>
          </a:xfrm>
          <a:prstGeom prst="straightConnector1">
            <a:avLst/>
          </a:prstGeom>
          <a:noFill/>
          <a:ln w="38157">
            <a:solidFill>
              <a:srgbClr val="000000"/>
            </a:solidFill>
            <a:miter lim="800000"/>
            <a:headEnd/>
            <a:tailEnd type="arrow" w="med" len="med"/>
          </a:ln>
          <a:extLst>
            <a:ext uri="{909E8E84-426E-40DD-AFC4-6F175D3DCCD1}">
              <a14:hiddenFill xmlns:a14="http://schemas.microsoft.com/office/drawing/2010/main">
                <a:noFill/>
              </a14:hiddenFill>
            </a:ext>
          </a:extLst>
        </p:spPr>
      </p:cxnSp>
      <p:sp>
        <p:nvSpPr>
          <p:cNvPr id="50" name="Rectangle 49">
            <a:extLst>
              <a:ext uri="{FF2B5EF4-FFF2-40B4-BE49-F238E27FC236}">
                <a16:creationId xmlns:a16="http://schemas.microsoft.com/office/drawing/2014/main" id="{EB7B9C17-0E64-324F-940C-DCF528EEF683}"/>
              </a:ext>
            </a:extLst>
          </p:cNvPr>
          <p:cNvSpPr>
            <a:spLocks noChangeArrowheads="1"/>
          </p:cNvSpPr>
          <p:nvPr/>
        </p:nvSpPr>
        <p:spPr bwMode="auto">
          <a:xfrm>
            <a:off x="5857352" y="6003057"/>
            <a:ext cx="2514600" cy="762000"/>
          </a:xfrm>
          <a:prstGeom prst="rect">
            <a:avLst/>
          </a:prstGeom>
          <a:solidFill>
            <a:srgbClr val="BBE0E3"/>
          </a:solidFill>
          <a:ln w="9363">
            <a:solidFill>
              <a:srgbClr val="000000"/>
            </a:solidFill>
            <a:miter lim="800000"/>
            <a:headEnd/>
            <a:tailEnd/>
          </a:ln>
        </p:spPr>
        <p:txBody>
          <a:bodyPr lIns="90004" tIns="46798" rIns="90004" bIns="46798" anchor="ctr"/>
          <a:lstStyle>
            <a:lvl1pPr>
              <a:spcBef>
                <a:spcPts val="8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panose="020B0604020202020204" pitchFamily="34" charset="0"/>
              </a:defRPr>
            </a:lvl1pPr>
            <a:lvl2pPr marL="742950" indent="-285750">
              <a:spcBef>
                <a:spcPts val="7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anose="020B0604020202020204" pitchFamily="34" charset="0"/>
              </a:defRPr>
            </a:lvl2pPr>
            <a:lvl3pPr marL="1143000" indent="-228600">
              <a:spcBef>
                <a:spcPts val="6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defRPr>
            </a:lvl3pPr>
            <a:lvl4pPr marL="16002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4pPr>
            <a:lvl5pPr marL="2057400" indent="-228600">
              <a:spcBef>
                <a:spcPts val="500"/>
              </a:spcBef>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anose="020B0604020202020204" pitchFamily="34" charset="0"/>
              </a:defRPr>
            </a:lvl9pPr>
          </a:lstStyle>
          <a:p>
            <a:pPr eaLnBrk="1" hangingPunct="1">
              <a:spcBef>
                <a:spcPct val="0"/>
              </a:spcBef>
              <a:buSzTx/>
              <a:buFontTx/>
              <a:buNone/>
            </a:pPr>
            <a:r>
              <a:rPr lang="en-US" altLang="en-US" sz="1800" dirty="0">
                <a:ea typeface="DejaVu Sans" charset="0"/>
                <a:cs typeface="DejaVu Sans" charset="0"/>
              </a:rPr>
              <a:t>Published standard</a:t>
            </a:r>
          </a:p>
        </p:txBody>
      </p:sp>
    </p:spTree>
    <p:extLst>
      <p:ext uri="{BB962C8B-B14F-4D97-AF65-F5344CB8AC3E}">
        <p14:creationId xmlns:p14="http://schemas.microsoft.com/office/powerpoint/2010/main" val="2286866061"/>
      </p:ext>
    </p:extLst>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ustomShape 1"/>
          <p:cNvSpPr>
            <a:spLocks noChangeArrowheads="1"/>
          </p:cNvSpPr>
          <p:nvPr/>
        </p:nvSpPr>
        <p:spPr bwMode="auto">
          <a:xfrm>
            <a:off x="283216" y="365189"/>
            <a:ext cx="853904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charset="0"/>
              </a:defRPr>
            </a:lvl1pPr>
            <a:lvl2pPr marL="742950" indent="-285750">
              <a:spcBef>
                <a:spcPts val="700"/>
              </a:spcBef>
              <a:buSzPct val="100000"/>
              <a:buChar char="–"/>
              <a:defRPr sz="2800">
                <a:solidFill>
                  <a:srgbClr val="000000"/>
                </a:solidFill>
                <a:latin typeface="Arial" charset="0"/>
              </a:defRPr>
            </a:lvl2pPr>
            <a:lvl3pPr marL="1143000" indent="-228600">
              <a:spcBef>
                <a:spcPts val="600"/>
              </a:spcBef>
              <a:buSzPct val="100000"/>
              <a:buChar char="•"/>
              <a:defRPr sz="2400">
                <a:solidFill>
                  <a:srgbClr val="000000"/>
                </a:solidFill>
                <a:latin typeface="Arial" charset="0"/>
              </a:defRPr>
            </a:lvl3pPr>
            <a:lvl4pPr marL="1600200" indent="-228600">
              <a:spcBef>
                <a:spcPts val="500"/>
              </a:spcBef>
              <a:buSzPct val="100000"/>
              <a:buChar char="–"/>
              <a:defRPr sz="2000">
                <a:solidFill>
                  <a:srgbClr val="000000"/>
                </a:solidFill>
                <a:latin typeface="Arial" charset="0"/>
              </a:defRPr>
            </a:lvl4pPr>
            <a:lvl5pPr marL="2057400" indent="-228600">
              <a:spcBef>
                <a:spcPts val="500"/>
              </a:spcBef>
              <a:buSzPct val="100000"/>
              <a:buChar char="»"/>
              <a:defRPr sz="2000">
                <a:solidFill>
                  <a:srgbClr val="000000"/>
                </a:solidFill>
                <a:latin typeface="Arial" charset="0"/>
              </a:defRPr>
            </a:lvl5pPr>
            <a:lvl6pPr marL="2514600" indent="-228600" eaLnBrk="0" fontAlgn="base" hangingPunct="0">
              <a:spcBef>
                <a:spcPts val="500"/>
              </a:spcBef>
              <a:spcAft>
                <a:spcPct val="0"/>
              </a:spcAft>
              <a:buSzPct val="100000"/>
              <a:buChar char="»"/>
              <a:defRPr sz="2000">
                <a:solidFill>
                  <a:srgbClr val="000000"/>
                </a:solidFill>
                <a:latin typeface="Arial" charset="0"/>
              </a:defRPr>
            </a:lvl6pPr>
            <a:lvl7pPr marL="2971800" indent="-228600" eaLnBrk="0" fontAlgn="base" hangingPunct="0">
              <a:spcBef>
                <a:spcPts val="500"/>
              </a:spcBef>
              <a:spcAft>
                <a:spcPct val="0"/>
              </a:spcAft>
              <a:buSzPct val="100000"/>
              <a:buChar char="»"/>
              <a:defRPr sz="2000">
                <a:solidFill>
                  <a:srgbClr val="000000"/>
                </a:solidFill>
                <a:latin typeface="Arial" charset="0"/>
              </a:defRPr>
            </a:lvl7pPr>
            <a:lvl8pPr marL="3429000" indent="-228600" eaLnBrk="0" fontAlgn="base" hangingPunct="0">
              <a:spcBef>
                <a:spcPts val="500"/>
              </a:spcBef>
              <a:spcAft>
                <a:spcPct val="0"/>
              </a:spcAft>
              <a:buSzPct val="100000"/>
              <a:buChar char="»"/>
              <a:defRPr sz="2000">
                <a:solidFill>
                  <a:srgbClr val="000000"/>
                </a:solidFill>
                <a:latin typeface="Arial" charset="0"/>
              </a:defRPr>
            </a:lvl8pPr>
            <a:lvl9pPr marL="3886200" indent="-228600" eaLnBrk="0" fontAlgn="base" hangingPunct="0">
              <a:spcBef>
                <a:spcPts val="500"/>
              </a:spcBef>
              <a:spcAft>
                <a:spcPct val="0"/>
              </a:spcAft>
              <a:buSzPct val="100000"/>
              <a:buChar char="»"/>
              <a:defRPr sz="2000">
                <a:solidFill>
                  <a:srgbClr val="000000"/>
                </a:solidFill>
                <a:latin typeface="Arial" charset="0"/>
              </a:defRPr>
            </a:lvl9pPr>
          </a:lstStyle>
          <a:p>
            <a:pPr>
              <a:spcBef>
                <a:spcPct val="0"/>
              </a:spcBef>
              <a:buSzTx/>
              <a:buNone/>
            </a:pPr>
            <a:endParaRPr lang="en-US" altLang="en-US" sz="2800" b="1" dirty="0">
              <a:latin typeface="Verdana" charset="0"/>
              <a:ea typeface="Verdana" charset="0"/>
              <a:cs typeface="Verdana" charset="0"/>
            </a:endParaRPr>
          </a:p>
        </p:txBody>
      </p:sp>
      <p:sp>
        <p:nvSpPr>
          <p:cNvPr id="21507" name="CustomShape 2"/>
          <p:cNvSpPr>
            <a:spLocks noChangeArrowheads="1"/>
          </p:cNvSpPr>
          <p:nvPr/>
        </p:nvSpPr>
        <p:spPr bwMode="auto">
          <a:xfrm>
            <a:off x="666753" y="1805813"/>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a:spcBef>
                <a:spcPts val="800"/>
              </a:spcBef>
              <a:buSzPct val="100000"/>
              <a:buChar char="•"/>
              <a:defRPr sz="3200">
                <a:solidFill>
                  <a:srgbClr val="000000"/>
                </a:solidFill>
                <a:latin typeface="Arial" charset="0"/>
              </a:defRPr>
            </a:lvl1pPr>
            <a:lvl2pPr marL="914400" indent="-457200">
              <a:spcBef>
                <a:spcPts val="700"/>
              </a:spcBef>
              <a:buSzPct val="100000"/>
              <a:buChar char="–"/>
              <a:defRPr sz="2800">
                <a:solidFill>
                  <a:srgbClr val="000000"/>
                </a:solidFill>
                <a:latin typeface="Arial" charset="0"/>
              </a:defRPr>
            </a:lvl2pPr>
            <a:lvl3pPr marL="1143000" indent="-228600">
              <a:spcBef>
                <a:spcPts val="600"/>
              </a:spcBef>
              <a:buSzPct val="100000"/>
              <a:buChar char="•"/>
              <a:defRPr sz="2400">
                <a:solidFill>
                  <a:srgbClr val="000000"/>
                </a:solidFill>
                <a:latin typeface="Arial" charset="0"/>
              </a:defRPr>
            </a:lvl3pPr>
            <a:lvl4pPr marL="1600200" indent="-228600">
              <a:spcBef>
                <a:spcPts val="500"/>
              </a:spcBef>
              <a:buSzPct val="100000"/>
              <a:buChar char="–"/>
              <a:defRPr sz="2000">
                <a:solidFill>
                  <a:srgbClr val="000000"/>
                </a:solidFill>
                <a:latin typeface="Arial" charset="0"/>
              </a:defRPr>
            </a:lvl4pPr>
            <a:lvl5pPr marL="2057400" indent="-228600">
              <a:spcBef>
                <a:spcPts val="500"/>
              </a:spcBef>
              <a:buSzPct val="100000"/>
              <a:buChar char="»"/>
              <a:defRPr sz="2000">
                <a:solidFill>
                  <a:srgbClr val="000000"/>
                </a:solidFill>
                <a:latin typeface="Arial" charset="0"/>
              </a:defRPr>
            </a:lvl5pPr>
            <a:lvl6pPr marL="2514600" indent="-228600" eaLnBrk="0" fontAlgn="base" hangingPunct="0">
              <a:spcBef>
                <a:spcPts val="500"/>
              </a:spcBef>
              <a:spcAft>
                <a:spcPct val="0"/>
              </a:spcAft>
              <a:buSzPct val="100000"/>
              <a:buChar char="»"/>
              <a:defRPr sz="2000">
                <a:solidFill>
                  <a:srgbClr val="000000"/>
                </a:solidFill>
                <a:latin typeface="Arial" charset="0"/>
              </a:defRPr>
            </a:lvl6pPr>
            <a:lvl7pPr marL="2971800" indent="-228600" eaLnBrk="0" fontAlgn="base" hangingPunct="0">
              <a:spcBef>
                <a:spcPts val="500"/>
              </a:spcBef>
              <a:spcAft>
                <a:spcPct val="0"/>
              </a:spcAft>
              <a:buSzPct val="100000"/>
              <a:buChar char="»"/>
              <a:defRPr sz="2000">
                <a:solidFill>
                  <a:srgbClr val="000000"/>
                </a:solidFill>
                <a:latin typeface="Arial" charset="0"/>
              </a:defRPr>
            </a:lvl7pPr>
            <a:lvl8pPr marL="3429000" indent="-228600" eaLnBrk="0" fontAlgn="base" hangingPunct="0">
              <a:spcBef>
                <a:spcPts val="500"/>
              </a:spcBef>
              <a:spcAft>
                <a:spcPct val="0"/>
              </a:spcAft>
              <a:buSzPct val="100000"/>
              <a:buChar char="»"/>
              <a:defRPr sz="2000">
                <a:solidFill>
                  <a:srgbClr val="000000"/>
                </a:solidFill>
                <a:latin typeface="Arial" charset="0"/>
              </a:defRPr>
            </a:lvl8pPr>
            <a:lvl9pPr marL="3886200" indent="-228600" eaLnBrk="0" fontAlgn="base" hangingPunct="0">
              <a:spcBef>
                <a:spcPts val="500"/>
              </a:spcBef>
              <a:spcAft>
                <a:spcPct val="0"/>
              </a:spcAft>
              <a:buSzPct val="100000"/>
              <a:buChar char="»"/>
              <a:defRPr sz="2000">
                <a:solidFill>
                  <a:srgbClr val="000000"/>
                </a:solidFill>
                <a:latin typeface="Arial" charset="0"/>
              </a:defRPr>
            </a:lvl9pPr>
          </a:lstStyle>
          <a:p>
            <a:pPr eaLnBrk="1" hangingPunct="1">
              <a:spcBef>
                <a:spcPct val="0"/>
              </a:spcBef>
              <a:buSzTx/>
              <a:buFontTx/>
              <a:buNone/>
            </a:pPr>
            <a:endParaRPr lang="en-US" altLang="en-US" sz="2400" dirty="0">
              <a:solidFill>
                <a:schemeClr val="tx1"/>
              </a:solidFill>
              <a:latin typeface="+mn-lt"/>
              <a:cs typeface="ＭＳ Ｐゴシック" pitchFamily="-112" charset="-128"/>
            </a:endParaRPr>
          </a:p>
        </p:txBody>
      </p:sp>
      <p:sp>
        <p:nvSpPr>
          <p:cNvPr id="3" name="Title 2">
            <a:extLst>
              <a:ext uri="{FF2B5EF4-FFF2-40B4-BE49-F238E27FC236}">
                <a16:creationId xmlns:a16="http://schemas.microsoft.com/office/drawing/2014/main" id="{95A7EB56-4FA2-6649-8662-3085215F9A55}"/>
              </a:ext>
            </a:extLst>
          </p:cNvPr>
          <p:cNvSpPr>
            <a:spLocks noGrp="1"/>
          </p:cNvSpPr>
          <p:nvPr>
            <p:ph type="title"/>
          </p:nvPr>
        </p:nvSpPr>
        <p:spPr/>
        <p:txBody>
          <a:bodyPr/>
          <a:lstStyle/>
          <a:p>
            <a:r>
              <a:rPr lang="en-US" altLang="en-US" dirty="0">
                <a:latin typeface="Verdana" charset="0"/>
                <a:ea typeface="Verdana" charset="0"/>
                <a:cs typeface="Verdana" charset="0"/>
              </a:rPr>
              <a:t>IEEE 802 Standards Development Life Cycle – Part 4</a:t>
            </a:r>
            <a:endParaRPr lang="en-US" dirty="0"/>
          </a:p>
        </p:txBody>
      </p:sp>
      <p:sp>
        <p:nvSpPr>
          <p:cNvPr id="4" name="Content Placeholder 3">
            <a:extLst>
              <a:ext uri="{FF2B5EF4-FFF2-40B4-BE49-F238E27FC236}">
                <a16:creationId xmlns:a16="http://schemas.microsoft.com/office/drawing/2014/main" id="{693D3FBF-88B7-854A-9278-070810FB35DA}"/>
              </a:ext>
            </a:extLst>
          </p:cNvPr>
          <p:cNvSpPr>
            <a:spLocks noGrp="1"/>
          </p:cNvSpPr>
          <p:nvPr>
            <p:ph idx="1"/>
          </p:nvPr>
        </p:nvSpPr>
        <p:spPr>
          <a:xfrm>
            <a:off x="390523" y="1508189"/>
            <a:ext cx="8362954" cy="4750018"/>
          </a:xfrm>
        </p:spPr>
        <p:txBody>
          <a:bodyPr/>
          <a:lstStyle/>
          <a:p>
            <a:pPr>
              <a:spcBef>
                <a:spcPct val="0"/>
              </a:spcBef>
              <a:buSzTx/>
              <a:buNone/>
            </a:pPr>
            <a:r>
              <a:rPr lang="en-US" altLang="en-US" sz="2000" dirty="0"/>
              <a:t>The current Standard is the original base standard or most recent revision, as modified by subsequent corrigenda (corrections) and amendments</a:t>
            </a:r>
          </a:p>
          <a:p>
            <a:pPr>
              <a:spcBef>
                <a:spcPct val="0"/>
              </a:spcBef>
              <a:buSzTx/>
              <a:buNone/>
            </a:pPr>
            <a:r>
              <a:rPr lang="en-US" altLang="en-US" sz="2000" dirty="0"/>
              <a:t>Example base standards: </a:t>
            </a:r>
            <a:r>
              <a:rPr lang="en-US" altLang="en-US" sz="1800" dirty="0"/>
              <a:t>802.1Q, 802.1AE, 802.3, 802.15.4</a:t>
            </a:r>
            <a:endParaRPr lang="en-US" altLang="en-US" sz="2000" dirty="0"/>
          </a:p>
          <a:p>
            <a:pPr>
              <a:spcBef>
                <a:spcPct val="0"/>
              </a:spcBef>
              <a:buSzTx/>
              <a:buNone/>
            </a:pPr>
            <a:r>
              <a:rPr lang="en-US" altLang="en-US" sz="2000" dirty="0"/>
              <a:t>Example amendments: </a:t>
            </a:r>
            <a:r>
              <a:rPr lang="en-US" altLang="en-US" sz="1800" dirty="0"/>
              <a:t>802.1Qbu, 802.1AEcg, 802.3bz, 802.15.4t</a:t>
            </a:r>
            <a:endParaRPr lang="en-US" altLang="en-US" sz="2000" dirty="0"/>
          </a:p>
          <a:p>
            <a:pPr lvl="1">
              <a:spcBef>
                <a:spcPct val="0"/>
              </a:spcBef>
              <a:buFont typeface="Arial" panose="020B0604020202020204" pitchFamily="34" charset="0"/>
              <a:buChar char="•"/>
            </a:pPr>
            <a:r>
              <a:rPr lang="en-US" altLang="en-US" dirty="0"/>
              <a:t>Amendment identified by lower-case initials appended to base</a:t>
            </a:r>
          </a:p>
          <a:p>
            <a:pPr lvl="1">
              <a:spcBef>
                <a:spcPct val="0"/>
              </a:spcBef>
              <a:buFont typeface="Arial" panose="020B0604020202020204" pitchFamily="34" charset="0"/>
              <a:buChar char="•"/>
            </a:pPr>
            <a:r>
              <a:rPr lang="en-US" altLang="en-US" dirty="0"/>
              <a:t>Project identifier is the prospective standard identifier, prepended with ”P”</a:t>
            </a:r>
            <a:endParaRPr lang="en-US" altLang="en-US" sz="2000" dirty="0"/>
          </a:p>
          <a:p>
            <a:pPr>
              <a:spcBef>
                <a:spcPct val="0"/>
              </a:spcBef>
              <a:buSzTx/>
              <a:buNone/>
            </a:pPr>
            <a:endParaRPr lang="en-US" altLang="en-US" sz="2000" dirty="0">
              <a:latin typeface="Verdana" charset="0"/>
              <a:ea typeface="Verdana" charset="0"/>
              <a:cs typeface="Verdana" charset="0"/>
            </a:endParaRPr>
          </a:p>
          <a:p>
            <a:pPr>
              <a:spcBef>
                <a:spcPct val="0"/>
              </a:spcBef>
              <a:buSzTx/>
              <a:buNone/>
            </a:pPr>
            <a:r>
              <a:rPr lang="en-US" altLang="en-US" sz="2000" b="1" dirty="0">
                <a:latin typeface="Verdana" charset="0"/>
                <a:ea typeface="Verdana" charset="0"/>
                <a:cs typeface="Verdana" charset="0"/>
              </a:rPr>
              <a:t>Maintaining the Standard</a:t>
            </a:r>
            <a:endParaRPr lang="en-US" altLang="en-US" sz="2000" b="1" dirty="0"/>
          </a:p>
          <a:p>
            <a:pPr marL="469900" lvl="1" indent="-469900">
              <a:spcBef>
                <a:spcPts val="1100"/>
              </a:spcBef>
              <a:buClr>
                <a:schemeClr val="accent1"/>
              </a:buClr>
              <a:buFont typeface="Wingdings 2" pitchFamily="18" charset="2"/>
              <a:buChar char=""/>
              <a:defRPr/>
            </a:pPr>
            <a:r>
              <a:rPr lang="en-US" altLang="en-US" sz="2000" dirty="0"/>
              <a:t>Keep the standard current by producing amendments and corrigenda</a:t>
            </a:r>
          </a:p>
          <a:p>
            <a:pPr marL="469900" lvl="1" indent="-469900">
              <a:spcBef>
                <a:spcPts val="1100"/>
              </a:spcBef>
              <a:buClr>
                <a:schemeClr val="accent1"/>
              </a:buClr>
              <a:buFont typeface="Wingdings 2" pitchFamily="18" charset="2"/>
              <a:buChar char=""/>
              <a:defRPr/>
            </a:pPr>
            <a:r>
              <a:rPr lang="en-US" altLang="en-US" sz="2000" dirty="0"/>
              <a:t>Renew the standard by creating revisions</a:t>
            </a:r>
          </a:p>
          <a:p>
            <a:pPr marL="708025" lvl="2" indent="-469900">
              <a:spcBef>
                <a:spcPts val="1100"/>
              </a:spcBef>
              <a:buClr>
                <a:schemeClr val="accent1"/>
              </a:buClr>
              <a:buFont typeface="Courier New" panose="02070309020205020404" pitchFamily="49" charset="0"/>
              <a:buChar char="o"/>
              <a:defRPr/>
            </a:pPr>
            <a:r>
              <a:rPr lang="en-US" altLang="en-US" sz="2000" dirty="0"/>
              <a:t>incorporating prior amendments and corrigenda</a:t>
            </a:r>
          </a:p>
          <a:p>
            <a:pPr marL="469900" lvl="1" indent="-469900">
              <a:spcBef>
                <a:spcPts val="1100"/>
              </a:spcBef>
              <a:buClr>
                <a:schemeClr val="accent1"/>
              </a:buClr>
              <a:buFont typeface="Wingdings 2" pitchFamily="18" charset="2"/>
              <a:buChar char=""/>
              <a:defRPr/>
            </a:pPr>
            <a:r>
              <a:rPr lang="en-US" altLang="en-US" sz="2000" dirty="0"/>
              <a:t>When the standard is out of date, withdraw it.</a:t>
            </a:r>
          </a:p>
        </p:txBody>
      </p:sp>
      <p:sp>
        <p:nvSpPr>
          <p:cNvPr id="2" name="Slide Number Placeholder 1"/>
          <p:cNvSpPr>
            <a:spLocks noGrp="1"/>
          </p:cNvSpPr>
          <p:nvPr>
            <p:ph type="sldNum" sz="quarter" idx="12"/>
          </p:nvPr>
        </p:nvSpPr>
        <p:spPr/>
        <p:txBody>
          <a:bodyPr/>
          <a:lstStyle/>
          <a:p>
            <a:fld id="{10191E67-0DBB-44DB-9B3F-34CAE59A7ABD}" type="slidenum">
              <a:rPr lang="en-US" altLang="en-US" sz="1400" b="0" smtClean="0">
                <a:latin typeface="Arial" panose="020B0604020202020204" pitchFamily="34" charset="0"/>
              </a:rPr>
              <a:pPr/>
              <a:t>36</a:t>
            </a:fld>
            <a:endParaRPr lang="en-US" altLang="en-US" sz="1400" b="0" dirty="0">
              <a:latin typeface="Arial" panose="020B0604020202020204" pitchFamily="34" charset="0"/>
            </a:endParaRPr>
          </a:p>
        </p:txBody>
      </p:sp>
    </p:spTree>
    <p:extLst>
      <p:ext uri="{BB962C8B-B14F-4D97-AF65-F5344CB8AC3E}">
        <p14:creationId xmlns:p14="http://schemas.microsoft.com/office/powerpoint/2010/main" val="19317563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7062D-D1BE-B949-A5A1-84BCCFDB332F}"/>
              </a:ext>
            </a:extLst>
          </p:cNvPr>
          <p:cNvSpPr>
            <a:spLocks noGrp="1"/>
          </p:cNvSpPr>
          <p:nvPr>
            <p:ph type="title"/>
          </p:nvPr>
        </p:nvSpPr>
        <p:spPr/>
        <p:txBody>
          <a:bodyPr/>
          <a:lstStyle/>
          <a:p>
            <a:r>
              <a:rPr lang="en-US" altLang="en-US" dirty="0">
                <a:ea typeface="DejaVu Sans"/>
                <a:cs typeface="DejaVu Sans"/>
              </a:rPr>
              <a:t>Balloting of Drafts</a:t>
            </a:r>
            <a:endParaRPr lang="en-US" dirty="0"/>
          </a:p>
        </p:txBody>
      </p:sp>
      <p:sp>
        <p:nvSpPr>
          <p:cNvPr id="3" name="Content Placeholder 2">
            <a:extLst>
              <a:ext uri="{FF2B5EF4-FFF2-40B4-BE49-F238E27FC236}">
                <a16:creationId xmlns:a16="http://schemas.microsoft.com/office/drawing/2014/main" id="{0CB990F6-4B64-4447-85FD-7D5EA7641042}"/>
              </a:ext>
            </a:extLst>
          </p:cNvPr>
          <p:cNvSpPr>
            <a:spLocks noGrp="1"/>
          </p:cNvSpPr>
          <p:nvPr>
            <p:ph idx="1"/>
          </p:nvPr>
        </p:nvSpPr>
        <p:spPr>
          <a:xfrm>
            <a:off x="513302" y="1237622"/>
            <a:ext cx="7944899" cy="5696431"/>
          </a:xfrm>
        </p:spPr>
        <p:txBody>
          <a:bodyPr/>
          <a:lstStyle/>
          <a:p>
            <a:pPr marL="0" indent="0">
              <a:buNone/>
            </a:pPr>
            <a:r>
              <a:rPr lang="en-US" dirty="0"/>
              <a:t>Three levels of review/voting occur in IEEE 802 standards development</a:t>
            </a:r>
          </a:p>
          <a:p>
            <a:pPr lvl="1"/>
            <a:r>
              <a:rPr lang="en-US" dirty="0"/>
              <a:t>The intention is to improve the draft</a:t>
            </a:r>
          </a:p>
          <a:p>
            <a:r>
              <a:rPr lang="en-US" dirty="0"/>
              <a:t>Task Group or Task Group review or ballot</a:t>
            </a:r>
          </a:p>
          <a:p>
            <a:pPr lvl="1"/>
            <a:r>
              <a:rPr lang="en-US" dirty="0"/>
              <a:t>Requirements vary; may be informal – consult Working Group.</a:t>
            </a:r>
          </a:p>
          <a:p>
            <a:r>
              <a:rPr lang="en-US" dirty="0"/>
              <a:t>Working Group Ballot (”WG Letter Ballot”)</a:t>
            </a:r>
          </a:p>
          <a:p>
            <a:pPr lvl="1"/>
            <a:r>
              <a:rPr lang="en-US" dirty="0"/>
              <a:t>Formal requirements set by LMSC</a:t>
            </a:r>
          </a:p>
          <a:p>
            <a:pPr lvl="1"/>
            <a:r>
              <a:rPr lang="en-US" dirty="0"/>
              <a:t>75% approval threshold</a:t>
            </a:r>
          </a:p>
          <a:p>
            <a:pPr lvl="1"/>
            <a:r>
              <a:rPr lang="en-US" dirty="0"/>
              <a:t>comment response and recirculation requirements</a:t>
            </a:r>
          </a:p>
          <a:p>
            <a:pPr lvl="1"/>
            <a:r>
              <a:rPr lang="en-US" dirty="0"/>
              <a:t>WG Members have a responsibility to participate</a:t>
            </a:r>
          </a:p>
          <a:p>
            <a:r>
              <a:rPr lang="en-US" dirty="0"/>
              <a:t>IEEE SA Ballot (formerly known as “Sponsor Ballot”) </a:t>
            </a:r>
          </a:p>
          <a:p>
            <a:pPr lvl="1"/>
            <a:r>
              <a:rPr lang="en-US" dirty="0"/>
              <a:t>Formal requirements set by IEEE SA</a:t>
            </a:r>
          </a:p>
          <a:p>
            <a:pPr lvl="1"/>
            <a:r>
              <a:rPr lang="en-US" dirty="0"/>
              <a:t>75% approval threshold</a:t>
            </a:r>
          </a:p>
          <a:p>
            <a:pPr lvl="1"/>
            <a:r>
              <a:rPr lang="en-US" dirty="0"/>
              <a:t>comment response and recirculation requirements</a:t>
            </a:r>
          </a:p>
          <a:p>
            <a:pPr lvl="1"/>
            <a:r>
              <a:rPr lang="en-US" dirty="0"/>
              <a:t>Open (no cost) to all interested parties, via IEEE SA-membership</a:t>
            </a:r>
          </a:p>
          <a:p>
            <a:pPr lvl="2"/>
            <a:r>
              <a:rPr lang="en-US" dirty="0"/>
              <a:t>IEEE SA balloting tool within “</a:t>
            </a:r>
            <a:r>
              <a:rPr lang="en-US" dirty="0" err="1"/>
              <a:t>myProject</a:t>
            </a:r>
            <a:r>
              <a:rPr lang="en-US" dirty="0"/>
              <a:t>” </a:t>
            </a:r>
            <a:r>
              <a:rPr lang="en-US" sz="1200" dirty="0"/>
              <a:t>&lt;</a:t>
            </a:r>
            <a:r>
              <a:rPr lang="en-US" sz="1200" dirty="0">
                <a:hlinkClick r:id="rId2"/>
              </a:rPr>
              <a:t>https://development.standards.ieee.org</a:t>
            </a:r>
            <a:r>
              <a:rPr lang="en-US" sz="1200" dirty="0"/>
              <a:t>&gt;</a:t>
            </a:r>
          </a:p>
          <a:p>
            <a:pPr lvl="2"/>
            <a:r>
              <a:rPr lang="en-US" dirty="0"/>
              <a:t>To be in the ballot pool and receive an invitation, must indicate interest </a:t>
            </a:r>
          </a:p>
          <a:p>
            <a:pPr lvl="2"/>
            <a:r>
              <a:rPr lang="en-US" dirty="0"/>
              <a:t>To participate in ballot group, must respond to invitation in advance</a:t>
            </a:r>
          </a:p>
          <a:p>
            <a:pPr lvl="1"/>
            <a:r>
              <a:rPr lang="en-US" dirty="0"/>
              <a:t>60-day public review runs concurrently</a:t>
            </a:r>
          </a:p>
        </p:txBody>
      </p:sp>
      <p:sp>
        <p:nvSpPr>
          <p:cNvPr id="4" name="Slide Number Placeholder 3">
            <a:extLst>
              <a:ext uri="{FF2B5EF4-FFF2-40B4-BE49-F238E27FC236}">
                <a16:creationId xmlns:a16="http://schemas.microsoft.com/office/drawing/2014/main" id="{9B427B55-CE88-5549-8690-60D557DA51D6}"/>
              </a:ext>
            </a:extLst>
          </p:cNvPr>
          <p:cNvSpPr>
            <a:spLocks noGrp="1"/>
          </p:cNvSpPr>
          <p:nvPr>
            <p:ph type="sldNum" sz="quarter" idx="12"/>
          </p:nvPr>
        </p:nvSpPr>
        <p:spPr/>
        <p:txBody>
          <a:bodyPr/>
          <a:lstStyle/>
          <a:p>
            <a:pPr>
              <a:defRPr/>
            </a:pPr>
            <a:fld id="{6CFC1F96-5ED1-41A0-BC5E-E0FC0B2B84E1}" type="slidenum">
              <a:rPr lang="en-US" sz="1400" smtClean="0">
                <a:solidFill>
                  <a:srgbClr val="000000"/>
                </a:solidFill>
                <a:latin typeface="Arial" panose="020B0604020202020204" pitchFamily="34" charset="0"/>
              </a:rPr>
              <a:pPr>
                <a:defRPr/>
              </a:pPr>
              <a:t>37</a:t>
            </a:fld>
            <a:endParaRPr lang="en-US"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3554410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ustomShape 1">
            <a:extLst>
              <a:ext uri="{FF2B5EF4-FFF2-40B4-BE49-F238E27FC236}">
                <a16:creationId xmlns:a16="http://schemas.microsoft.com/office/drawing/2014/main" id="{AAECD589-412E-B542-8F88-8763597F724C}"/>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9699" name="CustomShape 2">
            <a:extLst>
              <a:ext uri="{FF2B5EF4-FFF2-40B4-BE49-F238E27FC236}">
                <a16:creationId xmlns:a16="http://schemas.microsoft.com/office/drawing/2014/main" id="{535AD4A6-E7C5-2C48-AAC1-D2DEDA159A30}"/>
              </a:ext>
            </a:extLst>
          </p:cNvPr>
          <p:cNvSpPr>
            <a:spLocks noChangeArrowheads="1"/>
          </p:cNvSpPr>
          <p:nvPr/>
        </p:nvSpPr>
        <p:spPr bwMode="auto">
          <a:xfrm>
            <a:off x="304800" y="1600200"/>
            <a:ext cx="8839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800100" indent="-342900">
              <a:spcBef>
                <a:spcPts val="700"/>
              </a:spcBef>
              <a:buSzPct val="100000"/>
              <a:buChar char="–"/>
              <a:defRPr sz="2800">
                <a:solidFill>
                  <a:srgbClr val="000000"/>
                </a:solidFill>
                <a:latin typeface="Arial" panose="020B0604020202020204" pitchFamily="34" charset="0"/>
              </a:defRPr>
            </a:lvl2pPr>
            <a:lvl3pPr marL="800100" indent="-3429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ts val="600"/>
              </a:spcBef>
            </a:pPr>
            <a:endParaRPr lang="en-US" altLang="en-US" sz="2400" dirty="0">
              <a:solidFill>
                <a:srgbClr val="009999"/>
              </a:solidFill>
              <a:ea typeface="DejaVu Sans"/>
              <a:cs typeface="DejaVu Sans"/>
            </a:endParaRPr>
          </a:p>
        </p:txBody>
      </p:sp>
      <p:sp>
        <p:nvSpPr>
          <p:cNvPr id="2" name="Title 1">
            <a:extLst>
              <a:ext uri="{FF2B5EF4-FFF2-40B4-BE49-F238E27FC236}">
                <a16:creationId xmlns:a16="http://schemas.microsoft.com/office/drawing/2014/main" id="{E9DD95C1-134F-D642-89CF-4D90A69BBBD5}"/>
              </a:ext>
            </a:extLst>
          </p:cNvPr>
          <p:cNvSpPr>
            <a:spLocks noGrp="1"/>
          </p:cNvSpPr>
          <p:nvPr>
            <p:ph type="title"/>
          </p:nvPr>
        </p:nvSpPr>
        <p:spPr/>
        <p:txBody>
          <a:bodyPr/>
          <a:lstStyle/>
          <a:p>
            <a:r>
              <a:rPr lang="en-US" altLang="en-US" dirty="0">
                <a:ea typeface="DejaVu Sans"/>
                <a:cs typeface="DejaVu Sans"/>
              </a:rPr>
              <a:t>More Resources</a:t>
            </a:r>
            <a:endParaRPr lang="en-US" dirty="0"/>
          </a:p>
        </p:txBody>
      </p:sp>
      <p:sp>
        <p:nvSpPr>
          <p:cNvPr id="3" name="Content Placeholder 2">
            <a:extLst>
              <a:ext uri="{FF2B5EF4-FFF2-40B4-BE49-F238E27FC236}">
                <a16:creationId xmlns:a16="http://schemas.microsoft.com/office/drawing/2014/main" id="{163E7514-A4D8-DF49-8884-F53BA3F27A3E}"/>
              </a:ext>
            </a:extLst>
          </p:cNvPr>
          <p:cNvSpPr>
            <a:spLocks noGrp="1"/>
          </p:cNvSpPr>
          <p:nvPr>
            <p:ph idx="1"/>
          </p:nvPr>
        </p:nvSpPr>
        <p:spPr>
          <a:xfrm>
            <a:off x="685800" y="1600200"/>
            <a:ext cx="7772400" cy="4980062"/>
          </a:xfrm>
        </p:spPr>
        <p:txBody>
          <a:bodyPr/>
          <a:lstStyle/>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IEEE 802 orientation, including these slides</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hlinkClick r:id="rId3"/>
              </a:rPr>
              <a:t>http://ieee802.org/orientation.shtml</a:t>
            </a:r>
            <a:endParaRPr lang="en-US"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Session plans, including WG interims</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hlinkClick r:id="rId4"/>
              </a:rPr>
              <a:t>http://ieee802.org/meeting</a:t>
            </a:r>
            <a:endParaRPr lang="en-US" dirty="0"/>
          </a:p>
          <a:p>
            <a:pPr marL="469900" lvl="1" indent="-469900">
              <a:lnSpc>
                <a:spcPct val="90000"/>
              </a:lnSpc>
              <a:spcBef>
                <a:spcPts val="1100"/>
              </a:spcBef>
              <a:buClr>
                <a:schemeClr val="accent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Tutorials</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hlinkClick r:id="rId5"/>
              </a:rPr>
              <a:t>http://ieee802.org/Tutorials.shtml</a:t>
            </a:r>
            <a:r>
              <a:rPr lang="en-US" dirty="0"/>
              <a:t> </a:t>
            </a:r>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EC Members</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hlinkClick r:id="rId6"/>
              </a:rPr>
              <a:t>http://ieee802.org/wgchairs.shtml</a:t>
            </a:r>
            <a:endParaRPr lang="en-US"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IEEE Attendance Tool (“IMAT”)</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hlinkClick r:id="rId7"/>
              </a:rPr>
              <a:t>https://imat.ieee.org/attendance</a:t>
            </a:r>
            <a:endParaRPr lang="en-US" dirty="0"/>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See instructions: </a:t>
            </a:r>
            <a:r>
              <a:rPr lang="en-US" dirty="0">
                <a:hlinkClick r:id="rId8"/>
              </a:rPr>
              <a:t>https://mentor.ieee.org/etools_documentation/bp/Attendance_Tool</a:t>
            </a:r>
            <a:endParaRPr lang="en-US"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IEEE SA Balloting</a:t>
            </a:r>
          </a:p>
          <a:p>
            <a:pPr marL="817563" lvl="1" indent="-28575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hlinkClick r:id="rId9"/>
              </a:rPr>
              <a:t>http://standards.ieee.org/faqs/balloting.html</a:t>
            </a:r>
            <a:endParaRPr lang="en-US" dirty="0"/>
          </a:p>
          <a:p>
            <a:pPr marL="531813" lvl="1" indent="0">
              <a:lnSpc>
                <a:spcPct val="90000"/>
              </a:lnSpc>
              <a:buClr>
                <a:schemeClr val="tx1"/>
              </a:buClr>
              <a:buSzPct val="100000"/>
              <a:buNone/>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b="1" dirty="0"/>
          </a:p>
        </p:txBody>
      </p:sp>
      <p:sp>
        <p:nvSpPr>
          <p:cNvPr id="29700" name="Slide Number Placeholder 1">
            <a:extLst>
              <a:ext uri="{FF2B5EF4-FFF2-40B4-BE49-F238E27FC236}">
                <a16:creationId xmlns:a16="http://schemas.microsoft.com/office/drawing/2014/main" id="{559A23DA-9733-C84F-BB3A-0F520A5322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DD48831-EB94-804A-8F47-0F311A08D3DB}" type="slidenum">
              <a:rPr lang="en-US" altLang="en-US" sz="1400"/>
              <a:pPr>
                <a:spcBef>
                  <a:spcPct val="0"/>
                </a:spcBef>
                <a:buSzTx/>
                <a:buFontTx/>
                <a:buNone/>
              </a:pPr>
              <a:t>38</a:t>
            </a:fld>
            <a:endParaRPr lang="en-US" altLang="en-US" sz="1400"/>
          </a:p>
        </p:txBody>
      </p:sp>
    </p:spTree>
    <p:extLst>
      <p:ext uri="{BB962C8B-B14F-4D97-AF65-F5344CB8AC3E}">
        <p14:creationId xmlns:p14="http://schemas.microsoft.com/office/powerpoint/2010/main" val="14361294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ustomShape 1">
            <a:extLst>
              <a:ext uri="{FF2B5EF4-FFF2-40B4-BE49-F238E27FC236}">
                <a16:creationId xmlns:a16="http://schemas.microsoft.com/office/drawing/2014/main" id="{AAECD589-412E-B542-8F88-8763597F724C}"/>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9699" name="CustomShape 2">
            <a:extLst>
              <a:ext uri="{FF2B5EF4-FFF2-40B4-BE49-F238E27FC236}">
                <a16:creationId xmlns:a16="http://schemas.microsoft.com/office/drawing/2014/main" id="{535AD4A6-E7C5-2C48-AAC1-D2DEDA159A30}"/>
              </a:ext>
            </a:extLst>
          </p:cNvPr>
          <p:cNvSpPr>
            <a:spLocks noChangeArrowheads="1"/>
          </p:cNvSpPr>
          <p:nvPr/>
        </p:nvSpPr>
        <p:spPr bwMode="auto">
          <a:xfrm>
            <a:off x="304800" y="1600200"/>
            <a:ext cx="8839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800100" indent="-342900">
              <a:spcBef>
                <a:spcPts val="700"/>
              </a:spcBef>
              <a:buSzPct val="100000"/>
              <a:buChar char="–"/>
              <a:defRPr sz="2800">
                <a:solidFill>
                  <a:srgbClr val="000000"/>
                </a:solidFill>
                <a:latin typeface="Arial" panose="020B0604020202020204" pitchFamily="34" charset="0"/>
              </a:defRPr>
            </a:lvl2pPr>
            <a:lvl3pPr marL="800100" indent="-3429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ts val="600"/>
              </a:spcBef>
            </a:pPr>
            <a:endParaRPr lang="en-US" altLang="en-US" sz="2400" dirty="0">
              <a:solidFill>
                <a:srgbClr val="009999"/>
              </a:solidFill>
              <a:ea typeface="DejaVu Sans"/>
              <a:cs typeface="DejaVu Sans"/>
            </a:endParaRPr>
          </a:p>
        </p:txBody>
      </p:sp>
      <p:sp>
        <p:nvSpPr>
          <p:cNvPr id="2" name="Title 1">
            <a:extLst>
              <a:ext uri="{FF2B5EF4-FFF2-40B4-BE49-F238E27FC236}">
                <a16:creationId xmlns:a16="http://schemas.microsoft.com/office/drawing/2014/main" id="{E9DD95C1-134F-D642-89CF-4D90A69BBBD5}"/>
              </a:ext>
            </a:extLst>
          </p:cNvPr>
          <p:cNvSpPr>
            <a:spLocks noGrp="1"/>
          </p:cNvSpPr>
          <p:nvPr>
            <p:ph type="title"/>
          </p:nvPr>
        </p:nvSpPr>
        <p:spPr/>
        <p:txBody>
          <a:bodyPr/>
          <a:lstStyle/>
          <a:p>
            <a:r>
              <a:rPr lang="en-US" altLang="en-US" dirty="0">
                <a:ea typeface="DejaVu Sans"/>
                <a:cs typeface="DejaVu Sans"/>
              </a:rPr>
              <a:t>Abbreviations</a:t>
            </a:r>
            <a:endParaRPr lang="en-US" dirty="0"/>
          </a:p>
        </p:txBody>
      </p:sp>
      <p:sp>
        <p:nvSpPr>
          <p:cNvPr id="3" name="Content Placeholder 2">
            <a:extLst>
              <a:ext uri="{FF2B5EF4-FFF2-40B4-BE49-F238E27FC236}">
                <a16:creationId xmlns:a16="http://schemas.microsoft.com/office/drawing/2014/main" id="{163E7514-A4D8-DF49-8884-F53BA3F27A3E}"/>
              </a:ext>
            </a:extLst>
          </p:cNvPr>
          <p:cNvSpPr>
            <a:spLocks noGrp="1"/>
          </p:cNvSpPr>
          <p:nvPr>
            <p:ph idx="1"/>
          </p:nvPr>
        </p:nvSpPr>
        <p:spPr>
          <a:xfrm>
            <a:off x="685802" y="1146100"/>
            <a:ext cx="7772400" cy="5437261"/>
          </a:xfrm>
        </p:spPr>
        <p:txBody>
          <a:bodyPr/>
          <a:lstStyle/>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b="1" dirty="0"/>
              <a:t>IEEE SA: IEEE Standards Association</a:t>
            </a:r>
          </a:p>
          <a:p>
            <a:pPr marL="771652" lvl="2"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b="1" dirty="0"/>
              <a:t>SASB: IEEE Standards Association</a:t>
            </a:r>
            <a:r>
              <a:rPr lang="en-US" dirty="0"/>
              <a:t> </a:t>
            </a:r>
            <a:r>
              <a:rPr lang="en-US" b="1" dirty="0"/>
              <a:t>Standards Board</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err="1"/>
              <a:t>RevCom</a:t>
            </a:r>
            <a:r>
              <a:rPr lang="en-US" dirty="0"/>
              <a:t>: Standards Review Committee</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err="1"/>
              <a:t>NesCom</a:t>
            </a:r>
            <a:r>
              <a:rPr lang="en-US" dirty="0"/>
              <a:t>: New Standards Committee</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IC Com: Industry Connections Committee </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err="1"/>
              <a:t>AudCom</a:t>
            </a:r>
            <a:r>
              <a:rPr lang="en-US" dirty="0"/>
              <a:t>: Audit Committee</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err="1"/>
              <a:t>PatCom</a:t>
            </a:r>
            <a:r>
              <a:rPr lang="en-US" dirty="0"/>
              <a:t>: Patent Committee</a:t>
            </a:r>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b="1" dirty="0"/>
              <a:t>LMSC: LAN/MAN Standards Committee (i.e., IEEE 802)</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LAN: Local Area Networks</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MAN: Metropolitan Area Networks</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EC: Executive Committee</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WG: Working Group</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TAG: Technical Advisory Group</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TG: Task Group or TF: Task Force (no difference)</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SG: Study Group</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TIG: Topic Interest Group [pre-PAR group used by some WGs]</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ICA: Industry Connections Activity </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CFI: Call for Interest</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PAR: Project Authorization Request </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CSD: Criteria for Standards Development (includes 5C: Five Criteria)</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IMAT: IEEE Attendance and Affiliation logging tool</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P&amp;P: Policies &amp; Procedures</a:t>
            </a:r>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dirty="0"/>
          </a:p>
          <a:p>
            <a:pPr marL="1009396" lvl="3"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b="1"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b="1" dirty="0"/>
          </a:p>
        </p:txBody>
      </p:sp>
      <p:sp>
        <p:nvSpPr>
          <p:cNvPr id="29700" name="Slide Number Placeholder 1">
            <a:extLst>
              <a:ext uri="{FF2B5EF4-FFF2-40B4-BE49-F238E27FC236}">
                <a16:creationId xmlns:a16="http://schemas.microsoft.com/office/drawing/2014/main" id="{559A23DA-9733-C84F-BB3A-0F520A5322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DD48831-EB94-804A-8F47-0F311A08D3DB}" type="slidenum">
              <a:rPr lang="en-US" altLang="en-US" sz="1400"/>
              <a:pPr>
                <a:spcBef>
                  <a:spcPct val="0"/>
                </a:spcBef>
                <a:buSzTx/>
                <a:buFontTx/>
                <a:buNone/>
              </a:pPr>
              <a:t>39</a:t>
            </a:fld>
            <a:endParaRPr lang="en-US" altLang="en-US" sz="1400"/>
          </a:p>
        </p:txBody>
      </p:sp>
    </p:spTree>
    <p:extLst>
      <p:ext uri="{BB962C8B-B14F-4D97-AF65-F5344CB8AC3E}">
        <p14:creationId xmlns:p14="http://schemas.microsoft.com/office/powerpoint/2010/main" val="2645547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defPPr>
              <a:defRPr lang="en-US"/>
            </a:defPPr>
            <a:lvl1pPr marL="0" lvl="0" indent="0" algn="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MS PGothic" panose="020B0600070205080204" pitchFamily="34" charset="-128"/>
                <a:cs typeface="Arial Unicode MS" charset="0"/>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fld id="{407782E2-16EE-4879-A9BE-2CDBD44342C8}" type="slidenum">
              <a:rPr lang="en-US" altLang="en-US" sz="1400" smtClean="0">
                <a:solidFill>
                  <a:srgbClr val="000000"/>
                </a:solidFill>
                <a:latin typeface="Times New Roman" panose="02020603050405020304" pitchFamily="18" charset="0"/>
                <a:ea typeface="Arial Unicode MS" pitchFamily="34" charset="-122"/>
                <a:cs typeface="Arial Unicode MS" pitchFamily="34" charset="-122"/>
              </a:rPr>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t>4</a:t>
            </a:fld>
            <a:endParaRPr lang="en-US" altLang="en-US" sz="1400" dirty="0">
              <a:solidFill>
                <a:srgbClr val="000000"/>
              </a:solidFill>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1657350" y="1314926"/>
            <a:ext cx="5829300" cy="8001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defTabSz="685800">
              <a:defRPr/>
            </a:pPr>
            <a:r>
              <a:rPr lang="en-GB" altLang="en-US" sz="2400" u="sng" kern="0" dirty="0">
                <a:solidFill>
                  <a:schemeClr val="accent2"/>
                </a:solidFill>
              </a:rPr>
              <a:t>Ways to Inform IEEE</a:t>
            </a:r>
          </a:p>
        </p:txBody>
      </p:sp>
      <p:sp>
        <p:nvSpPr>
          <p:cNvPr id="9" name="内容占位符 2"/>
          <p:cNvSpPr txBox="1"/>
          <p:nvPr/>
        </p:nvSpPr>
        <p:spPr>
          <a:xfrm>
            <a:off x="914400" y="2114550"/>
            <a:ext cx="7315200" cy="3200400"/>
          </a:xfrm>
          <a:prstGeom prst="rect">
            <a:avLst/>
          </a:prstGeom>
          <a:noFill/>
          <a:ln w="9525">
            <a:noFill/>
          </a:ln>
        </p:spPr>
        <p:txBody>
          <a:bodyPr anchor="t" anchorCtr="0"/>
          <a:lstStyle/>
          <a:p>
            <a:pPr marL="257175" indent="-257175">
              <a:spcBef>
                <a:spcPct val="20000"/>
              </a:spcBef>
              <a:buSzPct val="150000"/>
              <a:buChar char="•"/>
            </a:pPr>
            <a:r>
              <a:rPr lang="en-US" altLang="en-US" b="1" dirty="0"/>
              <a:t>Cause an LOA to be submitted to the IEEE-SA (patcom@ieee.org); or</a:t>
            </a:r>
          </a:p>
          <a:p>
            <a:pPr marL="257175" indent="-257175">
              <a:spcBef>
                <a:spcPct val="20000"/>
              </a:spcBef>
              <a:buSzPct val="150000"/>
              <a:buChar char="•"/>
            </a:pPr>
            <a:r>
              <a:rPr lang="en-US" altLang="en-US" b="1" dirty="0"/>
              <a:t>Provide the chair of this group with the identity of the holder(s) of any and all such claims as soon as possible; or</a:t>
            </a:r>
          </a:p>
          <a:p>
            <a:pPr marL="257175" indent="-257175">
              <a:spcBef>
                <a:spcPct val="20000"/>
              </a:spcBef>
              <a:buSzPct val="150000"/>
              <a:buChar char="•"/>
            </a:pPr>
            <a:r>
              <a:rPr lang="en-US" altLang="en-US" b="1" dirty="0"/>
              <a:t>Speak up now and respond to this Call for Potentially Essential Patents</a:t>
            </a:r>
          </a:p>
          <a:p>
            <a:pPr marL="257175" indent="-257175">
              <a:spcBef>
                <a:spcPct val="20000"/>
              </a:spcBef>
              <a:buFont typeface="Monotype Sorts" charset="2"/>
            </a:pPr>
            <a:endParaRPr lang="en-US" altLang="en-US" dirty="0"/>
          </a:p>
          <a:p>
            <a:pPr marL="257175" indent="-257175">
              <a:spcBef>
                <a:spcPct val="20000"/>
              </a:spcBef>
              <a:buFont typeface="Monotype Sorts" charset="2"/>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2" name="Title 1">
            <a:extLst>
              <a:ext uri="{FF2B5EF4-FFF2-40B4-BE49-F238E27FC236}">
                <a16:creationId xmlns:a16="http://schemas.microsoft.com/office/drawing/2014/main" id="{6F2B9C4E-B888-01AD-E220-2C8242F19DD2}"/>
              </a:ext>
            </a:extLst>
          </p:cNvPr>
          <p:cNvSpPr txBox="1">
            <a:spLocks/>
          </p:cNvSpPr>
          <p:nvPr/>
        </p:nvSpPr>
        <p:spPr>
          <a:xfrm>
            <a:off x="1295399" y="228600"/>
            <a:ext cx="7772399" cy="838200"/>
          </a:xfrm>
          <a:prstGeom prst="rect">
            <a:avLst/>
          </a:prstGeom>
        </p:spPr>
        <p:txBody>
          <a:bodyPr anchor="ctr" anchorCtr="0"/>
          <a:lstStyle>
            <a:lvl1pPr algn="ctr" rtl="0" eaLnBrk="1" fontAlgn="base" hangingPunct="1">
              <a:spcBef>
                <a:spcPct val="0"/>
              </a:spcBef>
              <a:spcAft>
                <a:spcPct val="0"/>
              </a:spcAft>
              <a:defRPr sz="2800" b="1">
                <a:solidFill>
                  <a:srgbClr val="0070C0"/>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a:lstStyle>
          <a:p>
            <a:r>
              <a:rPr lang="en-US" kern="0" dirty="0"/>
              <a:t>IEEE SA Policy: Patent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name="Slide24">
    <p:spTree>
      <p:nvGrpSpPr>
        <p:cNvPr id="1" name=""/>
        <p:cNvGrpSpPr/>
        <p:nvPr/>
      </p:nvGrpSpPr>
      <p:grpSpPr>
        <a:xfrm>
          <a:off x="0" y="0"/>
          <a:ext cx="0" cy="0"/>
          <a:chOff x="0" y="0"/>
          <a:chExt cx="0" cy="0"/>
        </a:xfrm>
      </p:grpSpPr>
      <p:sp>
        <p:nvSpPr>
          <p:cNvPr id="28674" name="CustomShape 1">
            <a:extLst>
              <a:ext uri="{FF2B5EF4-FFF2-40B4-BE49-F238E27FC236}">
                <a16:creationId xmlns:a16="http://schemas.microsoft.com/office/drawing/2014/main" id="{7A24BD9D-67F5-314E-A689-27F2B2A0E937}"/>
              </a:ext>
            </a:extLst>
          </p:cNvPr>
          <p:cNvSpPr>
            <a:spLocks noChangeArrowheads="1"/>
          </p:cNvSpPr>
          <p:nvPr/>
        </p:nvSpPr>
        <p:spPr bwMode="auto">
          <a:xfrm>
            <a:off x="685800" y="2130425"/>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 name="Title 1">
            <a:extLst>
              <a:ext uri="{FF2B5EF4-FFF2-40B4-BE49-F238E27FC236}">
                <a16:creationId xmlns:a16="http://schemas.microsoft.com/office/drawing/2014/main" id="{D375D3EE-6401-1046-BB83-1DFDD4A9B0C9}"/>
              </a:ext>
            </a:extLst>
          </p:cNvPr>
          <p:cNvSpPr>
            <a:spLocks noGrp="1"/>
          </p:cNvSpPr>
          <p:nvPr>
            <p:ph type="title"/>
          </p:nvPr>
        </p:nvSpPr>
        <p:spPr/>
        <p:txBody>
          <a:bodyPr/>
          <a:lstStyle/>
          <a:p>
            <a:r>
              <a:rPr lang="en-US" altLang="en-US" dirty="0">
                <a:ea typeface="DejaVu Sans"/>
                <a:cs typeface="DejaVu Sans"/>
              </a:rPr>
              <a:t>Getting more information</a:t>
            </a:r>
            <a:endParaRPr lang="en-US" altLang="en-US" sz="1100" dirty="0">
              <a:ea typeface="DejaVu Sans"/>
              <a:cs typeface="DejaVu Sans"/>
            </a:endParaRPr>
          </a:p>
        </p:txBody>
      </p:sp>
      <p:sp>
        <p:nvSpPr>
          <p:cNvPr id="4" name="Content Placeholder 3">
            <a:extLst>
              <a:ext uri="{FF2B5EF4-FFF2-40B4-BE49-F238E27FC236}">
                <a16:creationId xmlns:a16="http://schemas.microsoft.com/office/drawing/2014/main" id="{85CABE5C-DAFF-1C4A-84D5-CF142F05518C}"/>
              </a:ext>
            </a:extLst>
          </p:cNvPr>
          <p:cNvSpPr>
            <a:spLocks noGrp="1"/>
          </p:cNvSpPr>
          <p:nvPr>
            <p:ph idx="1"/>
          </p:nvPr>
        </p:nvSpPr>
        <p:spPr/>
        <p:txBody>
          <a:bodyPr/>
          <a:lstStyle/>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IEEE 802 home page: key starting point</a:t>
            </a:r>
          </a:p>
          <a:p>
            <a:pPr marL="874713" lvl="1" indent="-34290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hlinkClick r:id="rId3"/>
              </a:rPr>
              <a:t>http://ieee802.org</a:t>
            </a:r>
            <a:endParaRPr lang="en-US" sz="2000" dirty="0"/>
          </a:p>
          <a:p>
            <a:endParaRPr lang="en-US" sz="2000" dirty="0"/>
          </a:p>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Contact EC members for more information or help</a:t>
            </a:r>
          </a:p>
          <a:p>
            <a:pPr marL="874713" lvl="1" indent="-342900">
              <a:lnSpc>
                <a:spcPct val="90000"/>
              </a:lnSpc>
              <a:buClr>
                <a:schemeClr val="tx1"/>
              </a:buClr>
              <a:buSzPct val="100000"/>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sz="2000" dirty="0"/>
              <a:t>In particular, Dave Halasz </a:t>
            </a:r>
            <a:r>
              <a:rPr lang="en-US" sz="2000" dirty="0">
                <a:hlinkClick r:id="rId4"/>
              </a:rPr>
              <a:t>dave.halasz@ieee.org</a:t>
            </a:r>
            <a:r>
              <a:rPr lang="en-US" sz="2000" dirty="0"/>
              <a:t>, IEEE 802 First Vice Chair</a:t>
            </a:r>
          </a:p>
          <a:p>
            <a:endParaRPr lang="en-US" sz="2000" dirty="0"/>
          </a:p>
        </p:txBody>
      </p:sp>
      <p:sp>
        <p:nvSpPr>
          <p:cNvPr id="28675" name="Slide Number Placeholder 1">
            <a:extLst>
              <a:ext uri="{FF2B5EF4-FFF2-40B4-BE49-F238E27FC236}">
                <a16:creationId xmlns:a16="http://schemas.microsoft.com/office/drawing/2014/main" id="{FCE48DB5-2C10-8149-BE30-761AB01246C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526CF264-9919-EF4E-9AD0-5853C8834A3E}" type="slidenum">
              <a:rPr lang="en-US" altLang="en-US" sz="1400"/>
              <a:pPr>
                <a:spcBef>
                  <a:spcPct val="0"/>
                </a:spcBef>
                <a:buSzTx/>
                <a:buFontTx/>
                <a:buNone/>
              </a:pPr>
              <a:t>40</a:t>
            </a:fld>
            <a:endParaRPr lang="en-US" altLang="en-US" sz="14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ustomShape 1">
            <a:extLst>
              <a:ext uri="{FF2B5EF4-FFF2-40B4-BE49-F238E27FC236}">
                <a16:creationId xmlns:a16="http://schemas.microsoft.com/office/drawing/2014/main" id="{AAECD589-412E-B542-8F88-8763597F724C}"/>
              </a:ext>
            </a:extLst>
          </p:cNvPr>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eaLnBrk="1" hangingPunct="1">
              <a:spcBef>
                <a:spcPct val="0"/>
              </a:spcBef>
              <a:buSzTx/>
              <a:buFontTx/>
              <a:buNone/>
            </a:pPr>
            <a:endParaRPr lang="en-US" altLang="en-US" sz="1800" dirty="0">
              <a:ea typeface="DejaVu Sans"/>
              <a:cs typeface="DejaVu Sans"/>
            </a:endParaRPr>
          </a:p>
        </p:txBody>
      </p:sp>
      <p:sp>
        <p:nvSpPr>
          <p:cNvPr id="29699" name="CustomShape 2">
            <a:extLst>
              <a:ext uri="{FF2B5EF4-FFF2-40B4-BE49-F238E27FC236}">
                <a16:creationId xmlns:a16="http://schemas.microsoft.com/office/drawing/2014/main" id="{535AD4A6-E7C5-2C48-AAC1-D2DEDA159A30}"/>
              </a:ext>
            </a:extLst>
          </p:cNvPr>
          <p:cNvSpPr>
            <a:spLocks noChangeArrowheads="1"/>
          </p:cNvSpPr>
          <p:nvPr/>
        </p:nvSpPr>
        <p:spPr bwMode="auto">
          <a:xfrm>
            <a:off x="304800" y="1600200"/>
            <a:ext cx="8839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marL="457200" indent="-457200">
              <a:spcBef>
                <a:spcPts val="800"/>
              </a:spcBef>
              <a:buSzPct val="100000"/>
              <a:buChar char="•"/>
              <a:defRPr sz="3200">
                <a:solidFill>
                  <a:srgbClr val="000000"/>
                </a:solidFill>
                <a:latin typeface="Arial" panose="020B0604020202020204" pitchFamily="34" charset="0"/>
              </a:defRPr>
            </a:lvl1pPr>
            <a:lvl2pPr marL="800100" indent="-342900">
              <a:spcBef>
                <a:spcPts val="700"/>
              </a:spcBef>
              <a:buSzPct val="100000"/>
              <a:buChar char="–"/>
              <a:defRPr sz="2800">
                <a:solidFill>
                  <a:srgbClr val="000000"/>
                </a:solidFill>
                <a:latin typeface="Arial" panose="020B0604020202020204" pitchFamily="34" charset="0"/>
              </a:defRPr>
            </a:lvl2pPr>
            <a:lvl3pPr marL="800100" indent="-3429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ts val="600"/>
              </a:spcBef>
            </a:pPr>
            <a:endParaRPr lang="en-US" altLang="en-US" sz="2400" dirty="0">
              <a:solidFill>
                <a:srgbClr val="009999"/>
              </a:solidFill>
              <a:ea typeface="DejaVu Sans"/>
              <a:cs typeface="DejaVu Sans"/>
            </a:endParaRPr>
          </a:p>
        </p:txBody>
      </p:sp>
      <p:sp>
        <p:nvSpPr>
          <p:cNvPr id="2" name="Title 1">
            <a:extLst>
              <a:ext uri="{FF2B5EF4-FFF2-40B4-BE49-F238E27FC236}">
                <a16:creationId xmlns:a16="http://schemas.microsoft.com/office/drawing/2014/main" id="{E9DD95C1-134F-D642-89CF-4D90A69BBBD5}"/>
              </a:ext>
            </a:extLst>
          </p:cNvPr>
          <p:cNvSpPr>
            <a:spLocks noGrp="1"/>
          </p:cNvSpPr>
          <p:nvPr>
            <p:ph type="title"/>
          </p:nvPr>
        </p:nvSpPr>
        <p:spPr/>
        <p:txBody>
          <a:bodyPr/>
          <a:lstStyle/>
          <a:p>
            <a:r>
              <a:rPr lang="en-US" altLang="en-US" dirty="0">
                <a:ea typeface="DejaVu Sans"/>
                <a:cs typeface="DejaVu Sans"/>
              </a:rPr>
              <a:t>Please complete the survey</a:t>
            </a:r>
            <a:endParaRPr lang="en-US" dirty="0"/>
          </a:p>
        </p:txBody>
      </p:sp>
      <p:sp>
        <p:nvSpPr>
          <p:cNvPr id="3" name="Content Placeholder 2">
            <a:extLst>
              <a:ext uri="{FF2B5EF4-FFF2-40B4-BE49-F238E27FC236}">
                <a16:creationId xmlns:a16="http://schemas.microsoft.com/office/drawing/2014/main" id="{163E7514-A4D8-DF49-8884-F53BA3F27A3E}"/>
              </a:ext>
            </a:extLst>
          </p:cNvPr>
          <p:cNvSpPr>
            <a:spLocks noGrp="1"/>
          </p:cNvSpPr>
          <p:nvPr>
            <p:ph idx="1"/>
          </p:nvPr>
        </p:nvSpPr>
        <p:spPr>
          <a:xfrm>
            <a:off x="685800" y="1600200"/>
            <a:ext cx="7772400" cy="4980062"/>
          </a:xfrm>
        </p:spPr>
        <p:txBody>
          <a:bodyPr/>
          <a:lstStyle/>
          <a:p>
            <a:pPr marL="469900" lvl="1" indent="-469900">
              <a:lnSpc>
                <a:spcPct val="90000"/>
              </a:lnSpc>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t>Please help us to improve this presentation and show your appreciation for the presenter by participating in this brief on-line survey regarding the “Welcome to IEEE 802” Orientation:</a:t>
            </a:r>
          </a:p>
          <a:p>
            <a:pPr marL="814388" lvl="1" indent="-282575">
              <a:lnSpc>
                <a:spcPct val="90000"/>
              </a:lnSpc>
              <a:buClr>
                <a:schemeClr val="tx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altLang="en-US" dirty="0">
                <a:hlinkClick r:id="rId3"/>
              </a:rPr>
              <a:t>https://forms.gle/imjQxNzYLA2CcfGC8</a:t>
            </a:r>
            <a:endParaRPr lang="en-US" altLang="en-US" dirty="0"/>
          </a:p>
          <a:p>
            <a:pPr marL="814388" lvl="1" indent="-282575">
              <a:lnSpc>
                <a:spcPct val="90000"/>
              </a:lnSpc>
              <a:buClr>
                <a:schemeClr val="tx1"/>
              </a:buClr>
              <a:buSzPct val="100000"/>
              <a:buFont typeface="Wingdings 2" pitchFamily="18" charset="2"/>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dirty="0"/>
          </a:p>
          <a:p>
            <a:pPr marL="543243" indent="-285750">
              <a:lnSpc>
                <a:spcPct val="90000"/>
              </a:lnSpc>
              <a:buClr>
                <a:schemeClr val="tx1"/>
              </a:buClr>
              <a:buFont typeface="Arial" panose="020B0604020202020204"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defRPr/>
            </a:pPr>
            <a:r>
              <a:rPr lang="en-US" dirty="0"/>
              <a:t>If you have trouble reaching the survey, please contact Dave Halasz (dave.halasz@ieee.org) for an alternative format.</a:t>
            </a:r>
          </a:p>
          <a:p>
            <a:pPr marL="531813" lvl="1" indent="0">
              <a:lnSpc>
                <a:spcPct val="90000"/>
              </a:lnSpc>
              <a:buClr>
                <a:schemeClr val="tx1"/>
              </a:buClr>
              <a:buSzPct val="100000"/>
              <a:buNone/>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b="1" dirty="0"/>
          </a:p>
          <a:p>
            <a:pPr marL="531813" lvl="1" indent="0">
              <a:lnSpc>
                <a:spcPct val="90000"/>
              </a:lnSpc>
              <a:buClr>
                <a:schemeClr val="tx1"/>
              </a:buClr>
              <a:buSzPct val="100000"/>
              <a:buNone/>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b="1" dirty="0"/>
          </a:p>
          <a:p>
            <a:pPr marL="531813" lvl="1" indent="0">
              <a:lnSpc>
                <a:spcPct val="90000"/>
              </a:lnSpc>
              <a:buClr>
                <a:schemeClr val="tx1"/>
              </a:buClr>
              <a:buSzPct val="100000"/>
              <a:buNone/>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b="1" dirty="0"/>
          </a:p>
          <a:p>
            <a:pPr marL="531813" lvl="1" indent="0">
              <a:lnSpc>
                <a:spcPct val="90000"/>
              </a:lnSpc>
              <a:buClr>
                <a:schemeClr val="tx1"/>
              </a:buClr>
              <a:buSzPct val="100000"/>
              <a:buNone/>
              <a:tabLst>
                <a:tab pos="909638" algn="l"/>
                <a:tab pos="1824038" algn="l"/>
                <a:tab pos="2738438" algn="l"/>
                <a:tab pos="3652838" algn="l"/>
                <a:tab pos="4567238" algn="l"/>
                <a:tab pos="5481638" algn="l"/>
                <a:tab pos="6396038" algn="l"/>
                <a:tab pos="7310438" algn="l"/>
                <a:tab pos="8224838" algn="l"/>
                <a:tab pos="9139238" algn="l"/>
                <a:tab pos="10053638" algn="l"/>
              </a:tabLst>
              <a:defRPr/>
            </a:pPr>
            <a:endParaRPr lang="en-US" b="1" dirty="0"/>
          </a:p>
        </p:txBody>
      </p:sp>
      <p:sp>
        <p:nvSpPr>
          <p:cNvPr id="29700" name="Slide Number Placeholder 1">
            <a:extLst>
              <a:ext uri="{FF2B5EF4-FFF2-40B4-BE49-F238E27FC236}">
                <a16:creationId xmlns:a16="http://schemas.microsoft.com/office/drawing/2014/main" id="{559A23DA-9733-C84F-BB3A-0F520A5322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spcBef>
                <a:spcPct val="0"/>
              </a:spcBef>
              <a:buSzTx/>
              <a:buFontTx/>
              <a:buNone/>
            </a:pPr>
            <a:fld id="{0DD48831-EB94-804A-8F47-0F311A08D3DB}" type="slidenum">
              <a:rPr lang="en-US" altLang="en-US" sz="1400"/>
              <a:pPr>
                <a:spcBef>
                  <a:spcPct val="0"/>
                </a:spcBef>
                <a:buSzTx/>
                <a:buFontTx/>
                <a:buNone/>
              </a:pPr>
              <a:t>41</a:t>
            </a:fld>
            <a:endParaRPr lang="en-US" altLang="en-US" sz="1400"/>
          </a:p>
        </p:txBody>
      </p:sp>
    </p:spTree>
    <p:extLst>
      <p:ext uri="{BB962C8B-B14F-4D97-AF65-F5344CB8AC3E}">
        <p14:creationId xmlns:p14="http://schemas.microsoft.com/office/powerpoint/2010/main" val="2381871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defPPr>
              <a:defRPr lang="en-US"/>
            </a:defPPr>
            <a:lvl1pPr marL="0" lvl="0" indent="0" algn="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MS PGothic" panose="020B0600070205080204" pitchFamily="34" charset="-128"/>
                <a:cs typeface="Arial Unicode MS" charset="0"/>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fld id="{407782E2-16EE-4879-A9BE-2CDBD44342C8}" type="slidenum">
              <a:rPr lang="en-US" altLang="en-US" sz="1400" smtClean="0">
                <a:solidFill>
                  <a:srgbClr val="000000"/>
                </a:solidFill>
                <a:latin typeface="Times New Roman" panose="02020603050405020304" pitchFamily="18" charset="0"/>
                <a:ea typeface="Arial Unicode MS" pitchFamily="34" charset="-122"/>
                <a:cs typeface="Arial Unicode MS" pitchFamily="34" charset="-122"/>
              </a:rPr>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t>5</a:t>
            </a:fld>
            <a:endParaRPr lang="en-US" altLang="en-US" sz="1400" dirty="0">
              <a:solidFill>
                <a:srgbClr val="000000"/>
              </a:solidFill>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657350" y="1314926"/>
            <a:ext cx="5829300" cy="8001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defTabSz="685800">
              <a:defRPr/>
            </a:pPr>
            <a:r>
              <a:rPr lang="en-US" altLang="zh-CN" sz="2400" kern="0" dirty="0">
                <a:solidFill>
                  <a:schemeClr val="accent2">
                    <a:lumMod val="75000"/>
                  </a:schemeClr>
                </a:solidFill>
              </a:rPr>
              <a:t>Patent Related Information</a:t>
            </a:r>
            <a:endParaRPr lang="zh-CN" altLang="en-US" sz="2400" kern="0" dirty="0"/>
          </a:p>
        </p:txBody>
      </p:sp>
      <p:sp>
        <p:nvSpPr>
          <p:cNvPr id="6" name="内容占位符 2"/>
          <p:cNvSpPr txBox="1"/>
          <p:nvPr/>
        </p:nvSpPr>
        <p:spPr>
          <a:xfrm>
            <a:off x="914400" y="2171700"/>
            <a:ext cx="7315200" cy="3200400"/>
          </a:xfrm>
          <a:prstGeom prst="rect">
            <a:avLst/>
          </a:prstGeom>
          <a:noFill/>
          <a:ln w="9525">
            <a:noFill/>
          </a:ln>
        </p:spPr>
        <p:txBody>
          <a:bodyPr anchor="t" anchorCtr="0"/>
          <a:lstStyle/>
          <a:p>
            <a:pPr marL="257175" indent="-257175">
              <a:lnSpc>
                <a:spcPct val="90000"/>
              </a:lnSpc>
              <a:buFont typeface="Monotype Sorts" charset="2"/>
            </a:pPr>
            <a:r>
              <a:rPr lang="en-US" altLang="en-US" b="1" noProof="1">
                <a:ea typeface="MS PGothic" panose="020B0600070205080204" pitchFamily="34" charset="-128"/>
                <a:cs typeface="+mn-cs"/>
              </a:rPr>
              <a:t>The patent policy and the procedures used to execute that policy are documented in the:</a:t>
            </a:r>
            <a:endParaRPr lang="en-US" altLang="en-US" b="1" noProof="1"/>
          </a:p>
          <a:p>
            <a:pPr marL="557213" lvl="1" indent="-214313">
              <a:lnSpc>
                <a:spcPct val="90000"/>
              </a:lnSpc>
              <a:buFont typeface="Arial" panose="020B0604020202020204" pitchFamily="34" charset="0"/>
              <a:buChar char="•"/>
            </a:pPr>
            <a:r>
              <a:rPr lang="en-US" altLang="en-US" sz="1500" b="1" i="1" noProof="1">
                <a:ea typeface="MS PGothic" panose="020B0600070205080204" pitchFamily="34" charset="-128"/>
                <a:cs typeface="+mn-cs"/>
              </a:rPr>
              <a:t>Clause 6 of the IEEE-SA Standards Board Bylaws</a:t>
            </a:r>
            <a:r>
              <a:rPr lang="en-US" altLang="en-US" sz="1500" b="1" noProof="1">
                <a:ea typeface="MS PGothic" panose="020B0600070205080204" pitchFamily="34" charset="-128"/>
                <a:cs typeface="+mn-cs"/>
              </a:rPr>
              <a:t> (</a:t>
            </a:r>
            <a:r>
              <a:rPr lang="en-US" altLang="en-US" sz="1500" b="1" noProof="1">
                <a:ea typeface="MS PGothic" panose="020B0600070205080204" pitchFamily="34" charset="-128"/>
                <a:cs typeface="+mn-cs"/>
                <a:hlinkClick r:id="rId2"/>
              </a:rPr>
              <a:t>http://standards.ieee.org/develop/policies/bylaws/sect6-7.html#6</a:t>
            </a:r>
            <a:r>
              <a:rPr lang="en-US" altLang="en-US" sz="1500" b="1" noProof="1">
                <a:ea typeface="MS PGothic" panose="020B0600070205080204" pitchFamily="34" charset="-128"/>
                <a:cs typeface="+mn-cs"/>
              </a:rPr>
              <a:t>)</a:t>
            </a:r>
            <a:endParaRPr lang="en-US" altLang="en-US" sz="1500" b="1" noProof="1"/>
          </a:p>
          <a:p>
            <a:pPr marL="557213" lvl="1" indent="-214313">
              <a:lnSpc>
                <a:spcPct val="90000"/>
              </a:lnSpc>
              <a:buFont typeface="Arial" panose="020B0604020202020204" pitchFamily="34" charset="0"/>
              <a:buChar char="•"/>
            </a:pPr>
            <a:r>
              <a:rPr lang="en-US" altLang="en-US" sz="1500" b="1" i="1" noProof="1">
                <a:ea typeface="MS PGothic" panose="020B0600070205080204" pitchFamily="34" charset="-128"/>
                <a:cs typeface="+mn-cs"/>
              </a:rPr>
              <a:t>Clause 6.3 of the IEEE-SA Standards Board Operations Manual</a:t>
            </a:r>
            <a:r>
              <a:rPr lang="en-US" altLang="en-US" sz="1500" b="1" noProof="1">
                <a:ea typeface="MS PGothic" panose="020B0600070205080204" pitchFamily="34" charset="-128"/>
                <a:cs typeface="+mn-cs"/>
              </a:rPr>
              <a:t> (</a:t>
            </a:r>
            <a:r>
              <a:rPr lang="en-US" altLang="en-US" sz="1500" b="1" noProof="1">
                <a:ea typeface="MS PGothic" panose="020B0600070205080204" pitchFamily="34" charset="-128"/>
                <a:cs typeface="+mn-cs"/>
                <a:hlinkClick r:id="rId3"/>
              </a:rPr>
              <a:t>http://standards.ieee.org/develop/policies/opman/sect6.html#6.3</a:t>
            </a:r>
            <a:r>
              <a:rPr lang="en-US" altLang="en-US" sz="1500" b="1" noProof="1">
                <a:ea typeface="MS PGothic" panose="020B0600070205080204" pitchFamily="34" charset="-128"/>
                <a:cs typeface="+mn-cs"/>
              </a:rPr>
              <a:t>)</a:t>
            </a:r>
            <a:endParaRPr lang="en-US" altLang="en-US" sz="1500" b="1" noProof="1"/>
          </a:p>
          <a:p>
            <a:pPr marL="257175" indent="-257175">
              <a:lnSpc>
                <a:spcPct val="90000"/>
              </a:lnSpc>
              <a:spcBef>
                <a:spcPct val="20000"/>
              </a:spcBef>
              <a:buFont typeface="Monotype Sorts" charset="2"/>
            </a:pPr>
            <a:endParaRPr lang="en-US" altLang="en-US" b="1" noProof="1">
              <a:latin typeface="Times New Roman" panose="02020603050405020304" pitchFamily="18" charset="0"/>
            </a:endParaRPr>
          </a:p>
          <a:p>
            <a:pPr marL="257175" indent="-257175">
              <a:lnSpc>
                <a:spcPct val="90000"/>
              </a:lnSpc>
              <a:buFont typeface="Monotype Sorts" charset="2"/>
            </a:pPr>
            <a:r>
              <a:rPr lang="en-US" altLang="en-US" b="1" noProof="1">
                <a:ea typeface="MS PGothic" panose="020B0600070205080204" pitchFamily="34" charset="-128"/>
                <a:cs typeface="+mn-cs"/>
              </a:rPr>
              <a:t>Material about the patent policy is available at</a:t>
            </a:r>
            <a:endParaRPr lang="en-US" altLang="en-US" b="1" noProof="1"/>
          </a:p>
          <a:p>
            <a:pPr marL="557213" lvl="1" indent="-214313">
              <a:lnSpc>
                <a:spcPct val="90000"/>
              </a:lnSpc>
              <a:buFont typeface="Arial" panose="020B0604020202020204" pitchFamily="34" charset="0"/>
              <a:buChar char="•"/>
            </a:pPr>
            <a:r>
              <a:rPr lang="en-US" altLang="en-US" sz="1500" b="1" i="1" noProof="1">
                <a:ea typeface="MS PGothic" panose="020B0600070205080204" pitchFamily="34" charset="-128"/>
                <a:cs typeface="+mn-cs"/>
                <a:hlinkClick r:id="rId4"/>
              </a:rPr>
              <a:t>http://standards.ieee.org/about/sasb/patcom/materials.html</a:t>
            </a:r>
            <a:endParaRPr lang="en-US" altLang="en-US" sz="1500" b="1" i="1" noProof="1"/>
          </a:p>
          <a:p>
            <a:pPr marL="557213" lvl="1" indent="-214313">
              <a:lnSpc>
                <a:spcPct val="90000"/>
              </a:lnSpc>
              <a:buFont typeface="Monotype Sorts" charset="2"/>
            </a:pPr>
            <a:endParaRPr lang="en-US" altLang="en-US" sz="2400" b="1" noProof="1"/>
          </a:p>
          <a:p>
            <a:pPr marL="214313" indent="-214313" algn="ctr">
              <a:lnSpc>
                <a:spcPct val="90000"/>
              </a:lnSpc>
              <a:buFont typeface="Monotype Sorts" charset="2"/>
            </a:pPr>
            <a:r>
              <a:rPr lang="en-US" altLang="en-US" sz="2100" b="1" noProof="1">
                <a:ea typeface="MS PGothic" panose="020B0600070205080204" pitchFamily="34" charset="-128"/>
                <a:cs typeface="+mn-cs"/>
              </a:rPr>
              <a:t>If you have questions, contact the IEEE-SA Standards Board Patent Committee Administrator at patcom@ieee.org</a:t>
            </a:r>
            <a:endParaRPr lang="en-US" altLang="en-US" sz="2100" b="1" noProof="1"/>
          </a:p>
        </p:txBody>
      </p:sp>
      <p:sp>
        <p:nvSpPr>
          <p:cNvPr id="2" name="Title 1">
            <a:extLst>
              <a:ext uri="{FF2B5EF4-FFF2-40B4-BE49-F238E27FC236}">
                <a16:creationId xmlns:a16="http://schemas.microsoft.com/office/drawing/2014/main" id="{E0916B7E-020C-D664-4C0E-39F159B89BA8}"/>
              </a:ext>
            </a:extLst>
          </p:cNvPr>
          <p:cNvSpPr txBox="1">
            <a:spLocks/>
          </p:cNvSpPr>
          <p:nvPr/>
        </p:nvSpPr>
        <p:spPr>
          <a:xfrm>
            <a:off x="1295399" y="228600"/>
            <a:ext cx="7772399" cy="838200"/>
          </a:xfrm>
          <a:prstGeom prst="rect">
            <a:avLst/>
          </a:prstGeom>
        </p:spPr>
        <p:txBody>
          <a:bodyPr anchor="ctr" anchorCtr="0"/>
          <a:lstStyle>
            <a:lvl1pPr algn="ctr" rtl="0" eaLnBrk="1" fontAlgn="base" hangingPunct="1">
              <a:spcBef>
                <a:spcPct val="0"/>
              </a:spcBef>
              <a:spcAft>
                <a:spcPct val="0"/>
              </a:spcAft>
              <a:defRPr sz="2800" b="1">
                <a:solidFill>
                  <a:srgbClr val="0070C0"/>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a:lstStyle>
          <a:p>
            <a:r>
              <a:rPr lang="en-US" kern="0" dirty="0"/>
              <a:t>IEEE SA Policy: Patent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defPPr>
              <a:defRPr lang="en-US"/>
            </a:defPPr>
            <a:lvl1pPr marL="0" lvl="0" indent="0" algn="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MS PGothic" panose="020B0600070205080204" pitchFamily="34" charset="-128"/>
                <a:cs typeface="Arial Unicode MS" charset="0"/>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fld id="{407782E2-16EE-4879-A9BE-2CDBD44342C8}" type="slidenum">
              <a:rPr lang="en-US" altLang="en-US" sz="1400" smtClean="0">
                <a:solidFill>
                  <a:srgbClr val="000000"/>
                </a:solidFill>
                <a:latin typeface="Times New Roman" panose="02020603050405020304" pitchFamily="18" charset="0"/>
                <a:ea typeface="Arial Unicode MS" pitchFamily="34" charset="-122"/>
                <a:cs typeface="Arial Unicode MS" pitchFamily="34" charset="-122"/>
              </a:rPr>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t>6</a:t>
            </a:fld>
            <a:endParaRPr lang="en-US" altLang="en-US" sz="1400" dirty="0">
              <a:solidFill>
                <a:srgbClr val="000000"/>
              </a:solidFill>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657350" y="1314926"/>
            <a:ext cx="5829300" cy="8001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defTabSz="685800">
              <a:defRPr/>
            </a:pPr>
            <a:r>
              <a:rPr lang="en-US" altLang="zh-CN" sz="2400" kern="0" dirty="0">
                <a:solidFill>
                  <a:schemeClr val="accent2">
                    <a:lumMod val="75000"/>
                  </a:schemeClr>
                </a:solidFill>
              </a:rPr>
              <a:t>IEEE-SA COPYRIGHT POLICY</a:t>
            </a:r>
            <a:endParaRPr lang="zh-CN" altLang="en-US" sz="2400" kern="0" dirty="0"/>
          </a:p>
        </p:txBody>
      </p:sp>
      <p:sp>
        <p:nvSpPr>
          <p:cNvPr id="6" name="内容占位符 2"/>
          <p:cNvSpPr txBox="1"/>
          <p:nvPr/>
        </p:nvSpPr>
        <p:spPr>
          <a:xfrm>
            <a:off x="914400" y="2171700"/>
            <a:ext cx="7315200" cy="3200400"/>
          </a:xfrm>
          <a:prstGeom prst="rect">
            <a:avLst/>
          </a:prstGeom>
          <a:noFill/>
          <a:ln w="9525">
            <a:noFill/>
          </a:ln>
        </p:spPr>
        <p:txBody>
          <a:bodyPr anchor="t" anchorCtr="0">
            <a:normAutofit lnSpcReduction="10000"/>
          </a:bodyPr>
          <a:lstStyle/>
          <a:p>
            <a:pPr marL="257175" indent="-257175">
              <a:lnSpc>
                <a:spcPct val="90000"/>
              </a:lnSpc>
              <a:spcAft>
                <a:spcPts val="450"/>
              </a:spcAft>
              <a:buFont typeface="Monotype Sorts" charset="2"/>
            </a:pPr>
            <a:r>
              <a:rPr lang="en-US" altLang="en-US" sz="2100" b="1" dirty="0"/>
              <a:t>By participating in this activity, you agree to comply with the IEEE Code of Ethics, all applicable laws, and all IEEE policies and procedures including, but not limited to, the IEEE SA Copyright Policy</a:t>
            </a:r>
            <a:endParaRPr lang="en-US" altLang="en-US" sz="2100" b="1" noProof="1"/>
          </a:p>
          <a:p>
            <a:pPr marL="557213" lvl="1" indent="-214313">
              <a:lnSpc>
                <a:spcPct val="90000"/>
              </a:lnSpc>
              <a:spcAft>
                <a:spcPts val="450"/>
              </a:spcAft>
              <a:buSzPct val="150000"/>
              <a:buFont typeface="Arial" panose="020B0604020202020204" pitchFamily="34" charset="0"/>
              <a:buChar char="•"/>
            </a:pPr>
            <a:r>
              <a:rPr lang="en-US" altLang="en-US" i="1" dirty="0"/>
              <a:t>Previously Published material (copyright assertion indicated) shall not be presented/submitted to the Working Group nor incorporated into a Working Group draft unless permission is granted. </a:t>
            </a:r>
          </a:p>
          <a:p>
            <a:pPr marL="557213" lvl="1" indent="-214313">
              <a:lnSpc>
                <a:spcPct val="90000"/>
              </a:lnSpc>
              <a:spcAft>
                <a:spcPts val="450"/>
              </a:spcAft>
              <a:buSzPct val="150000"/>
              <a:buFont typeface="Arial" panose="020B0604020202020204" pitchFamily="34" charset="0"/>
              <a:buChar char="•"/>
            </a:pPr>
            <a:r>
              <a:rPr lang="en-US" altLang="en-US" i="1" dirty="0"/>
              <a:t>Prior to presentation or submission, you shall notify the Working Group Chair of previously Published material and should assist the Chair in obtaining copyright permission acceptable to IEEE SA.</a:t>
            </a:r>
          </a:p>
          <a:p>
            <a:pPr marL="557213" lvl="1" indent="-214313">
              <a:lnSpc>
                <a:spcPct val="90000"/>
              </a:lnSpc>
              <a:spcAft>
                <a:spcPts val="450"/>
              </a:spcAft>
              <a:buSzPct val="150000"/>
              <a:buFont typeface="Arial" panose="020B0604020202020204" pitchFamily="34" charset="0"/>
              <a:buChar char="•"/>
            </a:pPr>
            <a:r>
              <a:rPr lang="en-US" altLang="en-US" i="1" dirty="0"/>
              <a:t>For material that is not previously Published, IEEE is automatically granted a license to use any material that is presented or submitted.</a:t>
            </a:r>
          </a:p>
        </p:txBody>
      </p:sp>
      <p:sp>
        <p:nvSpPr>
          <p:cNvPr id="2" name="Title 1">
            <a:extLst>
              <a:ext uri="{FF2B5EF4-FFF2-40B4-BE49-F238E27FC236}">
                <a16:creationId xmlns:a16="http://schemas.microsoft.com/office/drawing/2014/main" id="{7668D15D-E655-752A-848B-4518980D1F34}"/>
              </a:ext>
            </a:extLst>
          </p:cNvPr>
          <p:cNvSpPr txBox="1">
            <a:spLocks/>
          </p:cNvSpPr>
          <p:nvPr/>
        </p:nvSpPr>
        <p:spPr>
          <a:xfrm>
            <a:off x="1295399" y="228600"/>
            <a:ext cx="7772399" cy="838200"/>
          </a:xfrm>
          <a:prstGeom prst="rect">
            <a:avLst/>
          </a:prstGeom>
        </p:spPr>
        <p:txBody>
          <a:bodyPr anchor="ctr" anchorCtr="0"/>
          <a:lstStyle>
            <a:lvl1pPr algn="ctr" rtl="0" eaLnBrk="1" fontAlgn="base" hangingPunct="1">
              <a:spcBef>
                <a:spcPct val="0"/>
              </a:spcBef>
              <a:spcAft>
                <a:spcPct val="0"/>
              </a:spcAft>
              <a:defRPr sz="2800" b="1">
                <a:solidFill>
                  <a:srgbClr val="0070C0"/>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a:lstStyle>
          <a:p>
            <a:r>
              <a:rPr lang="en-US" kern="0" dirty="0"/>
              <a:t>IEEE SA Policy: Copyright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defPPr>
              <a:defRPr lang="en-US"/>
            </a:defPPr>
            <a:lvl1pPr marL="0" lvl="0" indent="0" algn="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MS PGothic" panose="020B0600070205080204" pitchFamily="34" charset="-128"/>
                <a:cs typeface="Arial Unicode MS" charset="0"/>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fld id="{407782E2-16EE-4879-A9BE-2CDBD44342C8}" type="slidenum">
              <a:rPr lang="en-US" altLang="en-US" sz="1400" smtClean="0">
                <a:solidFill>
                  <a:srgbClr val="000000"/>
                </a:solidFill>
                <a:latin typeface="Times New Roman" panose="02020603050405020304" pitchFamily="18" charset="0"/>
                <a:ea typeface="Arial Unicode MS" pitchFamily="34" charset="-122"/>
                <a:cs typeface="Arial Unicode MS" pitchFamily="34" charset="-122"/>
              </a:rPr>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t>7</a:t>
            </a:fld>
            <a:endParaRPr lang="en-US" altLang="en-US" sz="1400" dirty="0">
              <a:solidFill>
                <a:srgbClr val="000000"/>
              </a:solidFill>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657350" y="1314926"/>
            <a:ext cx="5829300" cy="8001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defTabSz="685800">
              <a:defRPr/>
            </a:pPr>
            <a:r>
              <a:rPr lang="en-US" altLang="zh-CN" sz="2400" kern="0" dirty="0">
                <a:solidFill>
                  <a:schemeClr val="accent2">
                    <a:lumMod val="75000"/>
                  </a:schemeClr>
                </a:solidFill>
              </a:rPr>
              <a:t>IEEE-SA COPYRIGHT POLICY</a:t>
            </a:r>
            <a:endParaRPr lang="zh-CN" altLang="en-US" sz="2400" kern="0" dirty="0"/>
          </a:p>
        </p:txBody>
      </p:sp>
      <p:sp>
        <p:nvSpPr>
          <p:cNvPr id="6" name="内容占位符 2"/>
          <p:cNvSpPr txBox="1"/>
          <p:nvPr/>
        </p:nvSpPr>
        <p:spPr>
          <a:xfrm>
            <a:off x="800199" y="2413112"/>
            <a:ext cx="7318704" cy="3200400"/>
          </a:xfrm>
          <a:prstGeom prst="rect">
            <a:avLst/>
          </a:prstGeom>
          <a:noFill/>
          <a:ln w="9525">
            <a:noFill/>
          </a:ln>
        </p:spPr>
        <p:txBody>
          <a:bodyPr wrap="square" lIns="0" rIns="27000" anchor="t" anchorCtr="0">
            <a:normAutofit lnSpcReduction="10000"/>
          </a:bodyPr>
          <a:lstStyle/>
          <a:p>
            <a:pPr>
              <a:buSzPct val="150000"/>
            </a:pPr>
            <a:r>
              <a:rPr lang="en-US" altLang="zh-CN" sz="1500" dirty="0"/>
              <a:t>The IEEE SA Copyright Policy is described in the IEEE SA Standards Board Bylaws and IEEE SA Standards Board Operations Manual</a:t>
            </a:r>
          </a:p>
          <a:p>
            <a:pPr marL="600075" lvl="1" indent="-257175">
              <a:buSzPct val="150000"/>
              <a:buFont typeface="Arial" panose="020B0604020202020204" pitchFamily="34" charset="0"/>
              <a:buChar char="•"/>
            </a:pPr>
            <a:r>
              <a:rPr lang="en-US" altLang="zh-CN" sz="1500" dirty="0"/>
              <a:t>IEEE SA Copyright Policy, see</a:t>
            </a:r>
          </a:p>
          <a:p>
            <a:pPr lvl="2">
              <a:buSzPct val="150000"/>
            </a:pPr>
            <a:r>
              <a:rPr lang="en-US" altLang="zh-CN" sz="1500" dirty="0"/>
              <a:t>- Clause 7 of the IEEE SA Standards Board Bylaws</a:t>
            </a:r>
            <a:br>
              <a:rPr lang="en-US" altLang="zh-CN" sz="1500" dirty="0"/>
            </a:br>
            <a:r>
              <a:rPr lang="en-US" altLang="zh-CN" sz="1500" dirty="0"/>
              <a:t> </a:t>
            </a:r>
            <a:r>
              <a:rPr lang="en-US" altLang="zh-CN" sz="1200" dirty="0">
                <a:hlinkClick r:id="rId2"/>
              </a:rPr>
              <a:t>https://standards.ieee.org/about/policies/bylaws/sect6-7.html#7</a:t>
            </a:r>
            <a:br>
              <a:rPr lang="en-US" altLang="zh-CN" sz="1200" dirty="0"/>
            </a:br>
            <a:r>
              <a:rPr lang="en-US" altLang="zh-CN" sz="1200" dirty="0"/>
              <a:t>- </a:t>
            </a:r>
            <a:r>
              <a:rPr lang="en-US" altLang="zh-CN" sz="1500" dirty="0"/>
              <a:t>Clause 6.1 of the IEEE SA Standards Board Operations Manual</a:t>
            </a:r>
            <a:br>
              <a:rPr lang="en-US" altLang="zh-CN" sz="1500" dirty="0"/>
            </a:br>
            <a:r>
              <a:rPr lang="en-US" altLang="zh-CN" sz="1200" dirty="0">
                <a:hlinkClick r:id="rId3"/>
              </a:rPr>
              <a:t>https://standards.ieee.org/about/policies/opman/sect6.html</a:t>
            </a:r>
            <a:endParaRPr lang="en-US" altLang="zh-CN" sz="1200" dirty="0"/>
          </a:p>
          <a:p>
            <a:pPr>
              <a:buSzPct val="150000"/>
            </a:pPr>
            <a:r>
              <a:rPr lang="en-US" altLang="zh-CN" sz="1500" dirty="0"/>
              <a:t>IEEE SA Copyright Permission</a:t>
            </a:r>
          </a:p>
          <a:p>
            <a:pPr lvl="1">
              <a:buSzPct val="150000"/>
            </a:pPr>
            <a:r>
              <a:rPr lang="en-US" altLang="zh-CN" sz="1200" dirty="0">
                <a:hlinkClick r:id="rId4"/>
              </a:rPr>
              <a:t>https://standards.ieee.org/content/dam/ieee-standards/standards/web/documents/other/permissionltrs.zip</a:t>
            </a:r>
            <a:endParaRPr lang="en-US" altLang="zh-CN" sz="1200" dirty="0"/>
          </a:p>
          <a:p>
            <a:pPr>
              <a:buSzPct val="150000"/>
            </a:pPr>
            <a:r>
              <a:rPr lang="en-US" altLang="zh-CN" sz="1500" dirty="0"/>
              <a:t>IEEE SA Copyright FAQs</a:t>
            </a:r>
          </a:p>
          <a:p>
            <a:pPr lvl="1">
              <a:buSzPct val="150000"/>
            </a:pPr>
            <a:r>
              <a:rPr lang="en-US" altLang="zh-CN" sz="1200" dirty="0">
                <a:hlinkClick r:id="rId5"/>
              </a:rPr>
              <a:t>http://standards.ieee.org/faqs/copyrights.html/</a:t>
            </a:r>
            <a:endParaRPr lang="en-US" altLang="zh-CN" sz="1200" dirty="0"/>
          </a:p>
          <a:p>
            <a:pPr>
              <a:buSzPct val="150000"/>
            </a:pPr>
            <a:r>
              <a:rPr lang="en-US" altLang="zh-CN" sz="1500" dirty="0"/>
              <a:t>IEEE SA Best Practices for IEEE Standards Development</a:t>
            </a:r>
          </a:p>
          <a:p>
            <a:pPr lvl="1">
              <a:buSzPct val="150000"/>
            </a:pPr>
            <a:r>
              <a:rPr lang="en-US" altLang="zh-CN" sz="1200" dirty="0">
                <a:hlinkClick r:id="rId6"/>
              </a:rPr>
              <a:t>http://standards.ieee.org/develop/policies/best_practices_for_ieee_standards_development_051215.pdf</a:t>
            </a:r>
            <a:endParaRPr lang="en-US" altLang="zh-CN" sz="1200" dirty="0"/>
          </a:p>
          <a:p>
            <a:pPr>
              <a:buSzPct val="150000"/>
            </a:pPr>
            <a:r>
              <a:rPr lang="en-US" altLang="zh-CN" sz="1500" dirty="0"/>
              <a:t>Distribution of Draft Standards (see 6.1.3 of the SASB Operations Manual)</a:t>
            </a:r>
          </a:p>
          <a:p>
            <a:pPr lvl="1">
              <a:buSzPct val="150000"/>
            </a:pPr>
            <a:r>
              <a:rPr lang="en-US" altLang="zh-CN" sz="1200" dirty="0">
                <a:hlinkClick r:id="rId3"/>
              </a:rPr>
              <a:t>https://standards.ieee.org/about/policies/opman/sect6.html</a:t>
            </a:r>
            <a:endParaRPr lang="en-US" altLang="zh-CN" sz="1200" dirty="0"/>
          </a:p>
        </p:txBody>
      </p:sp>
      <p:sp>
        <p:nvSpPr>
          <p:cNvPr id="2" name="Title 1">
            <a:extLst>
              <a:ext uri="{FF2B5EF4-FFF2-40B4-BE49-F238E27FC236}">
                <a16:creationId xmlns:a16="http://schemas.microsoft.com/office/drawing/2014/main" id="{562713F5-909B-E14A-EDFA-F9B357F62F74}"/>
              </a:ext>
            </a:extLst>
          </p:cNvPr>
          <p:cNvSpPr txBox="1">
            <a:spLocks/>
          </p:cNvSpPr>
          <p:nvPr/>
        </p:nvSpPr>
        <p:spPr>
          <a:xfrm>
            <a:off x="1295399" y="228600"/>
            <a:ext cx="7772399" cy="838200"/>
          </a:xfrm>
          <a:prstGeom prst="rect">
            <a:avLst/>
          </a:prstGeom>
        </p:spPr>
        <p:txBody>
          <a:bodyPr anchor="ctr" anchorCtr="0"/>
          <a:lstStyle>
            <a:lvl1pPr algn="ctr" rtl="0" eaLnBrk="1" fontAlgn="base" hangingPunct="1">
              <a:spcBef>
                <a:spcPct val="0"/>
              </a:spcBef>
              <a:spcAft>
                <a:spcPct val="0"/>
              </a:spcAft>
              <a:defRPr sz="2800" b="1">
                <a:solidFill>
                  <a:srgbClr val="0070C0"/>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a:lstStyle>
          <a:p>
            <a:r>
              <a:rPr lang="en-US" kern="0" dirty="0"/>
              <a:t>IEEE SA Policy: Copyright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defPPr>
              <a:defRPr lang="en-US"/>
            </a:defPPr>
            <a:lvl1pPr marL="0" lvl="0" indent="0" algn="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MS PGothic" panose="020B0600070205080204" pitchFamily="34" charset="-128"/>
                <a:cs typeface="Arial Unicode MS" charset="0"/>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fld id="{407782E2-16EE-4879-A9BE-2CDBD44342C8}" type="slidenum">
              <a:rPr lang="en-US" altLang="en-US" sz="1400" smtClean="0">
                <a:solidFill>
                  <a:srgbClr val="000000"/>
                </a:solidFill>
                <a:latin typeface="Times New Roman" panose="02020603050405020304" pitchFamily="18" charset="0"/>
                <a:ea typeface="Arial Unicode MS" pitchFamily="34" charset="-122"/>
                <a:cs typeface="Arial Unicode MS" pitchFamily="34" charset="-122"/>
              </a:rPr>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t>8</a:t>
            </a:fld>
            <a:endParaRPr lang="en-US" altLang="en-US" sz="1400" dirty="0">
              <a:solidFill>
                <a:srgbClr val="000000"/>
              </a:solidFill>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1314926"/>
            <a:ext cx="7315200" cy="8001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defTabSz="685800">
              <a:defRPr/>
            </a:pPr>
            <a:r>
              <a:rPr lang="en-US" altLang="zh-CN" sz="2400" b="0" kern="0" dirty="0">
                <a:solidFill>
                  <a:schemeClr val="tx1"/>
                </a:solidFill>
              </a:rPr>
              <a:t>Other Guidelines for IEEE Working Group Meetings</a:t>
            </a:r>
            <a:endParaRPr lang="zh-CN" altLang="en-US" sz="2400" b="0" kern="0" dirty="0">
              <a:solidFill>
                <a:schemeClr val="tx1"/>
              </a:solidFill>
            </a:endParaRPr>
          </a:p>
        </p:txBody>
      </p:sp>
      <p:sp>
        <p:nvSpPr>
          <p:cNvPr id="6" name="内容占位符 2"/>
          <p:cNvSpPr txBox="1"/>
          <p:nvPr/>
        </p:nvSpPr>
        <p:spPr>
          <a:xfrm>
            <a:off x="914400" y="2231232"/>
            <a:ext cx="7315200" cy="3426560"/>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72879" indent="-172879" defTabSz="685800">
              <a:lnSpc>
                <a:spcPct val="80000"/>
              </a:lnSpc>
              <a:buClr>
                <a:srgbClr val="CC3300"/>
              </a:buClr>
              <a:buSzPct val="50000"/>
              <a:buFont typeface="Monotype Sorts"/>
              <a:buChar char="l"/>
              <a:defRPr/>
            </a:pPr>
            <a:endParaRPr lang="en-US" altLang="en-US" sz="525" u="sng" kern="0" dirty="0">
              <a:solidFill>
                <a:srgbClr val="FF0000"/>
              </a:solidFill>
              <a:latin typeface="Arial" panose="020B0604020202020204" pitchFamily="34" charset="0"/>
            </a:endParaRPr>
          </a:p>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200" b="1" dirty="0">
                <a:latin typeface="Calibri" panose="020F0502020204030204" pitchFamily="34" charset="0"/>
                <a:cs typeface="Calibri" panose="020F0502020204030204" pitchFamily="34" charset="0"/>
              </a:rPr>
              <a:t>Technical considerations remain the primary focus</a:t>
            </a:r>
            <a:endParaRPr lang="en-US" altLang="en-US" sz="12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
        <p:nvSpPr>
          <p:cNvPr id="2" name="Title 1">
            <a:extLst>
              <a:ext uri="{FF2B5EF4-FFF2-40B4-BE49-F238E27FC236}">
                <a16:creationId xmlns:a16="http://schemas.microsoft.com/office/drawing/2014/main" id="{B05A36AC-A672-48FA-8C35-4FF047DF07FF}"/>
              </a:ext>
            </a:extLst>
          </p:cNvPr>
          <p:cNvSpPr txBox="1">
            <a:spLocks/>
          </p:cNvSpPr>
          <p:nvPr/>
        </p:nvSpPr>
        <p:spPr>
          <a:xfrm>
            <a:off x="1295399" y="228600"/>
            <a:ext cx="7772399" cy="838200"/>
          </a:xfrm>
          <a:prstGeom prst="rect">
            <a:avLst/>
          </a:prstGeom>
        </p:spPr>
        <p:txBody>
          <a:bodyPr anchor="ctr" anchorCtr="0"/>
          <a:lstStyle>
            <a:lvl1pPr algn="ctr" rtl="0" eaLnBrk="1" fontAlgn="base" hangingPunct="1">
              <a:spcBef>
                <a:spcPct val="0"/>
              </a:spcBef>
              <a:spcAft>
                <a:spcPct val="0"/>
              </a:spcAft>
              <a:defRPr sz="2800" b="1">
                <a:solidFill>
                  <a:srgbClr val="0070C0"/>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a:lstStyle>
          <a:p>
            <a:r>
              <a:rPr lang="en-US" kern="0" dirty="0"/>
              <a:t>Other Guidelines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defPPr>
              <a:defRPr lang="en-US"/>
            </a:defPPr>
            <a:lvl1pPr marL="0" lvl="0" indent="0" algn="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MS PGothic" panose="020B0600070205080204" pitchFamily="34" charset="-128"/>
                <a:cs typeface="Arial Unicode MS" charset="0"/>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fld id="{407782E2-16EE-4879-A9BE-2CDBD44342C8}" type="slidenum">
              <a:rPr lang="en-US" altLang="en-US" sz="1400" smtClean="0">
                <a:solidFill>
                  <a:srgbClr val="000000"/>
                </a:solidFill>
                <a:latin typeface="Times New Roman" panose="02020603050405020304" pitchFamily="18" charset="0"/>
                <a:ea typeface="Arial Unicode MS" pitchFamily="34" charset="-122"/>
                <a:cs typeface="Arial Unicode MS" pitchFamily="34" charset="-122"/>
              </a:rPr>
              <a:pPr algn="ctr" defTabSz="685800">
                <a:tabLst>
                  <a:tab pos="0" algn="l"/>
                  <a:tab pos="514350" algn="l"/>
                  <a:tab pos="1028700" algn="l"/>
                  <a:tab pos="1543050" algn="l"/>
                  <a:tab pos="2057400" algn="l"/>
                  <a:tab pos="2571750" algn="l"/>
                  <a:tab pos="3086100" algn="l"/>
                  <a:tab pos="3600450" algn="l"/>
                  <a:tab pos="4114800" algn="l"/>
                  <a:tab pos="4629150" algn="l"/>
                  <a:tab pos="5143500" algn="l"/>
                  <a:tab pos="5657850" algn="l"/>
                </a:tabLst>
                <a:defRPr/>
              </a:pPr>
              <a:t>9</a:t>
            </a:fld>
            <a:endParaRPr lang="en-US" altLang="en-US" sz="1400" dirty="0">
              <a:solidFill>
                <a:srgbClr val="000000"/>
              </a:solidFill>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657350" y="1314926"/>
            <a:ext cx="5829300" cy="8001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defTabSz="685800">
              <a:defRPr/>
            </a:pPr>
            <a:r>
              <a:rPr lang="en-US" altLang="en-US" sz="2400" b="0" kern="0" dirty="0">
                <a:solidFill>
                  <a:schemeClr val="tx1"/>
                </a:solidFill>
              </a:rPr>
              <a:t>Participation in IEEE 802 Meetings</a:t>
            </a:r>
            <a:endParaRPr lang="zh-CN" altLang="en-US" sz="2400" b="0" kern="0" dirty="0">
              <a:solidFill>
                <a:schemeClr val="tx1"/>
              </a:solidFill>
            </a:endParaRPr>
          </a:p>
        </p:txBody>
      </p:sp>
      <p:sp>
        <p:nvSpPr>
          <p:cNvPr id="6" name="内容占位符 2"/>
          <p:cNvSpPr txBox="1"/>
          <p:nvPr/>
        </p:nvSpPr>
        <p:spPr>
          <a:xfrm>
            <a:off x="914400" y="2171700"/>
            <a:ext cx="7372350" cy="3371795"/>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57175" indent="-257175" defTabSz="685800">
              <a:defRPr/>
            </a:pPr>
            <a:r>
              <a:rPr lang="en-US" altLang="zh-CN" sz="2100" kern="0" dirty="0">
                <a:latin typeface="Calibri" panose="020F0502020204030204" pitchFamily="34" charset="0"/>
                <a:cs typeface="Calibri" panose="020F0502020204030204" pitchFamily="34" charset="0"/>
              </a:rPr>
              <a:t>All participation in IEEE 802 Working Group meetings is on an individual basis</a:t>
            </a:r>
          </a:p>
          <a:p>
            <a:pPr marL="557213" lvl="1" indent="-214313" defTabSz="685800">
              <a:buNone/>
              <a:defRPr/>
            </a:pPr>
            <a:r>
              <a:rPr lang="en-GB" altLang="zh-CN" sz="1500" i="1" kern="0" dirty="0">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lang="en-GB" altLang="zh-CN" sz="1500" i="1" kern="0" dirty="0">
                <a:latin typeface="Calibri" panose="020F0502020204030204" pitchFamily="34" charset="0"/>
                <a:cs typeface="Calibri" panose="020F0502020204030204" pitchFamily="34" charset="0"/>
                <a:hlinkClick r:id="rId2"/>
              </a:rPr>
              <a:t>https://standards.ieee.org/develop/policies/bylaws/sb_bylaws.pdf</a:t>
            </a:r>
            <a:r>
              <a:rPr lang="en-GB" altLang="zh-CN" sz="1500" i="1" kern="0" dirty="0">
                <a:latin typeface="Calibri" panose="020F0502020204030204" pitchFamily="34" charset="0"/>
                <a:cs typeface="Calibri" panose="020F0502020204030204" pitchFamily="34" charset="0"/>
              </a:rPr>
              <a:t>  section 5.2.1)</a:t>
            </a:r>
            <a:endParaRPr lang="en-US" altLang="zh-CN" sz="1500" kern="0" dirty="0">
              <a:latin typeface="Calibri" panose="020F0502020204030204" pitchFamily="34" charset="0"/>
              <a:cs typeface="Calibri" panose="020F0502020204030204" pitchFamily="34" charset="0"/>
            </a:endParaRPr>
          </a:p>
          <a:p>
            <a:pPr marL="557213" lvl="1" indent="-214313" defTabSz="685800">
              <a:buNone/>
              <a:defRPr/>
            </a:pPr>
            <a:r>
              <a:rPr lang="en-US" altLang="zh-CN" sz="1500" kern="0" dirty="0">
                <a:latin typeface="Calibri" panose="020F0502020204030204" pitchFamily="34" charset="0"/>
                <a:cs typeface="Calibri" panose="020F0502020204030204" pitchFamily="34" charset="0"/>
              </a:rPr>
              <a:t>•    </a:t>
            </a:r>
            <a:r>
              <a:rPr lang="en-US" altLang="zh-CN" sz="1500" i="1" kern="0" dirty="0">
                <a:latin typeface="Calibri" panose="020F0502020204030204" pitchFamily="34" charset="0"/>
                <a:cs typeface="Calibri" panose="020F0502020204030204" pitchFamily="34" charset="0"/>
              </a:rPr>
              <a:t>IEEE 802 </a:t>
            </a:r>
            <a:r>
              <a:rPr lang="en-GB" altLang="zh-CN" sz="1500" i="1" kern="0" dirty="0">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lang="en-GB" altLang="zh-CN" sz="1500" i="1" u="sng" kern="0" dirty="0">
                <a:latin typeface="Calibri" panose="020F0502020204030204" pitchFamily="34" charset="0"/>
                <a:cs typeface="Calibri" panose="020F0502020204030204" pitchFamily="34" charset="0"/>
                <a:hlinkClick r:id="rId3"/>
              </a:rPr>
              <a:t>http://ieee802.org/PNP/approved/IEEE_802_WG_PandP_v19.pdf</a:t>
            </a:r>
            <a:r>
              <a:rPr lang="en-GB" altLang="zh-CN" sz="1500" i="1" kern="0" dirty="0">
                <a:latin typeface="Calibri" panose="020F0502020204030204" pitchFamily="34" charset="0"/>
                <a:cs typeface="Calibri" panose="020F0502020204030204" pitchFamily="34" charset="0"/>
              </a:rPr>
              <a:t> section 4.2.1)</a:t>
            </a:r>
            <a:endParaRPr lang="en-US" altLang="zh-CN" sz="1500" kern="0" dirty="0">
              <a:latin typeface="Calibri" panose="020F0502020204030204" pitchFamily="34" charset="0"/>
              <a:cs typeface="Calibri" panose="020F0502020204030204" pitchFamily="34" charset="0"/>
            </a:endParaRPr>
          </a:p>
          <a:p>
            <a:pPr marL="257175" indent="-257175" defTabSz="685800">
              <a:defRPr/>
            </a:pPr>
            <a:r>
              <a:rPr lang="en-US" altLang="zh-CN" sz="1800" kern="0" dirty="0">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257175" indent="-257175" defTabSz="685800">
              <a:defRPr/>
            </a:pPr>
            <a:r>
              <a:rPr lang="en-US" altLang="zh-CN" sz="1800" kern="0" dirty="0">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lang="en-US" altLang="zh-CN" sz="1800" u="sng" kern="0" dirty="0">
                <a:latin typeface="Calibri" panose="020F0502020204030204" pitchFamily="34" charset="0"/>
                <a:cs typeface="Calibri" panose="020F0502020204030204" pitchFamily="34" charset="0"/>
                <a:hlinkClick r:id="rId4"/>
              </a:rPr>
              <a:t>https://standards.ieee.org/develop/policies/bylaws/sb_bylaws.pdf </a:t>
            </a:r>
            <a:r>
              <a:rPr lang="en-US" altLang="zh-CN" sz="1800" kern="0" dirty="0">
                <a:latin typeface="Calibri" panose="020F0502020204030204" pitchFamily="34" charset="0"/>
                <a:cs typeface="Calibri" panose="020F0502020204030204" pitchFamily="34" charset="0"/>
              </a:rPr>
              <a:t> section 5.2.1.3 and </a:t>
            </a:r>
            <a:r>
              <a:rPr lang="en-GB" altLang="zh-CN" sz="1800" u="sng" kern="0" dirty="0">
                <a:latin typeface="Calibri" panose="020F0502020204030204" pitchFamily="34" charset="0"/>
                <a:cs typeface="Calibri" panose="020F0502020204030204" pitchFamily="34" charset="0"/>
                <a:hlinkClick r:id="rId3"/>
              </a:rPr>
              <a:t>http://ieee802.org/PNP/approved/IEEE_802_WG_PandP_v19.pdf</a:t>
            </a:r>
            <a:r>
              <a:rPr lang="en-GB" altLang="zh-CN" sz="1800" kern="0" dirty="0">
                <a:latin typeface="Calibri" panose="020F0502020204030204" pitchFamily="34" charset="0"/>
                <a:cs typeface="Calibri" panose="020F0502020204030204" pitchFamily="34" charset="0"/>
              </a:rPr>
              <a:t>  section 3.4.1, list item x</a:t>
            </a:r>
          </a:p>
          <a:p>
            <a:pPr marL="257175" indent="-257175" defTabSz="685800">
              <a:defRPr/>
            </a:pPr>
            <a:endParaRPr lang="en-US" altLang="zh-CN" sz="1800" kern="0" dirty="0">
              <a:latin typeface="Calibri" panose="020F0502020204030204" pitchFamily="34" charset="0"/>
              <a:cs typeface="Calibri" panose="020F0502020204030204" pitchFamily="34" charset="0"/>
            </a:endParaRPr>
          </a:p>
          <a:p>
            <a:pPr marL="257175" indent="-257175" defTabSz="685800">
              <a:buNone/>
              <a:defRPr/>
            </a:pPr>
            <a:r>
              <a:rPr lang="en-US" altLang="zh-CN" sz="2100" kern="0" dirty="0">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lang="zh-CN" altLang="en-US" sz="1800" kern="0" dirty="0">
              <a:latin typeface="Calibri" panose="020F0502020204030204" pitchFamily="34" charset="0"/>
              <a:cs typeface="Calibri" panose="020F0502020204030204" pitchFamily="34" charset="0"/>
            </a:endParaRPr>
          </a:p>
        </p:txBody>
      </p:sp>
      <p:sp>
        <p:nvSpPr>
          <p:cNvPr id="2" name="Title 1">
            <a:extLst>
              <a:ext uri="{FF2B5EF4-FFF2-40B4-BE49-F238E27FC236}">
                <a16:creationId xmlns:a16="http://schemas.microsoft.com/office/drawing/2014/main" id="{323E312D-45FB-D379-09E5-B26C8FC5C497}"/>
              </a:ext>
            </a:extLst>
          </p:cNvPr>
          <p:cNvSpPr txBox="1">
            <a:spLocks/>
          </p:cNvSpPr>
          <p:nvPr/>
        </p:nvSpPr>
        <p:spPr>
          <a:xfrm>
            <a:off x="1295399" y="228600"/>
            <a:ext cx="7772399" cy="838200"/>
          </a:xfrm>
          <a:prstGeom prst="rect">
            <a:avLst/>
          </a:prstGeom>
        </p:spPr>
        <p:txBody>
          <a:bodyPr anchor="ctr" anchorCtr="0"/>
          <a:lstStyle>
            <a:lvl1pPr algn="ctr" rtl="0" eaLnBrk="1" fontAlgn="base" hangingPunct="1">
              <a:spcBef>
                <a:spcPct val="0"/>
              </a:spcBef>
              <a:spcAft>
                <a:spcPct val="0"/>
              </a:spcAft>
              <a:defRPr sz="2800" b="1">
                <a:solidFill>
                  <a:srgbClr val="0070C0"/>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a:lstStyle>
          <a:p>
            <a:r>
              <a:rPr lang="en-US" kern="0" dirty="0"/>
              <a:t>Other Guidelines</a:t>
            </a:r>
          </a:p>
        </p:txBody>
      </p:sp>
    </p:spTree>
  </p:cSld>
  <p:clrMapOvr>
    <a:masterClrMapping/>
  </p:clrMapOvr>
</p:sld>
</file>

<file path=ppt/theme/theme1.xml><?xml version="1.0" encoding="utf-8"?>
<a:theme xmlns:a="http://schemas.openxmlformats.org/drawingml/2006/main" name="1_IEEE-SA_PowerPoint_Template">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14203</TotalTime>
  <Words>4654</Words>
  <Application>Microsoft Office PowerPoint</Application>
  <PresentationFormat>On-screen Show (4:3)</PresentationFormat>
  <Paragraphs>684</Paragraphs>
  <Slides>41</Slides>
  <Notes>32</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41</vt:i4>
      </vt:variant>
    </vt:vector>
  </HeadingPairs>
  <TitlesOfParts>
    <vt:vector size="54" baseType="lpstr">
      <vt:lpstr>ＭＳ Ｐゴシック</vt:lpstr>
      <vt:lpstr>ＭＳ Ｐゴシック</vt:lpstr>
      <vt:lpstr>Arial</vt:lpstr>
      <vt:lpstr>Calibri</vt:lpstr>
      <vt:lpstr>Courier New</vt:lpstr>
      <vt:lpstr>DejaVu Sans</vt:lpstr>
      <vt:lpstr>Monotype Sorts</vt:lpstr>
      <vt:lpstr>Myriad Pro</vt:lpstr>
      <vt:lpstr>Times New Roman</vt:lpstr>
      <vt:lpstr>Verdana</vt:lpstr>
      <vt:lpstr>Wingdings</vt:lpstr>
      <vt:lpstr>Wingdings 2</vt:lpstr>
      <vt:lpstr>1_IEEE-SA_PowerPoint_Template</vt:lpstr>
      <vt:lpstr>PowerPoint Presentation</vt:lpstr>
      <vt:lpstr>Contents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Affiliation</vt:lpstr>
      <vt:lpstr>Behavioral guidelines</vt:lpstr>
      <vt:lpstr>Acquiring WG membership</vt:lpstr>
      <vt:lpstr>Logging Attendance and Affiliation per Meeting</vt:lpstr>
      <vt:lpstr>Retaining WG Membership</vt:lpstr>
      <vt:lpstr>Document Resources</vt:lpstr>
      <vt:lpstr>Document Resources</vt:lpstr>
      <vt:lpstr>IEEE 802 Procedural Documents</vt:lpstr>
      <vt:lpstr>Email Reflectors</vt:lpstr>
      <vt:lpstr>Overview of the (in-person) Plenary week</vt:lpstr>
      <vt:lpstr>IEEE 802 Activities and Calendar</vt:lpstr>
      <vt:lpstr>Introduction to IEEE 802</vt:lpstr>
      <vt:lpstr>IEEE 802 within IEEE and IEEE SA Structure</vt:lpstr>
      <vt:lpstr>LMSC </vt:lpstr>
      <vt:lpstr>Lower-Layer Focus</vt:lpstr>
      <vt:lpstr>Bridging ties it together</vt:lpstr>
      <vt:lpstr>Key development concepts </vt:lpstr>
      <vt:lpstr>More terms</vt:lpstr>
      <vt:lpstr>IEEE 802 Organization</vt:lpstr>
      <vt:lpstr>Sessions</vt:lpstr>
      <vt:lpstr>IEEE 802 Terms of Office</vt:lpstr>
      <vt:lpstr>IEEE 802 Process</vt:lpstr>
      <vt:lpstr>Standards Development Principles</vt:lpstr>
      <vt:lpstr>IEEE 802 Standards Development Life Cycle – Part 1</vt:lpstr>
      <vt:lpstr>IEEE 802 Standards Development Life Cycle – Part 2</vt:lpstr>
      <vt:lpstr>IEEE 802 Standards Development Life Cycle – Part 3</vt:lpstr>
      <vt:lpstr>IEEE 802 Standards Development Life Cycle – Part 4</vt:lpstr>
      <vt:lpstr>Balloting of Drafts</vt:lpstr>
      <vt:lpstr>More Resources</vt:lpstr>
      <vt:lpstr>Abbreviations</vt:lpstr>
      <vt:lpstr>Getting more information</vt:lpstr>
      <vt:lpstr>Please complete the survey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Charlie Perkins</dc:creator>
  <cp:lastModifiedBy>David Halasz</cp:lastModifiedBy>
  <cp:revision>469</cp:revision>
  <cp:lastPrinted>2022-11-01T23:30:58Z</cp:lastPrinted>
  <dcterms:created xsi:type="dcterms:W3CDTF">2013-03-19T15:50:17Z</dcterms:created>
  <dcterms:modified xsi:type="dcterms:W3CDTF">2024-11-05T19:47:48Z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1363374286</vt:lpwstr>
  </property>
</Properties>
</file>