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7" r:id="rId3"/>
    <p:sldId id="171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4" d="100"/>
          <a:sy n="64" d="100"/>
        </p:scale>
        <p:origin x="1508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-20-0029-00-00ec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 2020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24 Feb 2020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2020 plenary meeting in Atlanta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17 Mar 2020,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i="1" dirty="0"/>
              <a:t>Wearable Devices </a:t>
            </a:r>
            <a:r>
              <a:rPr lang="en-AU" dirty="0"/>
              <a:t>group approved, with possible 802.15 overlap</a:t>
            </a:r>
          </a:p>
          <a:p>
            <a:pPr lvl="2"/>
            <a:r>
              <a:rPr lang="en-AU" i="1" dirty="0"/>
              <a:t>WUR</a:t>
            </a:r>
            <a:r>
              <a:rPr lang="en-AU" dirty="0"/>
              <a:t> PWI approved, with likely 802.11ba overlap</a:t>
            </a:r>
          </a:p>
          <a:p>
            <a:pPr lvl="2"/>
            <a:r>
              <a:rPr lang="en-AU" i="1" dirty="0"/>
              <a:t>Trustworthiness</a:t>
            </a:r>
            <a:r>
              <a:rPr lang="en-AU" dirty="0"/>
              <a:t> and </a:t>
            </a:r>
            <a:r>
              <a:rPr lang="en-AU" i="1" dirty="0"/>
              <a:t>Concepts &amp; Terminology</a:t>
            </a:r>
            <a:r>
              <a:rPr lang="en-AU" dirty="0"/>
              <a:t> ad </a:t>
            </a:r>
            <a:r>
              <a:rPr lang="en-AU" dirty="0" err="1"/>
              <a:t>hoc’s</a:t>
            </a:r>
            <a:r>
              <a:rPr lang="en-AU" dirty="0"/>
              <a:t> approved, of possible IEEE 802 interest to nothing bad occurs</a:t>
            </a:r>
          </a:p>
          <a:p>
            <a:pPr lvl="2"/>
            <a:r>
              <a:rPr lang="en-AU" i="1" dirty="0"/>
              <a:t>Access control </a:t>
            </a:r>
            <a:r>
              <a:rPr lang="en-AU" dirty="0"/>
              <a:t>NPs approved in WG7 for allocating APs to ACs for load balancing &amp; backup, of general Wi-Fi interest</a:t>
            </a:r>
          </a:p>
          <a:p>
            <a:pPr lvl="1"/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62 standards through to PSDO ratification with 36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142637"/>
              </p:ext>
            </p:extLst>
          </p:nvPr>
        </p:nvGraphicFramePr>
        <p:xfrm>
          <a:off x="1447800" y="1905000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5394325"/>
            <a:ext cx="5791200" cy="9302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82563" indent="-1825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79388" indent="-1793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 dirty="0">
                <a:latin typeface="Arial" panose="020B0604020202020204" pitchFamily="34" charset="0"/>
              </a:rPr>
              <a:t>All ballots were delayed by a problem at ISO</a:t>
            </a:r>
          </a:p>
          <a:p>
            <a:pPr marL="179388" indent="-1793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AU" altLang="en-US" sz="1600" dirty="0">
                <a:latin typeface="Arial" panose="020B0604020202020204" pitchFamily="34" charset="0"/>
              </a:rPr>
              <a:t>The problem has been resolved and ballots have all started (or will restart soon)</a:t>
            </a:r>
          </a:p>
        </p:txBody>
      </p:sp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272</Words>
  <Application>Microsoft Office PowerPoint</Application>
  <PresentationFormat>On-screen Show (4:3)</PresentationFormat>
  <Paragraphs>77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Mar 2020 opening report for EC</vt:lpstr>
      <vt:lpstr>The IEEE 802 JTC1 SC has one slot at the Mar 2020 plenary meeting in Atlanta</vt:lpstr>
      <vt:lpstr>IEEE 802 has sent 62 standards through to PSDO ratification with 36 in-process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2020-02-23T23:53:14Z</dcterms:modified>
</cp:coreProperties>
</file>