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0"/>
  </p:notesMasterIdLst>
  <p:handoutMasterIdLst>
    <p:handoutMasterId r:id="rId11"/>
  </p:handoutMasterIdLst>
  <p:sldIdLst>
    <p:sldId id="361" r:id="rId3"/>
    <p:sldId id="287" r:id="rId4"/>
    <p:sldId id="288" r:id="rId5"/>
    <p:sldId id="289" r:id="rId6"/>
    <p:sldId id="672" r:id="rId7"/>
    <p:sldId id="685" r:id="rId8"/>
    <p:sldId id="690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16" autoAdjust="0"/>
    <p:restoredTop sz="95437" autoAdjust="0"/>
  </p:normalViewPr>
  <p:slideViewPr>
    <p:cSldViewPr>
      <p:cViewPr>
        <p:scale>
          <a:sx n="100" d="100"/>
          <a:sy n="100" d="100"/>
        </p:scale>
        <p:origin x="1170" y="72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468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006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68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869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716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9413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64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532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865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461964" y="823387"/>
            <a:ext cx="1206500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606877" y="6241965"/>
            <a:ext cx="734483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57201" y="6267258"/>
            <a:ext cx="1569513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865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392920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74676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21 April 2020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802 Executive Committee </a:t>
            </a:r>
            <a:br>
              <a:rPr lang="en-US" sz="4000" dirty="0"/>
            </a:br>
            <a:r>
              <a:rPr lang="en-US" sz="4000" dirty="0"/>
              <a:t>Electronic Meeting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4038600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ec-20-0070-00-00EC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85802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190" y="1750142"/>
            <a:ext cx="7940842" cy="4114800"/>
          </a:xfrm>
        </p:spPr>
        <p:txBody>
          <a:bodyPr/>
          <a:lstStyle/>
          <a:p>
            <a:pPr lvl="1"/>
            <a:r>
              <a:rPr lang="en-US" sz="2400" dirty="0"/>
              <a:t>I hope everyone in the 802 community is doing as well as possible in these challenging times, good wishes to you and your families.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400" dirty="0"/>
              <a:t>Everyone's efforts keeping the work of 802 LMSC moving forward is sincerely appreciated.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400" dirty="0"/>
              <a:t>I will prepare an 802 LMSC status update for the our community for dissemination through 802 EC members (and the 802 home page). 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940842" cy="4114800"/>
          </a:xfrm>
        </p:spPr>
        <p:txBody>
          <a:bodyPr/>
          <a:lstStyle/>
          <a:p>
            <a:r>
              <a:rPr lang="en-US" sz="2000" dirty="0"/>
              <a:t>802/SA Task Force </a:t>
            </a:r>
            <a:br>
              <a:rPr lang="en-US" sz="2000" dirty="0"/>
            </a:br>
            <a:r>
              <a:rPr lang="en-US" sz="2000" dirty="0"/>
              <a:t>(time/date for virtual meeting – 2-3pm ET 27 April 2020)  </a:t>
            </a:r>
          </a:p>
          <a:p>
            <a:pPr marL="514350" lvl="2" indent="0">
              <a:buNone/>
            </a:pPr>
            <a:r>
              <a:rPr lang="en-US" sz="1600" dirty="0"/>
              <a:t>Possible Agenda Topics:</a:t>
            </a:r>
          </a:p>
          <a:p>
            <a:pPr marL="742950" lvl="2"/>
            <a:r>
              <a:rPr lang="en-US" sz="1600" dirty="0"/>
              <a:t>a) IEEE SA tools update &amp; discussion </a:t>
            </a:r>
            <a:br>
              <a:rPr lang="en-US" sz="1600" dirty="0"/>
            </a:br>
            <a:r>
              <a:rPr lang="en-US" sz="1600" dirty="0"/>
              <a:t>(listserv instability update?), 10 min, Newman</a:t>
            </a:r>
          </a:p>
          <a:p>
            <a:pPr marL="742950" lvl="2"/>
            <a:r>
              <a:rPr lang="en-US" sz="1600" dirty="0"/>
              <a:t>a.1) SA provided electronic meeting tools are no longer usable – what plans does SA have to improve the tools, 10 min, </a:t>
            </a:r>
            <a:r>
              <a:rPr lang="en-US" sz="1600" dirty="0" err="1"/>
              <a:t>Rosdahl</a:t>
            </a:r>
            <a:r>
              <a:rPr lang="en-US" sz="1600" dirty="0"/>
              <a:t>/</a:t>
            </a:r>
            <a:r>
              <a:rPr lang="en-US" sz="1600" dirty="0" err="1"/>
              <a:t>D’Ambrosia</a:t>
            </a:r>
            <a:r>
              <a:rPr lang="en-US" sz="1600" dirty="0"/>
              <a:t>/Goldberg</a:t>
            </a:r>
          </a:p>
          <a:p>
            <a:pPr marL="742950" lvl="2"/>
            <a:r>
              <a:rPr lang="en-US" sz="1600" dirty="0"/>
              <a:t>b) Bulk </a:t>
            </a:r>
            <a:r>
              <a:rPr lang="en-US" sz="1600" dirty="0" err="1"/>
              <a:t>Framemaker</a:t>
            </a:r>
            <a:r>
              <a:rPr lang="en-US" sz="1600" dirty="0"/>
              <a:t> license discussion (ongoing, Law investigating), 10 min, Law</a:t>
            </a:r>
          </a:p>
          <a:p>
            <a:pPr marL="742950" lvl="2"/>
            <a:r>
              <a:rPr lang="en-US" sz="1600" dirty="0"/>
              <a:t>c) identify potential future time/days for 802/SA electronic meetings (I suggest 3 per year; 3rd Monday of April, August, December), 5 min, all</a:t>
            </a:r>
          </a:p>
          <a:p>
            <a:pPr marL="742950" lvl="2"/>
            <a:r>
              <a:rPr lang="en-US" sz="1600" dirty="0"/>
              <a:t>d) Any other business, 5-15 min, all</a:t>
            </a:r>
          </a:p>
          <a:p>
            <a:pPr marL="742950" lvl="2"/>
            <a:r>
              <a:rPr lang="en-US" sz="1600" dirty="0"/>
              <a:t>e) Action item review, 5 min, </a:t>
            </a:r>
            <a:r>
              <a:rPr lang="en-US" sz="1600" dirty="0" err="1"/>
              <a:t>Nikolich</a:t>
            </a:r>
            <a:endParaRPr lang="en-US" sz="1600" dirty="0"/>
          </a:p>
          <a:p>
            <a:pPr marL="742950" lvl="2"/>
            <a:r>
              <a:rPr lang="en-US" sz="1600" dirty="0"/>
              <a:t>f) Adjourn (not later than 60 minutes after start of meeting)</a:t>
            </a:r>
            <a:br>
              <a:rPr lang="en-US" sz="1600" dirty="0"/>
            </a:br>
            <a:endParaRPr lang="en-US" sz="1600" dirty="0"/>
          </a:p>
          <a:p>
            <a:pPr marL="342900" lvl="1"/>
            <a:r>
              <a:rPr lang="en-US" sz="2000" dirty="0"/>
              <a:t>Awaiting feedback from SA staff  (Sciacca, Goldberg, Newman)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81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79" y="1943100"/>
            <a:ext cx="7940842" cy="4114800"/>
          </a:xfrm>
        </p:spPr>
        <p:txBody>
          <a:bodyPr/>
          <a:lstStyle/>
          <a:p>
            <a:r>
              <a:rPr lang="en-US" dirty="0"/>
              <a:t>Any discussion?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5618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281861</TotalTime>
  <Words>504</Words>
  <Application>Microsoft Office PowerPoint</Application>
  <PresentationFormat>On-screen Show (4:3)</PresentationFormat>
  <Paragraphs>55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21 April 2020  802 Executive Committee  Electronic Meeting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3.01 Chair’s Announcements</vt:lpstr>
      <vt:lpstr>3.01 Chair’s Announcements</vt:lpstr>
      <vt:lpstr>3.01 Chair’s Announcements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4066</cp:revision>
  <cp:lastPrinted>2020-03-16T11:24:54Z</cp:lastPrinted>
  <dcterms:created xsi:type="dcterms:W3CDTF">2002-03-10T15:43:16Z</dcterms:created>
  <dcterms:modified xsi:type="dcterms:W3CDTF">2020-04-21T16:33:48Z</dcterms:modified>
</cp:coreProperties>
</file>