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handoutMasterIdLst>
    <p:handoutMasterId r:id="rId9"/>
  </p:handoutMasterIdLst>
  <p:sldIdLst>
    <p:sldId id="361" r:id="rId3"/>
    <p:sldId id="287" r:id="rId4"/>
    <p:sldId id="288" r:id="rId5"/>
    <p:sldId id="289" r:id="rId6"/>
    <p:sldId id="685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6" autoAdjust="0"/>
    <p:restoredTop sz="95437" autoAdjust="0"/>
  </p:normalViewPr>
  <p:slideViewPr>
    <p:cSldViewPr>
      <p:cViewPr varScale="1">
        <p:scale>
          <a:sx n="111" d="100"/>
          <a:sy n="111" d="100"/>
        </p:scale>
        <p:origin x="972" y="7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6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006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69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16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41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4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32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865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461964" y="823387"/>
            <a:ext cx="1206500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06877" y="6241965"/>
            <a:ext cx="734483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1" y="6267258"/>
            <a:ext cx="1569513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65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392920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74676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05 May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802 Executive Committee </a:t>
            </a:r>
            <a:br>
              <a:rPr lang="en-US" sz="4000" dirty="0"/>
            </a:br>
            <a:r>
              <a:rPr lang="en-US" sz="4000" dirty="0"/>
              <a:t>Electronic Meeting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ec-20-0076-00-00EC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2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40842" cy="4114800"/>
          </a:xfrm>
        </p:spPr>
        <p:txBody>
          <a:bodyPr/>
          <a:lstStyle/>
          <a:p>
            <a:r>
              <a:rPr lang="en-US" sz="2000" dirty="0"/>
              <a:t>none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812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284459</TotalTime>
  <Words>463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05 May 2020  802 Executive Committee  Electronic Meeting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3.01 Chair’s Announcements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4070</cp:revision>
  <cp:lastPrinted>2020-03-16T11:24:54Z</cp:lastPrinted>
  <dcterms:created xsi:type="dcterms:W3CDTF">2002-03-10T15:43:16Z</dcterms:created>
  <dcterms:modified xsi:type="dcterms:W3CDTF">2020-05-05T16:42:08Z</dcterms:modified>
</cp:coreProperties>
</file>