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377" r:id="rId2"/>
    <p:sldId id="376" r:id="rId3"/>
    <p:sldId id="37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E483F-A574-4C9E-92C3-090236D2FBA5}" v="11" dt="2019-06-14T14:03:03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94090" autoAdjust="0"/>
  </p:normalViewPr>
  <p:slideViewPr>
    <p:cSldViewPr showGuides="1">
      <p:cViewPr varScale="1">
        <p:scale>
          <a:sx n="102" d="100"/>
          <a:sy n="102" d="100"/>
        </p:scale>
        <p:origin x="114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8A6E483F-A574-4C9E-92C3-090236D2FBA5}"/>
    <pc:docChg chg="addSld delSld modSld modMainMaster">
      <pc:chgData name="John DAmbrosia" userId="a76b78698ac40a99" providerId="LiveId" clId="{8A6E483F-A574-4C9E-92C3-090236D2FBA5}" dt="2019-06-14T13:56:26.492" v="196" actId="20577"/>
      <pc:docMkLst>
        <pc:docMk/>
      </pc:docMkLst>
      <pc:sldChg chg="modSp">
        <pc:chgData name="John DAmbrosia" userId="a76b78698ac40a99" providerId="LiveId" clId="{8A6E483F-A574-4C9E-92C3-090236D2FBA5}" dt="2019-06-14T13:19:47.083" v="13" actId="20577"/>
        <pc:sldMkLst>
          <pc:docMk/>
          <pc:sldMk cId="0" sldId="278"/>
        </pc:sldMkLst>
        <pc:spChg chg="mod">
          <ac:chgData name="John DAmbrosia" userId="a76b78698ac40a99" providerId="LiveId" clId="{8A6E483F-A574-4C9E-92C3-090236D2FBA5}" dt="2019-06-14T13:19:47.083" v="13" actId="20577"/>
          <ac:spMkLst>
            <pc:docMk/>
            <pc:sldMk cId="0" sldId="278"/>
            <ac:spMk id="111621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6:26.492" v="196" actId="20577"/>
        <pc:sldMkLst>
          <pc:docMk/>
          <pc:sldMk cId="0" sldId="342"/>
        </pc:sldMkLst>
        <pc:spChg chg="mod">
          <ac:chgData name="John DAmbrosia" userId="a76b78698ac40a99" providerId="LiveId" clId="{8A6E483F-A574-4C9E-92C3-090236D2FBA5}" dt="2019-06-14T13:56:26.492" v="196" actId="20577"/>
          <ac:spMkLst>
            <pc:docMk/>
            <pc:sldMk cId="0" sldId="342"/>
            <ac:spMk id="273414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5:55.806" v="154" actId="13926"/>
        <pc:sldMkLst>
          <pc:docMk/>
          <pc:sldMk cId="1374799386" sldId="352"/>
        </pc:sldMkLst>
        <pc:spChg chg="mod">
          <ac:chgData name="John DAmbrosia" userId="a76b78698ac40a99" providerId="LiveId" clId="{8A6E483F-A574-4C9E-92C3-090236D2FBA5}" dt="2019-06-14T13:49:43.163" v="131" actId="20577"/>
          <ac:spMkLst>
            <pc:docMk/>
            <pc:sldMk cId="1374799386" sldId="352"/>
            <ac:spMk id="598020" creationId="{00000000-0000-0000-0000-000000000000}"/>
          </ac:spMkLst>
        </pc:spChg>
        <pc:graphicFrameChg chg="mod modGraphic">
          <ac:chgData name="John DAmbrosia" userId="a76b78698ac40a99" providerId="LiveId" clId="{8A6E483F-A574-4C9E-92C3-090236D2FBA5}" dt="2019-06-14T13:55:55.806" v="154" actId="13926"/>
          <ac:graphicFrameMkLst>
            <pc:docMk/>
            <pc:sldMk cId="1374799386" sldId="352"/>
            <ac:graphicFrameMk id="2" creationId="{00000000-0000-0000-0000-000000000000}"/>
          </ac:graphicFrameMkLst>
        </pc:graphicFrameChg>
      </pc:sldChg>
      <pc:sldChg chg="modSp">
        <pc:chgData name="John DAmbrosia" userId="a76b78698ac40a99" providerId="LiveId" clId="{8A6E483F-A574-4C9E-92C3-090236D2FBA5}" dt="2019-06-14T13:49:51.924" v="152" actId="20577"/>
        <pc:sldMkLst>
          <pc:docMk/>
          <pc:sldMk cId="2961822614" sldId="354"/>
        </pc:sldMkLst>
        <pc:spChg chg="mod">
          <ac:chgData name="John DAmbrosia" userId="a76b78698ac40a99" providerId="LiveId" clId="{8A6E483F-A574-4C9E-92C3-090236D2FBA5}" dt="2019-06-14T13:49:51.924" v="152" actId="20577"/>
          <ac:spMkLst>
            <pc:docMk/>
            <pc:sldMk cId="2961822614" sldId="354"/>
            <ac:spMk id="598020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42:37.777" v="105" actId="20577"/>
        <pc:sldMkLst>
          <pc:docMk/>
          <pc:sldMk cId="557891492" sldId="364"/>
        </pc:sldMkLst>
        <pc:graphicFrameChg chg="modGraphic">
          <ac:chgData name="John DAmbrosia" userId="a76b78698ac40a99" providerId="LiveId" clId="{8A6E483F-A574-4C9E-92C3-090236D2FBA5}" dt="2019-06-14T13:42:37.777" v="105" actId="20577"/>
          <ac:graphicFrameMkLst>
            <pc:docMk/>
            <pc:sldMk cId="557891492" sldId="364"/>
            <ac:graphicFrameMk id="2" creationId="{00000000-0000-0000-0000-000000000000}"/>
          </ac:graphicFrameMkLst>
        </pc:graphicFrameChg>
      </pc:sldChg>
      <pc:sldChg chg="del">
        <pc:chgData name="John DAmbrosia" userId="a76b78698ac40a99" providerId="LiveId" clId="{8A6E483F-A574-4C9E-92C3-090236D2FBA5}" dt="2019-06-14T13:34:16.482" v="19" actId="2696"/>
        <pc:sldMkLst>
          <pc:docMk/>
          <pc:sldMk cId="336133762" sldId="365"/>
        </pc:sldMkLst>
      </pc:sldChg>
      <pc:sldChg chg="modSp add">
        <pc:chgData name="John DAmbrosia" userId="a76b78698ac40a99" providerId="LiveId" clId="{8A6E483F-A574-4C9E-92C3-090236D2FBA5}" dt="2019-06-14T13:42:45.924" v="107" actId="20577"/>
        <pc:sldMkLst>
          <pc:docMk/>
          <pc:sldMk cId="4289056352" sldId="374"/>
        </pc:sldMkLst>
        <pc:spChg chg="mod">
          <ac:chgData name="John DAmbrosia" userId="a76b78698ac40a99" providerId="LiveId" clId="{8A6E483F-A574-4C9E-92C3-090236D2FBA5}" dt="2019-06-14T13:34:22.940" v="20" actId="6549"/>
          <ac:spMkLst>
            <pc:docMk/>
            <pc:sldMk cId="4289056352" sldId="374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45.924" v="107" actId="20577"/>
          <ac:graphicFrameMkLst>
            <pc:docMk/>
            <pc:sldMk cId="4289056352" sldId="374"/>
            <ac:graphicFrameMk id="2" creationId="{00000000-0000-0000-0000-000000000000}"/>
          </ac:graphicFrameMkLst>
        </pc:graphicFrameChg>
      </pc:sldChg>
      <pc:sldChg chg="modSp add">
        <pc:chgData name="John DAmbrosia" userId="a76b78698ac40a99" providerId="LiveId" clId="{8A6E483F-A574-4C9E-92C3-090236D2FBA5}" dt="2019-06-14T13:42:59.920" v="110" actId="6549"/>
        <pc:sldMkLst>
          <pc:docMk/>
          <pc:sldMk cId="3316046374" sldId="375"/>
        </pc:sldMkLst>
        <pc:spChg chg="mod">
          <ac:chgData name="John DAmbrosia" userId="a76b78698ac40a99" providerId="LiveId" clId="{8A6E483F-A574-4C9E-92C3-090236D2FBA5}" dt="2019-06-14T13:34:34.660" v="22" actId="20577"/>
          <ac:spMkLst>
            <pc:docMk/>
            <pc:sldMk cId="3316046374" sldId="375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59.920" v="110" actId="6549"/>
          <ac:graphicFrameMkLst>
            <pc:docMk/>
            <pc:sldMk cId="3316046374" sldId="375"/>
            <ac:graphicFrameMk id="2" creationId="{00000000-0000-0000-0000-000000000000}"/>
          </ac:graphicFrameMkLst>
        </pc:graphicFrameChg>
      </pc:sldChg>
      <pc:sldMasterChg chg="modSp modSldLayout">
        <pc:chgData name="John DAmbrosia" userId="a76b78698ac40a99" providerId="LiveId" clId="{8A6E483F-A574-4C9E-92C3-090236D2FBA5}" dt="2019-06-14T13:20:16.461" v="17" actId="6549"/>
        <pc:sldMasterMkLst>
          <pc:docMk/>
          <pc:sldMasterMk cId="0" sldId="2147483657"/>
        </pc:sldMasterMkLst>
        <pc:spChg chg="mod">
          <ac:chgData name="John DAmbrosia" userId="a76b78698ac40a99" providerId="LiveId" clId="{8A6E483F-A574-4C9E-92C3-090236D2FBA5}" dt="2019-06-14T13:20:16.461" v="17" actId="6549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John DAmbrosia" userId="a76b78698ac40a99" providerId="LiveId" clId="{8A6E483F-A574-4C9E-92C3-090236D2FBA5}" dt="2019-06-14T13:20:05.459" v="15" actId="6549"/>
          <pc:sldLayoutMkLst>
            <pc:docMk/>
            <pc:sldMasterMk cId="0" sldId="2147483657"/>
            <pc:sldLayoutMk cId="0" sldId="2147483658"/>
          </pc:sldLayoutMkLst>
          <pc:spChg chg="mod">
            <ac:chgData name="John DAmbrosia" userId="a76b78698ac40a99" providerId="LiveId" clId="{8A6E483F-A574-4C9E-92C3-090236D2FBA5}" dt="2019-06-14T13:20:05.459" v="15" actId="6549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77787" y="6586538"/>
            <a:ext cx="2438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ec-20-0091r00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olcomb@iee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0/18-20-0060-03-0000-itu-ahg-recommended-edits-to-m-1801-2.docx" TargetMode="External"/><Relationship Id="rId2" Type="http://schemas.openxmlformats.org/officeDocument/2006/relationships/hyperlink" Target="https://mentor.ieee.org/802.18/dcn/20/18-20-0061-03-0000-itu-ahg-recommended-edits-to-m-1450-5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9C2EE43-12A8-456C-9958-22932EB0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81213"/>
            <a:ext cx="7772400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br>
              <a:rPr lang="en-US" sz="3200" dirty="0"/>
            </a:br>
            <a:r>
              <a:rPr lang="en-US" sz="3200" dirty="0"/>
              <a:t>Motion – Approve  ITU-R WP5A Submissions on M.1450 and M.1801</a:t>
            </a:r>
            <a:r>
              <a:rPr lang="en-US" altLang="en-US" sz="3200" dirty="0"/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94278E-53ED-4FDE-8EFC-FCF4C6BB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0842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000" dirty="0"/>
              <a:t>Jay Holcomb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802.18 / RR-TAG - Chair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>
                <a:hlinkClick r:id="rId2"/>
              </a:rPr>
              <a:t>jholcomb@ieee.org</a:t>
            </a:r>
            <a:r>
              <a:rPr lang="en-US" altLang="en-US" sz="2000" dirty="0"/>
              <a:t> 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02 June 2020</a:t>
            </a:r>
          </a:p>
        </p:txBody>
      </p:sp>
    </p:spTree>
    <p:extLst>
      <p:ext uri="{BB962C8B-B14F-4D97-AF65-F5344CB8AC3E}">
        <p14:creationId xmlns:p14="http://schemas.microsoft.com/office/powerpoint/2010/main" val="87077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approve documents </a:t>
            </a:r>
            <a:r>
              <a:rPr lang="en-US" sz="1800" dirty="0">
                <a:hlinkClick r:id="rId2"/>
              </a:rPr>
              <a:t>https://mentor.ieee.org/802.18/dcn/20/18-20-0061-03-0000-itu-ahg-recommended-edits-to-m-1450-5.docx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https://mentor.ieee.org/802.18/dcn/20/18-20-0060-03-0000-itu-ahg-recommended-edits-to-m-1801-2.docx</a:t>
            </a:r>
            <a:r>
              <a:rPr lang="en-US" sz="1800" dirty="0"/>
              <a:t>  for ITU-R M.1450 and M.1801 updates, respectively. </a:t>
            </a:r>
            <a:r>
              <a:rPr lang="en-GB" sz="1800" dirty="0"/>
              <a:t>For submission to ITU-R WP 5A via ITU-R Liaison before 2 weeks before ITU-R WP 5A next meeting. The Chair of 802.18 is authorized to make editorial changes as necessary.</a:t>
            </a:r>
            <a:endParaRPr lang="en-US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 Move:	Jay Holcomb  (Itron)</a:t>
            </a:r>
          </a:p>
          <a:p>
            <a:r>
              <a:rPr lang="en-US" sz="1800" dirty="0"/>
              <a:t>Second:	Dorothy Stanley (HPE)</a:t>
            </a:r>
          </a:p>
          <a:p>
            <a:r>
              <a:rPr lang="en-US" sz="1800" dirty="0"/>
              <a:t>Y/N/A:    	_______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In the RR_TAG:  (y/n/a): 13 / 0 / 0;  (07May20)</a:t>
            </a:r>
          </a:p>
          <a:p>
            <a:pPr lvl="1">
              <a:buFontTx/>
              <a:buChar char="-"/>
            </a:pPr>
            <a:r>
              <a:rPr lang="en-US" sz="1800" dirty="0"/>
              <a:t>r03 has editorial and format adjustments since RR-TAG approval. </a:t>
            </a:r>
          </a:p>
          <a:p>
            <a:pPr>
              <a:buFontTx/>
              <a:buChar char="•"/>
            </a:pPr>
            <a:r>
              <a:rPr lang="en-US" sz="1800" dirty="0"/>
              <a:t>The core of the submissions were done in an 802.11 Ad Hoc group. </a:t>
            </a:r>
          </a:p>
          <a:p>
            <a:pPr>
              <a:buFontTx/>
              <a:buChar char="•"/>
            </a:pPr>
            <a:endParaRPr lang="en-US" sz="1800" dirty="0"/>
          </a:p>
          <a:p>
            <a:pPr lvl="1">
              <a:buFontTx/>
              <a:buChar char="-"/>
            </a:pPr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3BCBFE-0C52-45E3-9F4D-371641F6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Approve  ITU-R WP5A Submissions </a:t>
            </a:r>
            <a:br>
              <a:rPr lang="en-US" sz="2800" dirty="0"/>
            </a:br>
            <a:r>
              <a:rPr lang="en-US" sz="2800" dirty="0"/>
              <a:t>on M.1450 and M.1801</a:t>
            </a:r>
          </a:p>
        </p:txBody>
      </p:sp>
    </p:spTree>
    <p:extLst>
      <p:ext uri="{BB962C8B-B14F-4D97-AF65-F5344CB8AC3E}">
        <p14:creationId xmlns:p14="http://schemas.microsoft.com/office/powerpoint/2010/main" val="388857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Approve  ITU-R WP5A Submissions </a:t>
            </a:r>
            <a:br>
              <a:rPr lang="en-US" sz="2800" dirty="0"/>
            </a:br>
            <a:r>
              <a:rPr lang="en-US" sz="2800" dirty="0"/>
              <a:t>on M.1450 and M.1801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endParaRPr lang="en-US" sz="1800" u="sng" dirty="0"/>
          </a:p>
          <a:p>
            <a:pPr marL="0" indent="0">
              <a:buNone/>
            </a:pPr>
            <a:r>
              <a:rPr lang="en-US" sz="1800" u="sng" dirty="0"/>
              <a:t>Additional Background Information</a:t>
            </a:r>
          </a:p>
          <a:p>
            <a:endParaRPr lang="en-US" sz="1800" dirty="0"/>
          </a:p>
          <a:p>
            <a:r>
              <a:rPr lang="en-US" sz="1800" dirty="0"/>
              <a:t>At this time the next WP-5A has been delayed to 20-30 July 2020, due to Covid-19.  Submissions are due by 13 July  2020. </a:t>
            </a:r>
          </a:p>
          <a:p>
            <a:pPr lvl="1"/>
            <a:r>
              <a:rPr lang="en-US" sz="1800" dirty="0"/>
              <a:t>At this time the goal with the ITU liaison is to submit 1</a:t>
            </a:r>
            <a:r>
              <a:rPr lang="en-US" sz="1800" baseline="30000" dirty="0"/>
              <a:t>st</a:t>
            </a:r>
            <a:r>
              <a:rPr lang="en-US" sz="1800" dirty="0"/>
              <a:t> week of July.   </a:t>
            </a:r>
          </a:p>
          <a:p>
            <a:endParaRPr lang="en-US" sz="1800" dirty="0"/>
          </a:p>
          <a:p>
            <a:r>
              <a:rPr lang="en-US" sz="1800" dirty="0"/>
              <a:t>With uncertainty of meetings due to the pandemic, is why the time frame for the submission is stated as it is, in case the WP-5A meeting is delayed again.  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1332</TotalTime>
  <Words>301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Title slide</vt:lpstr>
      <vt:lpstr>PowerPoint Presentation</vt:lpstr>
      <vt:lpstr>Approve  ITU-R WP5A Submissions  on M.1450 and M.1801</vt:lpstr>
      <vt:lpstr>Approve  ITU-R WP5A Submissions  on M.1450 and M.1801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Holcomb, Jay</cp:lastModifiedBy>
  <cp:revision>110</cp:revision>
  <dcterms:created xsi:type="dcterms:W3CDTF">2017-02-01T20:21:43Z</dcterms:created>
  <dcterms:modified xsi:type="dcterms:W3CDTF">2020-05-26T17:15:33Z</dcterms:modified>
</cp:coreProperties>
</file>