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14"/>
  </p:notesMasterIdLst>
  <p:handoutMasterIdLst>
    <p:handoutMasterId r:id="rId15"/>
  </p:handoutMasterIdLst>
  <p:sldIdLst>
    <p:sldId id="361" r:id="rId3"/>
    <p:sldId id="287" r:id="rId4"/>
    <p:sldId id="288" r:id="rId5"/>
    <p:sldId id="289" r:id="rId6"/>
    <p:sldId id="685" r:id="rId7"/>
    <p:sldId id="686" r:id="rId8"/>
    <p:sldId id="691" r:id="rId9"/>
    <p:sldId id="687" r:id="rId10"/>
    <p:sldId id="688" r:id="rId11"/>
    <p:sldId id="689" r:id="rId12"/>
    <p:sldId id="690" r:id="rId13"/>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1152">
          <p15:clr>
            <a:srgbClr val="A4A3A4"/>
          </p15:clr>
        </p15:guide>
        <p15:guide id="2" pos="2928">
          <p15:clr>
            <a:srgbClr val="A4A3A4"/>
          </p15:clr>
        </p15:guide>
      </p15:sldGuideLst>
    </p:ext>
    <p:ext uri="{2D200454-40CA-4A62-9FC3-DE9A4176ACB9}">
      <p15:notesGuideLst xmlns:p15="http://schemas.microsoft.com/office/powerpoint/2012/main">
        <p15:guide id="1" orient="horz" pos="2929"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716" autoAdjust="0"/>
    <p:restoredTop sz="95437" autoAdjust="0"/>
  </p:normalViewPr>
  <p:slideViewPr>
    <p:cSldViewPr>
      <p:cViewPr varScale="1">
        <p:scale>
          <a:sx n="111" d="100"/>
          <a:sy n="111" d="100"/>
        </p:scale>
        <p:origin x="1230" y="78"/>
      </p:cViewPr>
      <p:guideLst>
        <p:guide orient="horz" pos="1152"/>
        <p:guide pos="2928"/>
      </p:guideLst>
    </p:cSldViewPr>
  </p:slideViewPr>
  <p:outlineViewPr>
    <p:cViewPr>
      <p:scale>
        <a:sx n="33" d="100"/>
        <a:sy n="33" d="100"/>
      </p:scale>
      <p:origin x="0" y="0"/>
    </p:cViewPr>
  </p:outlineViewPr>
  <p:notesTextViewPr>
    <p:cViewPr>
      <p:scale>
        <a:sx n="50" d="100"/>
        <a:sy n="50" d="100"/>
      </p:scale>
      <p:origin x="0" y="0"/>
    </p:cViewPr>
  </p:notesTextViewPr>
  <p:sorterViewPr>
    <p:cViewPr>
      <p:scale>
        <a:sx n="100" d="100"/>
        <a:sy n="100" d="100"/>
      </p:scale>
      <p:origin x="0" y="0"/>
    </p:cViewPr>
  </p:sorterViewPr>
  <p:notesViewPr>
    <p:cSldViewPr>
      <p:cViewPr varScale="1">
        <p:scale>
          <a:sx n="54" d="100"/>
          <a:sy n="54" d="100"/>
        </p:scale>
        <p:origin x="-1386" y="-108"/>
      </p:cViewPr>
      <p:guideLst>
        <p:guide orient="horz" pos="292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85" tIns="46092" rIns="92185" bIns="46092" numCol="1" anchor="t" anchorCtr="0" compatLnSpc="1">
            <a:prstTxWarp prst="textNoShape">
              <a:avLst/>
            </a:prstTxWarp>
          </a:bodyPr>
          <a:lstStyle>
            <a:lvl1pPr defTabSz="922126">
              <a:lnSpc>
                <a:spcPct val="100000"/>
              </a:lnSpc>
              <a:spcBef>
                <a:spcPct val="0"/>
              </a:spcBef>
              <a:defRPr sz="1200">
                <a:cs typeface="+mn-cs"/>
              </a:defRPr>
            </a:lvl1pPr>
          </a:lstStyle>
          <a:p>
            <a:pPr>
              <a:defRPr/>
            </a:pPr>
            <a:endParaRPr lang="en-US"/>
          </a:p>
        </p:txBody>
      </p:sp>
      <p:sp>
        <p:nvSpPr>
          <p:cNvPr id="43011" name="Rectangle 3"/>
          <p:cNvSpPr>
            <a:spLocks noGrp="1" noChangeArrowheads="1"/>
          </p:cNvSpPr>
          <p:nvPr>
            <p:ph type="dt" sz="quarter" idx="1"/>
          </p:nvPr>
        </p:nvSpPr>
        <p:spPr bwMode="auto">
          <a:xfrm>
            <a:off x="3971509" y="6"/>
            <a:ext cx="3038896" cy="462916"/>
          </a:xfrm>
          <a:prstGeom prst="rect">
            <a:avLst/>
          </a:prstGeom>
          <a:noFill/>
          <a:ln w="9525">
            <a:noFill/>
            <a:miter lim="800000"/>
            <a:headEnd/>
            <a:tailEnd/>
          </a:ln>
          <a:effectLst/>
        </p:spPr>
        <p:txBody>
          <a:bodyPr vert="horz" wrap="square" lIns="92185" tIns="46092" rIns="92185" bIns="46092" numCol="1" anchor="t" anchorCtr="0" compatLnSpc="1">
            <a:prstTxWarp prst="textNoShape">
              <a:avLst/>
            </a:prstTxWarp>
          </a:bodyPr>
          <a:lstStyle>
            <a:lvl1pPr algn="r" defTabSz="922126">
              <a:lnSpc>
                <a:spcPct val="100000"/>
              </a:lnSpc>
              <a:spcBef>
                <a:spcPct val="0"/>
              </a:spcBef>
              <a:defRPr sz="1200">
                <a:cs typeface="+mn-cs"/>
              </a:defRPr>
            </a:lvl1pPr>
          </a:lstStyle>
          <a:p>
            <a:pPr>
              <a:defRPr/>
            </a:pPr>
            <a:endParaRPr lang="en-US"/>
          </a:p>
        </p:txBody>
      </p:sp>
      <p:sp>
        <p:nvSpPr>
          <p:cNvPr id="43012" name="Rectangle 4"/>
          <p:cNvSpPr>
            <a:spLocks noGrp="1" noChangeArrowheads="1"/>
          </p:cNvSpPr>
          <p:nvPr>
            <p:ph type="ftr" sz="quarter" idx="2"/>
          </p:nvPr>
        </p:nvSpPr>
        <p:spPr bwMode="auto">
          <a:xfrm>
            <a:off x="5" y="8833489"/>
            <a:ext cx="3038896" cy="462916"/>
          </a:xfrm>
          <a:prstGeom prst="rect">
            <a:avLst/>
          </a:prstGeom>
          <a:noFill/>
          <a:ln w="9525">
            <a:noFill/>
            <a:miter lim="800000"/>
            <a:headEnd/>
            <a:tailEnd/>
          </a:ln>
          <a:effectLst/>
        </p:spPr>
        <p:txBody>
          <a:bodyPr vert="horz" wrap="square" lIns="92185" tIns="46092" rIns="92185" bIns="46092" numCol="1" anchor="b" anchorCtr="0" compatLnSpc="1">
            <a:prstTxWarp prst="textNoShape">
              <a:avLst/>
            </a:prstTxWarp>
          </a:bodyPr>
          <a:lstStyle>
            <a:lvl1pPr defTabSz="922126">
              <a:lnSpc>
                <a:spcPct val="100000"/>
              </a:lnSpc>
              <a:spcBef>
                <a:spcPct val="0"/>
              </a:spcBef>
              <a:defRPr sz="1200">
                <a:cs typeface="+mn-cs"/>
              </a:defRPr>
            </a:lvl1pPr>
          </a:lstStyle>
          <a:p>
            <a:pPr>
              <a:defRPr/>
            </a:pPr>
            <a:endParaRPr lang="en-US"/>
          </a:p>
        </p:txBody>
      </p:sp>
      <p:sp>
        <p:nvSpPr>
          <p:cNvPr id="43013" name="Rectangle 5"/>
          <p:cNvSpPr>
            <a:spLocks noGrp="1" noChangeArrowheads="1"/>
          </p:cNvSpPr>
          <p:nvPr>
            <p:ph type="sldNum" sz="quarter" idx="3"/>
          </p:nvPr>
        </p:nvSpPr>
        <p:spPr bwMode="auto">
          <a:xfrm>
            <a:off x="3971509" y="8833489"/>
            <a:ext cx="3038896" cy="462916"/>
          </a:xfrm>
          <a:prstGeom prst="rect">
            <a:avLst/>
          </a:prstGeom>
          <a:noFill/>
          <a:ln w="9525">
            <a:noFill/>
            <a:miter lim="800000"/>
            <a:headEnd/>
            <a:tailEnd/>
          </a:ln>
          <a:effectLst/>
        </p:spPr>
        <p:txBody>
          <a:bodyPr vert="horz" wrap="square" lIns="92185" tIns="46092" rIns="92185" bIns="46092" numCol="1" anchor="b" anchorCtr="0" compatLnSpc="1">
            <a:prstTxWarp prst="textNoShape">
              <a:avLst/>
            </a:prstTxWarp>
          </a:bodyPr>
          <a:lstStyle>
            <a:lvl1pPr algn="r" defTabSz="922126">
              <a:lnSpc>
                <a:spcPct val="100000"/>
              </a:lnSpc>
              <a:spcBef>
                <a:spcPct val="0"/>
              </a:spcBef>
              <a:defRPr sz="1200">
                <a:cs typeface="+mn-cs"/>
              </a:defRPr>
            </a:lvl1pPr>
          </a:lstStyle>
          <a:p>
            <a:pPr>
              <a:defRPr/>
            </a:pPr>
            <a:fld id="{9F042E5D-BF76-408E-AF8C-1E201793EC83}" type="slidenum">
              <a:rPr lang="en-US"/>
              <a:pPr>
                <a:defRPr/>
              </a:pPr>
              <a:t>‹#›</a:t>
            </a:fld>
            <a:endParaRPr lang="en-US"/>
          </a:p>
        </p:txBody>
      </p:sp>
    </p:spTree>
    <p:extLst>
      <p:ext uri="{BB962C8B-B14F-4D97-AF65-F5344CB8AC3E}">
        <p14:creationId xmlns:p14="http://schemas.microsoft.com/office/powerpoint/2010/main" val="27992520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85" tIns="46092" rIns="92185" bIns="46092" numCol="1" anchor="t" anchorCtr="0" compatLnSpc="1">
            <a:prstTxWarp prst="textNoShape">
              <a:avLst/>
            </a:prstTxWarp>
          </a:bodyPr>
          <a:lstStyle>
            <a:lvl1pPr defTabSz="922126">
              <a:lnSpc>
                <a:spcPct val="100000"/>
              </a:lnSpc>
              <a:spcBef>
                <a:spcPct val="0"/>
              </a:spcBef>
              <a:defRPr sz="1200">
                <a:cs typeface="+mn-cs"/>
              </a:defRPr>
            </a:lvl1pPr>
          </a:lstStyle>
          <a:p>
            <a:pPr>
              <a:defRPr/>
            </a:pPr>
            <a:endParaRPr lang="en-US"/>
          </a:p>
        </p:txBody>
      </p:sp>
      <p:sp>
        <p:nvSpPr>
          <p:cNvPr id="4099" name="Rectangle 3"/>
          <p:cNvSpPr>
            <a:spLocks noGrp="1" noChangeArrowheads="1"/>
          </p:cNvSpPr>
          <p:nvPr>
            <p:ph type="dt" idx="1"/>
          </p:nvPr>
        </p:nvSpPr>
        <p:spPr bwMode="auto">
          <a:xfrm>
            <a:off x="3971509" y="6"/>
            <a:ext cx="3038896" cy="462916"/>
          </a:xfrm>
          <a:prstGeom prst="rect">
            <a:avLst/>
          </a:prstGeom>
          <a:noFill/>
          <a:ln w="9525">
            <a:noFill/>
            <a:miter lim="800000"/>
            <a:headEnd/>
            <a:tailEnd/>
          </a:ln>
          <a:effectLst/>
        </p:spPr>
        <p:txBody>
          <a:bodyPr vert="horz" wrap="square" lIns="92185" tIns="46092" rIns="92185" bIns="46092" numCol="1" anchor="t" anchorCtr="0" compatLnSpc="1">
            <a:prstTxWarp prst="textNoShape">
              <a:avLst/>
            </a:prstTxWarp>
          </a:bodyPr>
          <a:lstStyle>
            <a:lvl1pPr algn="r" defTabSz="922126">
              <a:lnSpc>
                <a:spcPct val="100000"/>
              </a:lnSpc>
              <a:spcBef>
                <a:spcPct val="0"/>
              </a:spcBef>
              <a:defRPr sz="1200">
                <a:cs typeface="+mn-cs"/>
              </a:defRPr>
            </a:lvl1pPr>
          </a:lstStyle>
          <a:p>
            <a:pPr>
              <a:defRPr/>
            </a:pPr>
            <a:endParaRPr lang="en-US"/>
          </a:p>
        </p:txBody>
      </p:sp>
      <p:sp>
        <p:nvSpPr>
          <p:cNvPr id="45060" name="Rectangle 4"/>
          <p:cNvSpPr>
            <a:spLocks noGrp="1" noRot="1" noChangeAspect="1" noChangeArrowheads="1" noTextEdit="1"/>
          </p:cNvSpPr>
          <p:nvPr>
            <p:ph type="sldImg" idx="2"/>
          </p:nvPr>
        </p:nvSpPr>
        <p:spPr bwMode="auto">
          <a:xfrm>
            <a:off x="1182688" y="701675"/>
            <a:ext cx="4646612" cy="34861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34199" y="4416746"/>
            <a:ext cx="5142016" cy="4178942"/>
          </a:xfrm>
          <a:prstGeom prst="rect">
            <a:avLst/>
          </a:prstGeom>
          <a:noFill/>
          <a:ln w="9525">
            <a:noFill/>
            <a:miter lim="800000"/>
            <a:headEnd/>
            <a:tailEnd/>
          </a:ln>
          <a:effectLst/>
        </p:spPr>
        <p:txBody>
          <a:bodyPr vert="horz" wrap="square" lIns="92185" tIns="46092" rIns="92185" bIns="4609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5" y="8833489"/>
            <a:ext cx="3038896" cy="462916"/>
          </a:xfrm>
          <a:prstGeom prst="rect">
            <a:avLst/>
          </a:prstGeom>
          <a:noFill/>
          <a:ln w="9525">
            <a:noFill/>
            <a:miter lim="800000"/>
            <a:headEnd/>
            <a:tailEnd/>
          </a:ln>
          <a:effectLst/>
        </p:spPr>
        <p:txBody>
          <a:bodyPr vert="horz" wrap="square" lIns="92185" tIns="46092" rIns="92185" bIns="46092" numCol="1" anchor="b" anchorCtr="0" compatLnSpc="1">
            <a:prstTxWarp prst="textNoShape">
              <a:avLst/>
            </a:prstTxWarp>
          </a:bodyPr>
          <a:lstStyle>
            <a:lvl1pPr defTabSz="922126">
              <a:lnSpc>
                <a:spcPct val="100000"/>
              </a:lnSpc>
              <a:spcBef>
                <a:spcPct val="0"/>
              </a:spcBef>
              <a:defRPr sz="1200">
                <a:cs typeface="+mn-cs"/>
              </a:defRPr>
            </a:lvl1pPr>
          </a:lstStyle>
          <a:p>
            <a:pPr>
              <a:defRPr/>
            </a:pPr>
            <a:endParaRPr lang="en-US"/>
          </a:p>
        </p:txBody>
      </p:sp>
      <p:sp>
        <p:nvSpPr>
          <p:cNvPr id="4103" name="Rectangle 7"/>
          <p:cNvSpPr>
            <a:spLocks noGrp="1" noChangeArrowheads="1"/>
          </p:cNvSpPr>
          <p:nvPr>
            <p:ph type="sldNum" sz="quarter" idx="5"/>
          </p:nvPr>
        </p:nvSpPr>
        <p:spPr bwMode="auto">
          <a:xfrm>
            <a:off x="3971509" y="8833489"/>
            <a:ext cx="3038896" cy="462916"/>
          </a:xfrm>
          <a:prstGeom prst="rect">
            <a:avLst/>
          </a:prstGeom>
          <a:noFill/>
          <a:ln w="9525">
            <a:noFill/>
            <a:miter lim="800000"/>
            <a:headEnd/>
            <a:tailEnd/>
          </a:ln>
          <a:effectLst/>
        </p:spPr>
        <p:txBody>
          <a:bodyPr vert="horz" wrap="square" lIns="92185" tIns="46092" rIns="92185" bIns="46092" numCol="1" anchor="b" anchorCtr="0" compatLnSpc="1">
            <a:prstTxWarp prst="textNoShape">
              <a:avLst/>
            </a:prstTxWarp>
          </a:bodyPr>
          <a:lstStyle>
            <a:lvl1pPr algn="r" defTabSz="922126">
              <a:lnSpc>
                <a:spcPct val="100000"/>
              </a:lnSpc>
              <a:spcBef>
                <a:spcPct val="0"/>
              </a:spcBef>
              <a:defRPr sz="1200">
                <a:cs typeface="+mn-cs"/>
              </a:defRPr>
            </a:lvl1pPr>
          </a:lstStyle>
          <a:p>
            <a:pPr>
              <a:defRPr/>
            </a:pPr>
            <a:fld id="{3F4789A0-AAA0-4A8A-9A40-13BCD6237604}" type="slidenum">
              <a:rPr lang="en-US"/>
              <a:pPr>
                <a:defRPr/>
              </a:pPr>
              <a:t>‹#›</a:t>
            </a:fld>
            <a:endParaRPr lang="en-US"/>
          </a:p>
        </p:txBody>
      </p:sp>
    </p:spTree>
    <p:extLst>
      <p:ext uri="{BB962C8B-B14F-4D97-AF65-F5344CB8AC3E}">
        <p14:creationId xmlns:p14="http://schemas.microsoft.com/office/powerpoint/2010/main" val="21419515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4789A0-AAA0-4A8A-9A40-13BCD6237604}" type="slidenum">
              <a:rPr lang="en-US" smtClean="0"/>
              <a:pPr>
                <a:defRPr/>
              </a:pPr>
              <a:t>1</a:t>
            </a:fld>
            <a:endParaRPr lang="en-US"/>
          </a:p>
        </p:txBody>
      </p:sp>
    </p:spTree>
    <p:extLst>
      <p:ext uri="{BB962C8B-B14F-4D97-AF65-F5344CB8AC3E}">
        <p14:creationId xmlns:p14="http://schemas.microsoft.com/office/powerpoint/2010/main" val="24220287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E021F72-5A2D-4EBF-9D13-D35A5BD6752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21FD272-7419-4152-A918-3B2CE6CB50B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8916C83-32D5-4183-8BB8-F71204289A3C}"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Table Placeholder 2"/>
          <p:cNvSpPr>
            <a:spLocks noGrp="1"/>
          </p:cNvSpPr>
          <p:nvPr>
            <p:ph type="tbl" idx="1"/>
          </p:nvPr>
        </p:nvSpPr>
        <p:spPr>
          <a:xfrm>
            <a:off x="685800" y="1981200"/>
            <a:ext cx="7772400" cy="4114800"/>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CCB76B9-85C7-4C18-BFB5-33B122916F68}"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extLst>
      <p:ext uri="{BB962C8B-B14F-4D97-AF65-F5344CB8AC3E}">
        <p14:creationId xmlns:p14="http://schemas.microsoft.com/office/powerpoint/2010/main" val="34464686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696913"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November 2019</a:t>
            </a:r>
            <a:endParaRPr lang="en-GB" dirty="0"/>
          </a:p>
        </p:txBody>
      </p:sp>
    </p:spTree>
    <p:extLst>
      <p:ext uri="{BB962C8B-B14F-4D97-AF65-F5344CB8AC3E}">
        <p14:creationId xmlns:p14="http://schemas.microsoft.com/office/powerpoint/2010/main" val="11080068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extLst>
      <p:ext uri="{BB962C8B-B14F-4D97-AF65-F5344CB8AC3E}">
        <p14:creationId xmlns:p14="http://schemas.microsoft.com/office/powerpoint/2010/main" val="5236846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981201"/>
            <a:ext cx="3808413"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1"/>
            <a:ext cx="381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2019</a:t>
            </a:r>
            <a:endParaRPr lang="en-GB"/>
          </a:p>
        </p:txBody>
      </p:sp>
      <p:sp>
        <p:nvSpPr>
          <p:cNvPr id="6" name="Footer Placeholder 5"/>
          <p:cNvSpPr>
            <a:spLocks noGrp="1"/>
          </p:cNvSpPr>
          <p:nvPr>
            <p:ph type="ftr" idx="11"/>
          </p:nvPr>
        </p:nvSpPr>
        <p:spPr/>
        <p:txBody>
          <a:bodyPr/>
          <a:lstStyle>
            <a:lvl1pPr>
              <a:defRPr/>
            </a:lvl1pPr>
          </a:lstStyle>
          <a:p>
            <a:r>
              <a:rPr lang="en-GB"/>
              <a:t>Robert Stacey,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extLst>
      <p:ext uri="{BB962C8B-B14F-4D97-AF65-F5344CB8AC3E}">
        <p14:creationId xmlns:p14="http://schemas.microsoft.com/office/powerpoint/2010/main" val="258286964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2019</a:t>
            </a:r>
            <a:endParaRPr lang="en-GB"/>
          </a:p>
        </p:txBody>
      </p:sp>
      <p:sp>
        <p:nvSpPr>
          <p:cNvPr id="8" name="Footer Placeholder 7"/>
          <p:cNvSpPr>
            <a:spLocks noGrp="1"/>
          </p:cNvSpPr>
          <p:nvPr>
            <p:ph type="ftr" idx="11"/>
          </p:nvPr>
        </p:nvSpPr>
        <p:spPr>
          <a:xfrm>
            <a:off x="5643570" y="6475415"/>
            <a:ext cx="2898768" cy="180975"/>
          </a:xfrm>
        </p:spPr>
        <p:txBody>
          <a:bodyPr/>
          <a:lstStyle>
            <a:lvl1pPr>
              <a:defRPr/>
            </a:lvl1pPr>
          </a:lstStyle>
          <a:p>
            <a:r>
              <a:rPr lang="en-GB"/>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extLst>
      <p:ext uri="{BB962C8B-B14F-4D97-AF65-F5344CB8AC3E}">
        <p14:creationId xmlns:p14="http://schemas.microsoft.com/office/powerpoint/2010/main" val="310871607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2019</a:t>
            </a:r>
            <a:endParaRPr lang="en-GB"/>
          </a:p>
        </p:txBody>
      </p:sp>
      <p:sp>
        <p:nvSpPr>
          <p:cNvPr id="4" name="Footer Placeholder 3"/>
          <p:cNvSpPr>
            <a:spLocks noGrp="1"/>
          </p:cNvSpPr>
          <p:nvPr>
            <p:ph type="ftr" idx="11"/>
          </p:nvPr>
        </p:nvSpPr>
        <p:spPr/>
        <p:txBody>
          <a:bodyPr/>
          <a:lstStyle>
            <a:lvl1pPr>
              <a:defRPr/>
            </a:lvl1pPr>
          </a:lstStyle>
          <a:p>
            <a:r>
              <a:rPr lang="en-GB"/>
              <a:t>Robert Stacey,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extLst>
      <p:ext uri="{BB962C8B-B14F-4D97-AF65-F5344CB8AC3E}">
        <p14:creationId xmlns:p14="http://schemas.microsoft.com/office/powerpoint/2010/main" val="131494137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2019</a:t>
            </a:r>
            <a:endParaRPr lang="en-GB"/>
          </a:p>
        </p:txBody>
      </p:sp>
      <p:sp>
        <p:nvSpPr>
          <p:cNvPr id="3" name="Footer Placeholder 2"/>
          <p:cNvSpPr>
            <a:spLocks noGrp="1"/>
          </p:cNvSpPr>
          <p:nvPr>
            <p:ph type="ftr" idx="11"/>
          </p:nvPr>
        </p:nvSpPr>
        <p:spPr/>
        <p:txBody>
          <a:bodyPr/>
          <a:lstStyle>
            <a:lvl1pPr>
              <a:defRPr/>
            </a:lvl1pPr>
          </a:lstStyle>
          <a:p>
            <a:r>
              <a:rPr lang="en-GB"/>
              <a:t>Robert Stacey,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extLst>
      <p:ext uri="{BB962C8B-B14F-4D97-AF65-F5344CB8AC3E}">
        <p14:creationId xmlns:p14="http://schemas.microsoft.com/office/powerpoint/2010/main" val="3934647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8910AE4-85DC-4894-8AA6-C2187499416B}"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extLst>
      <p:ext uri="{BB962C8B-B14F-4D97-AF65-F5344CB8AC3E}">
        <p14:creationId xmlns:p14="http://schemas.microsoft.com/office/powerpoint/2010/main" val="135453290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685802"/>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2"/>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extLst>
      <p:ext uri="{BB962C8B-B14F-4D97-AF65-F5344CB8AC3E}">
        <p14:creationId xmlns:p14="http://schemas.microsoft.com/office/powerpoint/2010/main" val="174686501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461964" y="823387"/>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45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14308" indent="-128585">
              <a:buFont typeface="Lucida Grande"/>
              <a:buChar char="﹣"/>
              <a:defRPr>
                <a:latin typeface="Calibri" panose="020F0502020204030204" pitchFamily="34" charset="0"/>
                <a:cs typeface="Calibri" panose="020F0502020204030204" pitchFamily="34" charset="0"/>
              </a:defRPr>
            </a:lvl4pPr>
            <a:lvl5pPr marL="298840" indent="-82152" defTabSz="513147">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886510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5FAFA7F-DAC6-4AD4-9B8D-4F97BD8402E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F756E78-B411-4A49-8A56-75D9C3D57CC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38CEB37-5104-4A8D-B584-F10BB83859B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67EF0D1-CDA8-4A2C-97F1-BCCEC62488B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5F5AC62-79C9-439A-9F92-7BF53B4E81E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3102C4A-262E-4FC3-8014-622FD9074A7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FCBBC5D-32F8-4359-BF9B-38DBA3AD3F0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theme" Target="../theme/theme2.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spcBef>
                <a:spcPct val="0"/>
              </a:spcBef>
              <a:defRPr sz="1400">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lnSpc>
                <a:spcPct val="100000"/>
              </a:lnSpc>
              <a:spcBef>
                <a:spcPct val="0"/>
              </a:spcBef>
              <a:defRPr sz="1400">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defRPr sz="1400">
                <a:cs typeface="+mn-cs"/>
              </a:defRPr>
            </a:lvl1pPr>
          </a:lstStyle>
          <a:p>
            <a:pPr>
              <a:defRPr/>
            </a:pPr>
            <a:fld id="{9D398DEB-576E-470D-A31C-B5D1605DDD3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685802"/>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1" y="1981201"/>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November 2019</a:t>
            </a:r>
            <a:endParaRPr lang="en-GB" dirty="0"/>
          </a:p>
        </p:txBody>
      </p:sp>
      <p:sp>
        <p:nvSpPr>
          <p:cNvPr id="1028" name="Rectangle 4"/>
          <p:cNvSpPr>
            <a:spLocks noGrp="1" noChangeArrowheads="1"/>
          </p:cNvSpPr>
          <p:nvPr>
            <p:ph type="ftr"/>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
        <p:nvSpPr>
          <p:cNvPr id="1029" name="Rectangle 5"/>
          <p:cNvSpPr>
            <a:spLocks noGrp="1" noChangeArrowheads="1"/>
          </p:cNvSpPr>
          <p:nvPr>
            <p:ph type="sldNum"/>
          </p:nvPr>
        </p:nvSpPr>
        <p:spPr bwMode="auto">
          <a:xfrm>
            <a:off x="4344989" y="6475415"/>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6475414"/>
            <a:ext cx="31418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userDrawn="1"/>
        </p:nvSpPr>
        <p:spPr bwMode="auto">
          <a:xfrm>
            <a:off x="5000629"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802.11-19/1753r0</a:t>
            </a:r>
          </a:p>
        </p:txBody>
      </p:sp>
    </p:spTree>
    <p:extLst>
      <p:ext uri="{BB962C8B-B14F-4D97-AF65-F5344CB8AC3E}">
        <p14:creationId xmlns:p14="http://schemas.microsoft.com/office/powerpoint/2010/main" val="392920701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14.xml"/><Relationship Id="rId4" Type="http://schemas.openxmlformats.org/officeDocument/2006/relationships/hyperlink" Target="http://www.ieee.org/about/corporate/governance"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5"/>
          <p:cNvSpPr>
            <a:spLocks noGrp="1"/>
          </p:cNvSpPr>
          <p:nvPr>
            <p:ph type="sldNum" sz="quarter" idx="12"/>
          </p:nvPr>
        </p:nvSpPr>
        <p:spPr/>
        <p:txBody>
          <a:bodyPr/>
          <a:lstStyle/>
          <a:p>
            <a:pPr>
              <a:defRPr/>
            </a:pPr>
            <a:fld id="{B120C4F2-6A6A-43CE-B303-91A81F3DB43A}" type="slidenum">
              <a:rPr lang="en-US" smtClean="0"/>
              <a:pPr>
                <a:defRPr/>
              </a:pPr>
              <a:t>1</a:t>
            </a:fld>
            <a:endParaRPr lang="en-US"/>
          </a:p>
        </p:txBody>
      </p:sp>
      <p:sp>
        <p:nvSpPr>
          <p:cNvPr id="2052" name="Rectangle 2"/>
          <p:cNvSpPr>
            <a:spLocks noGrp="1" noChangeArrowheads="1"/>
          </p:cNvSpPr>
          <p:nvPr>
            <p:ph type="title"/>
          </p:nvPr>
        </p:nvSpPr>
        <p:spPr>
          <a:xfrm>
            <a:off x="457200" y="1600200"/>
            <a:ext cx="7467600" cy="3962400"/>
          </a:xfrm>
        </p:spPr>
        <p:txBody>
          <a:bodyPr/>
          <a:lstStyle/>
          <a:p>
            <a:pPr eaLnBrk="1" hangingPunct="1"/>
            <a:r>
              <a:rPr lang="en-US" sz="4000" dirty="0"/>
              <a:t>IEEE 802 LMSC 02 June 2020</a:t>
            </a:r>
            <a:br>
              <a:rPr lang="en-US" sz="4000" dirty="0"/>
            </a:br>
            <a:br>
              <a:rPr lang="en-US" sz="4000" dirty="0"/>
            </a:br>
            <a:r>
              <a:rPr lang="en-US" sz="4000" dirty="0"/>
              <a:t>802 Executive Committee </a:t>
            </a:r>
            <a:br>
              <a:rPr lang="en-US" sz="4000" dirty="0"/>
            </a:br>
            <a:r>
              <a:rPr lang="en-US" sz="4000" dirty="0"/>
              <a:t>Electronic Meeting</a:t>
            </a:r>
            <a:br>
              <a:rPr lang="en-US" sz="4000" dirty="0"/>
            </a:br>
            <a:br>
              <a:rPr lang="en-US" sz="4000" dirty="0"/>
            </a:br>
            <a:endParaRPr lang="en-US" sz="4000" dirty="0"/>
          </a:p>
        </p:txBody>
      </p:sp>
      <p:sp>
        <p:nvSpPr>
          <p:cNvPr id="2" name="TextBox 1"/>
          <p:cNvSpPr txBox="1"/>
          <p:nvPr/>
        </p:nvSpPr>
        <p:spPr>
          <a:xfrm>
            <a:off x="4038600" y="6488668"/>
            <a:ext cx="5283133" cy="369332"/>
          </a:xfrm>
          <a:prstGeom prst="rect">
            <a:avLst/>
          </a:prstGeom>
          <a:noFill/>
        </p:spPr>
        <p:txBody>
          <a:bodyPr wrap="square" rtlCol="0">
            <a:spAutoFit/>
          </a:bodyPr>
          <a:lstStyle/>
          <a:p>
            <a:r>
              <a:rPr lang="en-US" dirty="0"/>
              <a:t>DCN ec-20-0099-01-00EC</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D3D8A8-FC60-4564-BF0D-A5F2F9BF1DDE}"/>
              </a:ext>
            </a:extLst>
          </p:cNvPr>
          <p:cNvSpPr>
            <a:spLocks noGrp="1"/>
          </p:cNvSpPr>
          <p:nvPr>
            <p:ph type="title"/>
          </p:nvPr>
        </p:nvSpPr>
        <p:spPr/>
        <p:txBody>
          <a:bodyPr/>
          <a:lstStyle/>
          <a:p>
            <a:r>
              <a:rPr lang="en-US" dirty="0"/>
              <a:t>802 P&amp;P 5.8.2 WG Elections </a:t>
            </a:r>
          </a:p>
        </p:txBody>
      </p:sp>
      <p:sp>
        <p:nvSpPr>
          <p:cNvPr id="3" name="Content Placeholder 2">
            <a:extLst>
              <a:ext uri="{FF2B5EF4-FFF2-40B4-BE49-F238E27FC236}">
                <a16:creationId xmlns:a16="http://schemas.microsoft.com/office/drawing/2014/main" id="{43F34C44-9A11-4FAF-A190-26ED3059460F}"/>
              </a:ext>
            </a:extLst>
          </p:cNvPr>
          <p:cNvSpPr>
            <a:spLocks noGrp="1"/>
          </p:cNvSpPr>
          <p:nvPr>
            <p:ph idx="1"/>
          </p:nvPr>
        </p:nvSpPr>
        <p:spPr/>
        <p:txBody>
          <a:bodyPr/>
          <a:lstStyle/>
          <a:p>
            <a:pPr marL="0" indent="0">
              <a:buNone/>
            </a:pPr>
            <a:r>
              <a:rPr lang="en-US" sz="1800" dirty="0"/>
              <a:t>5.8.2 Working Group Policies and Procedures</a:t>
            </a:r>
          </a:p>
          <a:p>
            <a:pPr marL="0" indent="0">
              <a:buNone/>
            </a:pPr>
            <a:r>
              <a:rPr lang="en-US" sz="1800" dirty="0"/>
              <a:t>The IEEE 802 LMSC Working Group Policies and Procedures shall be used as the Policies and Procedures for IEEE 802 Working Groups. </a:t>
            </a:r>
            <a:r>
              <a:rPr lang="en-US" sz="1800" b="1" dirty="0"/>
              <a:t>The requirements for the election and confirmation of Working Group officers are stated in the IEEE 802 LMSC Working Group Policies and Procedures.</a:t>
            </a:r>
          </a:p>
          <a:p>
            <a:pPr marL="0" indent="0">
              <a:buNone/>
            </a:pPr>
            <a:endParaRPr lang="en-US" sz="1800" dirty="0"/>
          </a:p>
        </p:txBody>
      </p:sp>
      <p:sp>
        <p:nvSpPr>
          <p:cNvPr id="4" name="Slide Number Placeholder 3">
            <a:extLst>
              <a:ext uri="{FF2B5EF4-FFF2-40B4-BE49-F238E27FC236}">
                <a16:creationId xmlns:a16="http://schemas.microsoft.com/office/drawing/2014/main" id="{ED575638-4FCA-4ED4-BEBA-676734943B65}"/>
              </a:ext>
            </a:extLst>
          </p:cNvPr>
          <p:cNvSpPr>
            <a:spLocks noGrp="1"/>
          </p:cNvSpPr>
          <p:nvPr>
            <p:ph type="sldNum" sz="quarter" idx="12"/>
          </p:nvPr>
        </p:nvSpPr>
        <p:spPr/>
        <p:txBody>
          <a:bodyPr/>
          <a:lstStyle/>
          <a:p>
            <a:pPr>
              <a:defRPr/>
            </a:pPr>
            <a:fld id="{C8910AE4-85DC-4894-8AA6-C2187499416B}" type="slidenum">
              <a:rPr lang="en-US" smtClean="0"/>
              <a:pPr>
                <a:defRPr/>
              </a:pPr>
              <a:t>10</a:t>
            </a:fld>
            <a:endParaRPr lang="en-US"/>
          </a:p>
        </p:txBody>
      </p:sp>
    </p:spTree>
    <p:extLst>
      <p:ext uri="{BB962C8B-B14F-4D97-AF65-F5344CB8AC3E}">
        <p14:creationId xmlns:p14="http://schemas.microsoft.com/office/powerpoint/2010/main" val="17015922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7885C-5F18-4B83-ACDC-045DF6ED4B64}"/>
              </a:ext>
            </a:extLst>
          </p:cNvPr>
          <p:cNvSpPr>
            <a:spLocks noGrp="1"/>
          </p:cNvSpPr>
          <p:nvPr>
            <p:ph type="title"/>
          </p:nvPr>
        </p:nvSpPr>
        <p:spPr>
          <a:xfrm>
            <a:off x="685800" y="190500"/>
            <a:ext cx="7772400" cy="1143000"/>
          </a:xfrm>
        </p:spPr>
        <p:txBody>
          <a:bodyPr/>
          <a:lstStyle/>
          <a:p>
            <a:r>
              <a:rPr lang="en-US" dirty="0"/>
              <a:t>802 WG P&amp;P 3.1 Elections </a:t>
            </a:r>
          </a:p>
        </p:txBody>
      </p:sp>
      <p:sp>
        <p:nvSpPr>
          <p:cNvPr id="3" name="Content Placeholder 2">
            <a:extLst>
              <a:ext uri="{FF2B5EF4-FFF2-40B4-BE49-F238E27FC236}">
                <a16:creationId xmlns:a16="http://schemas.microsoft.com/office/drawing/2014/main" id="{04907857-2807-44F2-8A1F-82589670A1DD}"/>
              </a:ext>
            </a:extLst>
          </p:cNvPr>
          <p:cNvSpPr>
            <a:spLocks noGrp="1"/>
          </p:cNvSpPr>
          <p:nvPr>
            <p:ph idx="1"/>
          </p:nvPr>
        </p:nvSpPr>
        <p:spPr>
          <a:xfrm>
            <a:off x="695864" y="1333500"/>
            <a:ext cx="7772400" cy="4495800"/>
          </a:xfrm>
        </p:spPr>
        <p:txBody>
          <a:bodyPr/>
          <a:lstStyle/>
          <a:p>
            <a:pPr marL="0" indent="0">
              <a:buNone/>
            </a:pPr>
            <a:r>
              <a:rPr lang="en-US" sz="1200" dirty="0"/>
              <a:t>3.1 Election or Appointment of Officers</a:t>
            </a:r>
            <a:br>
              <a:rPr lang="en-US" sz="1200" dirty="0"/>
            </a:br>
            <a:endParaRPr lang="en-US" sz="1200" dirty="0"/>
          </a:p>
          <a:p>
            <a:pPr marL="0" indent="0">
              <a:buNone/>
            </a:pPr>
            <a:r>
              <a:rPr lang="en-US" sz="1200" b="1" dirty="0"/>
              <a:t>A Working Group may elect a new Chair or Vice Chair at any plenary session, subject to</a:t>
            </a:r>
          </a:p>
          <a:p>
            <a:pPr marL="0" indent="0">
              <a:buNone/>
            </a:pPr>
            <a:r>
              <a:rPr lang="en-US" sz="1200" b="1" dirty="0"/>
              <a:t>confirmation by the IEEE802 LMSC Sponsor</a:t>
            </a:r>
            <a:br>
              <a:rPr lang="en-US" sz="1200" dirty="0"/>
            </a:br>
            <a:endParaRPr lang="en-US" sz="1200" dirty="0"/>
          </a:p>
          <a:p>
            <a:pPr marL="0" indent="0">
              <a:buNone/>
            </a:pPr>
            <a:r>
              <a:rPr lang="en-US" sz="1200" dirty="0"/>
              <a:t>All Working Group elections become effective at the end of the plenary session where the</a:t>
            </a:r>
          </a:p>
          <a:p>
            <a:pPr marL="0" indent="0">
              <a:buNone/>
            </a:pPr>
            <a:r>
              <a:rPr lang="en-US" sz="1200" dirty="0"/>
              <a:t>election occurs. A plenary session is as defined in the “Plenary sessions” subclause of the IEEE</a:t>
            </a:r>
          </a:p>
          <a:p>
            <a:pPr marL="0" indent="0">
              <a:buNone/>
            </a:pPr>
            <a:r>
              <a:rPr lang="en-US" sz="1200" dirty="0"/>
              <a:t>802 LMSC Operations Manual. Prior to the end of that plenary session, persons that have been</a:t>
            </a:r>
          </a:p>
          <a:p>
            <a:pPr marL="0" indent="0">
              <a:buNone/>
            </a:pPr>
            <a:r>
              <a:rPr lang="en-US" sz="1200" dirty="0"/>
              <a:t>elected to fill an open position during the session are considered ‘Acting’. Persons who are</a:t>
            </a:r>
          </a:p>
          <a:p>
            <a:pPr marL="0" indent="0">
              <a:buNone/>
            </a:pPr>
            <a:r>
              <a:rPr lang="en-US" sz="1200" dirty="0"/>
              <a:t>succeeding someone that currently holds the position do not acquire any rights for that position</a:t>
            </a:r>
          </a:p>
          <a:p>
            <a:pPr marL="0" indent="0">
              <a:buNone/>
            </a:pPr>
            <a:r>
              <a:rPr lang="en-US" sz="1200" dirty="0"/>
              <a:t>until the close of the plenary session.</a:t>
            </a:r>
            <a:br>
              <a:rPr lang="en-US" sz="1200" dirty="0"/>
            </a:br>
            <a:endParaRPr lang="en-US" sz="1200" dirty="0"/>
          </a:p>
          <a:p>
            <a:pPr marL="0" indent="0">
              <a:buNone/>
            </a:pPr>
            <a:r>
              <a:rPr lang="en-US" sz="1200" b="1" dirty="0"/>
              <a:t>The term for all Working Group officers ends at the close of the first plenary session of each</a:t>
            </a:r>
          </a:p>
          <a:p>
            <a:pPr marL="0" indent="0">
              <a:buNone/>
            </a:pPr>
            <a:r>
              <a:rPr lang="en-US" sz="1200" b="1" dirty="0"/>
              <a:t>even numbered year.</a:t>
            </a:r>
            <a:r>
              <a:rPr lang="en-US" sz="1200" dirty="0"/>
              <a:t> Elected officers maintain their offices until the next election opportunity</a:t>
            </a:r>
          </a:p>
          <a:p>
            <a:pPr marL="0" indent="0">
              <a:buNone/>
            </a:pPr>
            <a:r>
              <a:rPr lang="en-US" sz="1200" dirty="0"/>
              <a:t>unless they resign, are removed for cause, or are unable to serve for another reason.</a:t>
            </a:r>
          </a:p>
          <a:p>
            <a:pPr marL="0" indent="0">
              <a:buNone/>
            </a:pPr>
            <a:br>
              <a:rPr lang="en-US" sz="1200" dirty="0"/>
            </a:br>
            <a:r>
              <a:rPr lang="en-US" sz="1200" b="1" dirty="0"/>
              <a:t>The Sponsor shall confirm the election of the Chair and Vice-Chair(s).</a:t>
            </a:r>
            <a:r>
              <a:rPr lang="en-US" sz="1200" dirty="0"/>
              <a:t> If the confirmation fails,</a:t>
            </a:r>
          </a:p>
          <a:p>
            <a:pPr marL="0" indent="0">
              <a:buNone/>
            </a:pPr>
            <a:r>
              <a:rPr lang="en-US" sz="1200" dirty="0"/>
              <a:t>any existing appointments will stand, and the Working Group will hold another election at the</a:t>
            </a:r>
          </a:p>
          <a:p>
            <a:pPr marL="0" indent="0">
              <a:buNone/>
            </a:pPr>
            <a:r>
              <a:rPr lang="en-US" sz="1200" dirty="0"/>
              <a:t>next plenary session. The Sponsor may make a temporary appointment per 3.2 as necessary.</a:t>
            </a:r>
          </a:p>
          <a:p>
            <a:pPr marL="0" indent="0">
              <a:buNone/>
            </a:pPr>
            <a:br>
              <a:rPr lang="en-US" sz="1200" dirty="0"/>
            </a:br>
            <a:r>
              <a:rPr lang="en-US" sz="1200" dirty="0"/>
              <a:t>Unless otherwise restricted by these P&amp;P individuals may be confirmed for a subsequent term if</a:t>
            </a:r>
          </a:p>
          <a:p>
            <a:pPr marL="0" indent="0">
              <a:buNone/>
            </a:pPr>
            <a:r>
              <a:rPr lang="en-US" sz="1200" dirty="0"/>
              <a:t>reappointed or re-elected to the position. Officers appointed and confirmed maintain their</a:t>
            </a:r>
          </a:p>
          <a:p>
            <a:pPr marL="0" indent="0">
              <a:buNone/>
            </a:pPr>
            <a:r>
              <a:rPr lang="en-US" sz="1200" dirty="0"/>
              <a:t>appointments until the next appointment opportunity unless they resign or are removed for cause.</a:t>
            </a:r>
          </a:p>
        </p:txBody>
      </p:sp>
      <p:sp>
        <p:nvSpPr>
          <p:cNvPr id="4" name="Slide Number Placeholder 3">
            <a:extLst>
              <a:ext uri="{FF2B5EF4-FFF2-40B4-BE49-F238E27FC236}">
                <a16:creationId xmlns:a16="http://schemas.microsoft.com/office/drawing/2014/main" id="{C15F69A3-7E0C-4BD0-9EDD-6DC6D8E99A0B}"/>
              </a:ext>
            </a:extLst>
          </p:cNvPr>
          <p:cNvSpPr>
            <a:spLocks noGrp="1"/>
          </p:cNvSpPr>
          <p:nvPr>
            <p:ph type="sldNum" sz="quarter" idx="12"/>
          </p:nvPr>
        </p:nvSpPr>
        <p:spPr/>
        <p:txBody>
          <a:bodyPr/>
          <a:lstStyle/>
          <a:p>
            <a:pPr>
              <a:defRPr/>
            </a:pPr>
            <a:fld id="{C8910AE4-85DC-4894-8AA6-C2187499416B}" type="slidenum">
              <a:rPr lang="en-US" smtClean="0"/>
              <a:pPr>
                <a:defRPr/>
              </a:pPr>
              <a:t>11</a:t>
            </a:fld>
            <a:endParaRPr lang="en-US"/>
          </a:p>
        </p:txBody>
      </p:sp>
    </p:spTree>
    <p:extLst>
      <p:ext uri="{BB962C8B-B14F-4D97-AF65-F5344CB8AC3E}">
        <p14:creationId xmlns:p14="http://schemas.microsoft.com/office/powerpoint/2010/main" val="1349402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3.0 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dirty="0"/>
              <a:t>Uphold the highest standards of integrity, responsible behavior, and ethical and professional conduct</a:t>
            </a:r>
          </a:p>
          <a:p>
            <a:pPr lvl="1">
              <a:buFont typeface="Arial" panose="020B0604020202020204" pitchFamily="34" charset="0"/>
              <a:buChar char="•"/>
            </a:pPr>
            <a:r>
              <a:rPr lang="en-US" sz="1350" dirty="0"/>
              <a:t>Treat people fairly and with respect, to not engage in harassment, discrimination, or retaliation, and to protect people's privacy.</a:t>
            </a:r>
          </a:p>
          <a:p>
            <a:pPr lvl="1">
              <a:buFont typeface="Arial" panose="020B0604020202020204" pitchFamily="34" charset="0"/>
              <a:buChar char="•"/>
            </a:pPr>
            <a:r>
              <a:rPr lang="en-US" sz="135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
        <p:nvSpPr>
          <p:cNvPr id="4" name="Slide Number Placeholder 3"/>
          <p:cNvSpPr>
            <a:spLocks noGrp="1"/>
          </p:cNvSpPr>
          <p:nvPr>
            <p:ph type="sldNum" idx="12"/>
          </p:nvPr>
        </p:nvSpPr>
        <p:spPr/>
        <p:txBody>
          <a:bodyPr/>
          <a:lstStyle/>
          <a:p>
            <a:pPr defTabSz="336947" eaLnBrk="0" hangingPunct="0">
              <a:buClr>
                <a:srgbClr val="000000"/>
              </a:buClr>
              <a:buSzPct val="100000"/>
            </a:pPr>
            <a:r>
              <a:rPr lang="en-GB">
                <a:latin typeface="Times New Roman" pitchFamily="16" charset="0"/>
                <a:ea typeface="MS Gothic" charset="-128"/>
              </a:rPr>
              <a:t>Slide </a:t>
            </a:r>
            <a:fld id="{440F5867-744E-4AA6-B0ED-4C44D2DFBB7B}" type="slidenum">
              <a:rPr lang="en-GB">
                <a:latin typeface="Times New Roman" pitchFamily="16" charset="0"/>
                <a:ea typeface="MS Gothic" charset="-128"/>
              </a:rPr>
              <a:pPr defTabSz="336947" eaLnBrk="0" hangingPunct="0">
                <a:buClr>
                  <a:srgbClr val="000000"/>
                </a:buClr>
                <a:buSzPct val="100000"/>
              </a:pPr>
              <a:t>2</a:t>
            </a:fld>
            <a:endParaRPr lang="en-GB" dirty="0">
              <a:latin typeface="Times New Roman" pitchFamily="16" charset="0"/>
              <a:ea typeface="MS Gothic" charset="-128"/>
            </a:endParaRPr>
          </a:p>
        </p:txBody>
      </p:sp>
      <p:sp>
        <p:nvSpPr>
          <p:cNvPr id="5" name="Footer Placeholder 4"/>
          <p:cNvSpPr>
            <a:spLocks noGrp="1"/>
          </p:cNvSpPr>
          <p:nvPr>
            <p:ph type="ftr" idx="14"/>
          </p:nvPr>
        </p:nvSpPr>
        <p:spPr/>
        <p:txBody>
          <a:bodyPr/>
          <a:lstStyle/>
          <a:p>
            <a:pPr defTabSz="336947" eaLnBrk="0" hangingPunct="0">
              <a:buClr>
                <a:srgbClr val="000000"/>
              </a:buClr>
              <a:buSzPct val="100000"/>
            </a:pPr>
            <a:r>
              <a:rPr lang="en-GB">
                <a:latin typeface="Times New Roman" pitchFamily="16" charset="0"/>
                <a:ea typeface="MS Gothic" charset="-128"/>
              </a:rPr>
              <a:t>Robert Stacey, Intel</a:t>
            </a:r>
            <a:endParaRPr lang="en-GB" dirty="0">
              <a:latin typeface="Times New Roman" pitchFamily="16" charset="0"/>
              <a:ea typeface="MS Gothic" charset="-128"/>
            </a:endParaRPr>
          </a:p>
        </p:txBody>
      </p:sp>
      <p:sp>
        <p:nvSpPr>
          <p:cNvPr id="6" name="Date Placeholder 5"/>
          <p:cNvSpPr>
            <a:spLocks noGrp="1"/>
          </p:cNvSpPr>
          <p:nvPr>
            <p:ph type="dt" idx="15"/>
          </p:nvPr>
        </p:nvSpPr>
        <p:spPr/>
        <p:txBody>
          <a:bodyPr/>
          <a:lstStyle/>
          <a:p>
            <a:pPr defTabSz="336947" eaLnBrk="0" hangingPunct="0">
              <a:buClr>
                <a:srgbClr val="000000"/>
              </a:buClr>
              <a:buSzPct val="100000"/>
            </a:pPr>
            <a:r>
              <a:rPr lang="en-US">
                <a:latin typeface="Times New Roman" pitchFamily="16" charset="0"/>
                <a:ea typeface="MS Gothic" charset="-128"/>
              </a:rPr>
              <a:t>November 2019</a:t>
            </a:r>
            <a:endParaRPr lang="en-GB" dirty="0">
              <a:latin typeface="Times New Roman" pitchFamily="16" charset="0"/>
              <a:ea typeface="MS Gothic" charset="-128"/>
            </a:endParaRPr>
          </a:p>
        </p:txBody>
      </p:sp>
    </p:spTree>
    <p:extLst>
      <p:ext uri="{BB962C8B-B14F-4D97-AF65-F5344CB8AC3E}">
        <p14:creationId xmlns:p14="http://schemas.microsoft.com/office/powerpoint/2010/main" val="1933083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685802"/>
            <a:ext cx="7999414" cy="1065213"/>
          </a:xfrm>
        </p:spPr>
        <p:txBody>
          <a:bodyPr/>
          <a:lstStyle/>
          <a:p>
            <a:r>
              <a:rPr lang="en-US" dirty="0"/>
              <a:t>3.0 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pPr defTabSz="336947" eaLnBrk="0" hangingPunct="0">
              <a:buClr>
                <a:srgbClr val="000000"/>
              </a:buClr>
              <a:buSzPct val="100000"/>
            </a:pPr>
            <a:r>
              <a:rPr lang="en-GB">
                <a:latin typeface="Times New Roman" pitchFamily="16" charset="0"/>
                <a:ea typeface="MS Gothic" charset="-128"/>
              </a:rPr>
              <a:t>Slide </a:t>
            </a:r>
            <a:fld id="{440F5867-744E-4AA6-B0ED-4C44D2DFBB7B}" type="slidenum">
              <a:rPr lang="en-GB">
                <a:latin typeface="Times New Roman" pitchFamily="16" charset="0"/>
                <a:ea typeface="MS Gothic" charset="-128"/>
              </a:rPr>
              <a:pPr defTabSz="336947" eaLnBrk="0" hangingPunct="0">
                <a:buClr>
                  <a:srgbClr val="000000"/>
                </a:buClr>
                <a:buSzPct val="100000"/>
              </a:pPr>
              <a:t>3</a:t>
            </a:fld>
            <a:endParaRPr lang="en-GB" dirty="0">
              <a:latin typeface="Times New Roman" pitchFamily="16" charset="0"/>
              <a:ea typeface="MS Gothic" charset="-128"/>
            </a:endParaRPr>
          </a:p>
        </p:txBody>
      </p:sp>
      <p:sp>
        <p:nvSpPr>
          <p:cNvPr id="5" name="Footer Placeholder 4"/>
          <p:cNvSpPr>
            <a:spLocks noGrp="1"/>
          </p:cNvSpPr>
          <p:nvPr>
            <p:ph type="ftr" idx="14"/>
          </p:nvPr>
        </p:nvSpPr>
        <p:spPr/>
        <p:txBody>
          <a:bodyPr/>
          <a:lstStyle/>
          <a:p>
            <a:pPr defTabSz="336947" eaLnBrk="0" hangingPunct="0">
              <a:buClr>
                <a:srgbClr val="000000"/>
              </a:buClr>
              <a:buSzPct val="100000"/>
            </a:pPr>
            <a:r>
              <a:rPr lang="en-GB">
                <a:latin typeface="Times New Roman" pitchFamily="16" charset="0"/>
                <a:ea typeface="MS Gothic" charset="-128"/>
              </a:rPr>
              <a:t>Robert Stacey, Intel</a:t>
            </a:r>
            <a:endParaRPr lang="en-GB" dirty="0">
              <a:latin typeface="Times New Roman" pitchFamily="16" charset="0"/>
              <a:ea typeface="MS Gothic" charset="-128"/>
            </a:endParaRPr>
          </a:p>
        </p:txBody>
      </p:sp>
      <p:sp>
        <p:nvSpPr>
          <p:cNvPr id="6" name="Date Placeholder 5"/>
          <p:cNvSpPr>
            <a:spLocks noGrp="1"/>
          </p:cNvSpPr>
          <p:nvPr>
            <p:ph type="dt" idx="15"/>
          </p:nvPr>
        </p:nvSpPr>
        <p:spPr/>
        <p:txBody>
          <a:bodyPr/>
          <a:lstStyle/>
          <a:p>
            <a:pPr defTabSz="336947" eaLnBrk="0" hangingPunct="0">
              <a:buClr>
                <a:srgbClr val="000000"/>
              </a:buClr>
              <a:buSzPct val="100000"/>
            </a:pPr>
            <a:r>
              <a:rPr lang="en-US">
                <a:latin typeface="Times New Roman" pitchFamily="16" charset="0"/>
                <a:ea typeface="MS Gothic" charset="-128"/>
              </a:rPr>
              <a:t>November 2019</a:t>
            </a:r>
            <a:endParaRPr lang="en-GB" dirty="0">
              <a:latin typeface="Times New Roman" pitchFamily="16" charset="0"/>
              <a:ea typeface="MS Gothic" charset="-128"/>
            </a:endParaRPr>
          </a:p>
        </p:txBody>
      </p:sp>
    </p:spTree>
    <p:extLst>
      <p:ext uri="{BB962C8B-B14F-4D97-AF65-F5344CB8AC3E}">
        <p14:creationId xmlns:p14="http://schemas.microsoft.com/office/powerpoint/2010/main" val="13437058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3.0 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pPr defTabSz="336947" eaLnBrk="0" hangingPunct="0">
              <a:buClr>
                <a:srgbClr val="000000"/>
              </a:buClr>
              <a:buSzPct val="100000"/>
            </a:pPr>
            <a:r>
              <a:rPr lang="en-GB">
                <a:latin typeface="Times New Roman" pitchFamily="16" charset="0"/>
                <a:ea typeface="MS Gothic" charset="-128"/>
              </a:rPr>
              <a:t>Slide </a:t>
            </a:r>
            <a:fld id="{440F5867-744E-4AA6-B0ED-4C44D2DFBB7B}" type="slidenum">
              <a:rPr lang="en-GB">
                <a:latin typeface="Times New Roman" pitchFamily="16" charset="0"/>
                <a:ea typeface="MS Gothic" charset="-128"/>
              </a:rPr>
              <a:pPr defTabSz="336947" eaLnBrk="0" hangingPunct="0">
                <a:buClr>
                  <a:srgbClr val="000000"/>
                </a:buClr>
                <a:buSzPct val="100000"/>
              </a:pPr>
              <a:t>4</a:t>
            </a:fld>
            <a:endParaRPr lang="en-GB" dirty="0">
              <a:latin typeface="Times New Roman" pitchFamily="16" charset="0"/>
              <a:ea typeface="MS Gothic" charset="-128"/>
            </a:endParaRPr>
          </a:p>
        </p:txBody>
      </p:sp>
      <p:sp>
        <p:nvSpPr>
          <p:cNvPr id="5" name="Footer Placeholder 4"/>
          <p:cNvSpPr>
            <a:spLocks noGrp="1"/>
          </p:cNvSpPr>
          <p:nvPr>
            <p:ph type="ftr" idx="14"/>
          </p:nvPr>
        </p:nvSpPr>
        <p:spPr/>
        <p:txBody>
          <a:bodyPr/>
          <a:lstStyle/>
          <a:p>
            <a:pPr defTabSz="336947" eaLnBrk="0" hangingPunct="0">
              <a:buClr>
                <a:srgbClr val="000000"/>
              </a:buClr>
              <a:buSzPct val="100000"/>
            </a:pPr>
            <a:r>
              <a:rPr lang="en-GB">
                <a:latin typeface="Times New Roman" pitchFamily="16" charset="0"/>
                <a:ea typeface="MS Gothic" charset="-128"/>
              </a:rPr>
              <a:t>Robert Stacey, Intel</a:t>
            </a:r>
            <a:endParaRPr lang="en-GB" dirty="0">
              <a:latin typeface="Times New Roman" pitchFamily="16" charset="0"/>
              <a:ea typeface="MS Gothic" charset="-128"/>
            </a:endParaRPr>
          </a:p>
        </p:txBody>
      </p:sp>
      <p:sp>
        <p:nvSpPr>
          <p:cNvPr id="6" name="Date Placeholder 5"/>
          <p:cNvSpPr>
            <a:spLocks noGrp="1"/>
          </p:cNvSpPr>
          <p:nvPr>
            <p:ph type="dt" idx="15"/>
          </p:nvPr>
        </p:nvSpPr>
        <p:spPr/>
        <p:txBody>
          <a:bodyPr/>
          <a:lstStyle/>
          <a:p>
            <a:pPr defTabSz="336947" eaLnBrk="0" hangingPunct="0">
              <a:buClr>
                <a:srgbClr val="000000"/>
              </a:buClr>
              <a:buSzPct val="100000"/>
            </a:pPr>
            <a:r>
              <a:rPr lang="en-US">
                <a:latin typeface="Times New Roman" pitchFamily="16" charset="0"/>
                <a:ea typeface="MS Gothic" charset="-128"/>
              </a:rPr>
              <a:t>November 2019</a:t>
            </a:r>
            <a:endParaRPr lang="en-GB" dirty="0">
              <a:latin typeface="Times New Roman" pitchFamily="16" charset="0"/>
              <a:ea typeface="MS Gothic" charset="-128"/>
            </a:endParaRPr>
          </a:p>
        </p:txBody>
      </p:sp>
    </p:spTree>
    <p:extLst>
      <p:ext uri="{BB962C8B-B14F-4D97-AF65-F5344CB8AC3E}">
        <p14:creationId xmlns:p14="http://schemas.microsoft.com/office/powerpoint/2010/main" val="969542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3.00 Chair’s Announcements</a:t>
            </a:r>
          </a:p>
        </p:txBody>
      </p:sp>
      <p:sp>
        <p:nvSpPr>
          <p:cNvPr id="3" name="Content Placeholder 2"/>
          <p:cNvSpPr>
            <a:spLocks noGrp="1"/>
          </p:cNvSpPr>
          <p:nvPr>
            <p:ph idx="1"/>
          </p:nvPr>
        </p:nvSpPr>
        <p:spPr>
          <a:xfrm>
            <a:off x="533400" y="1600200"/>
            <a:ext cx="7940842" cy="4114800"/>
          </a:xfrm>
        </p:spPr>
        <p:txBody>
          <a:bodyPr/>
          <a:lstStyle/>
          <a:p>
            <a:r>
              <a:rPr lang="en-US" sz="2000" dirty="0"/>
              <a:t>pending</a:t>
            </a:r>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5</a:t>
            </a:fld>
            <a:endParaRPr lang="en-US" dirty="0"/>
          </a:p>
        </p:txBody>
      </p:sp>
    </p:spTree>
    <p:extLst>
      <p:ext uri="{BB962C8B-B14F-4D97-AF65-F5344CB8AC3E}">
        <p14:creationId xmlns:p14="http://schemas.microsoft.com/office/powerpoint/2010/main" val="32010812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3A327A-3779-4519-9277-11A3963A3952}"/>
              </a:ext>
            </a:extLst>
          </p:cNvPr>
          <p:cNvSpPr>
            <a:spLocks noGrp="1"/>
          </p:cNvSpPr>
          <p:nvPr>
            <p:ph type="title"/>
          </p:nvPr>
        </p:nvSpPr>
        <p:spPr/>
        <p:txBody>
          <a:bodyPr/>
          <a:lstStyle/>
          <a:p>
            <a:r>
              <a:rPr lang="en-US" dirty="0"/>
              <a:t>3.05 802 Leadership Elections</a:t>
            </a:r>
          </a:p>
        </p:txBody>
      </p:sp>
      <p:sp>
        <p:nvSpPr>
          <p:cNvPr id="3" name="Content Placeholder 2">
            <a:extLst>
              <a:ext uri="{FF2B5EF4-FFF2-40B4-BE49-F238E27FC236}">
                <a16:creationId xmlns:a16="http://schemas.microsoft.com/office/drawing/2014/main" id="{1C2A27EB-75E0-4F64-B7DA-43747E7C1D65}"/>
              </a:ext>
            </a:extLst>
          </p:cNvPr>
          <p:cNvSpPr>
            <a:spLocks noGrp="1"/>
          </p:cNvSpPr>
          <p:nvPr>
            <p:ph idx="1"/>
          </p:nvPr>
        </p:nvSpPr>
        <p:spPr/>
        <p:txBody>
          <a:bodyPr/>
          <a:lstStyle/>
          <a:p>
            <a:r>
              <a:rPr lang="en-US" sz="2800" dirty="0"/>
              <a:t>802 leadership election questions</a:t>
            </a:r>
          </a:p>
          <a:p>
            <a:pPr lvl="1"/>
            <a:r>
              <a:rPr lang="en-US" sz="2400" dirty="0"/>
              <a:t>Should elections be conducted via remote means?</a:t>
            </a:r>
          </a:p>
          <a:p>
            <a:pPr lvl="2"/>
            <a:r>
              <a:rPr lang="en-US" sz="2000" dirty="0"/>
              <a:t>If yes, how do we implement it?</a:t>
            </a:r>
          </a:p>
          <a:p>
            <a:pPr lvl="3"/>
            <a:r>
              <a:rPr lang="en-US" sz="1600" dirty="0"/>
              <a:t>Changes need to be made to 802 P&amp;P, OM and WG P&amp;P – is this feasible?</a:t>
            </a:r>
          </a:p>
          <a:p>
            <a:pPr lvl="4"/>
            <a:r>
              <a:rPr lang="en-US" sz="1600" dirty="0"/>
              <a:t>use a similar process to IEEE elections?</a:t>
            </a:r>
          </a:p>
          <a:p>
            <a:pPr lvl="4"/>
            <a:r>
              <a:rPr lang="en-US" sz="1600" dirty="0"/>
              <a:t>other suggestions?</a:t>
            </a:r>
          </a:p>
          <a:p>
            <a:pPr lvl="2"/>
            <a:r>
              <a:rPr lang="en-US" sz="2000" dirty="0"/>
              <a:t>If no, what is the potential impact?</a:t>
            </a:r>
          </a:p>
          <a:p>
            <a:pPr lvl="3"/>
            <a:r>
              <a:rPr lang="en-US" sz="1600" dirty="0"/>
              <a:t>802 membership’s opportunity to select their leadership is delayed, possibly until March 2022</a:t>
            </a:r>
          </a:p>
        </p:txBody>
      </p:sp>
      <p:sp>
        <p:nvSpPr>
          <p:cNvPr id="4" name="Slide Number Placeholder 3">
            <a:extLst>
              <a:ext uri="{FF2B5EF4-FFF2-40B4-BE49-F238E27FC236}">
                <a16:creationId xmlns:a16="http://schemas.microsoft.com/office/drawing/2014/main" id="{0CE4F015-957F-4645-9F5D-CE2D3EFE087A}"/>
              </a:ext>
            </a:extLst>
          </p:cNvPr>
          <p:cNvSpPr>
            <a:spLocks noGrp="1"/>
          </p:cNvSpPr>
          <p:nvPr>
            <p:ph type="sldNum" sz="quarter" idx="12"/>
          </p:nvPr>
        </p:nvSpPr>
        <p:spPr/>
        <p:txBody>
          <a:bodyPr/>
          <a:lstStyle/>
          <a:p>
            <a:pPr>
              <a:defRPr/>
            </a:pPr>
            <a:fld id="{C8910AE4-85DC-4894-8AA6-C2187499416B}" type="slidenum">
              <a:rPr lang="en-US" smtClean="0"/>
              <a:pPr>
                <a:defRPr/>
              </a:pPr>
              <a:t>6</a:t>
            </a:fld>
            <a:endParaRPr lang="en-US"/>
          </a:p>
        </p:txBody>
      </p:sp>
    </p:spTree>
    <p:extLst>
      <p:ext uri="{BB962C8B-B14F-4D97-AF65-F5344CB8AC3E}">
        <p14:creationId xmlns:p14="http://schemas.microsoft.com/office/powerpoint/2010/main" val="42662521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D8152-65FA-4AEA-B944-120DA9A66DE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A445BAB-12E2-4B8E-B5AE-F051AB9CA7AE}"/>
              </a:ext>
            </a:extLst>
          </p:cNvPr>
          <p:cNvSpPr>
            <a:spLocks noGrp="1"/>
          </p:cNvSpPr>
          <p:nvPr>
            <p:ph idx="1"/>
          </p:nvPr>
        </p:nvSpPr>
        <p:spPr/>
        <p:txBody>
          <a:bodyPr/>
          <a:lstStyle/>
          <a:p>
            <a:r>
              <a:rPr lang="en-US" dirty="0"/>
              <a:t>Backup slides on 802 P&amp;P, OM and 802 WG regarding elections</a:t>
            </a:r>
          </a:p>
        </p:txBody>
      </p:sp>
      <p:sp>
        <p:nvSpPr>
          <p:cNvPr id="4" name="Slide Number Placeholder 3">
            <a:extLst>
              <a:ext uri="{FF2B5EF4-FFF2-40B4-BE49-F238E27FC236}">
                <a16:creationId xmlns:a16="http://schemas.microsoft.com/office/drawing/2014/main" id="{6F8AB2DD-9B7C-4D82-A95E-7DF23DF125E4}"/>
              </a:ext>
            </a:extLst>
          </p:cNvPr>
          <p:cNvSpPr>
            <a:spLocks noGrp="1"/>
          </p:cNvSpPr>
          <p:nvPr>
            <p:ph type="sldNum" sz="quarter" idx="12"/>
          </p:nvPr>
        </p:nvSpPr>
        <p:spPr/>
        <p:txBody>
          <a:bodyPr/>
          <a:lstStyle/>
          <a:p>
            <a:pPr>
              <a:defRPr/>
            </a:pPr>
            <a:fld id="{C8910AE4-85DC-4894-8AA6-C2187499416B}" type="slidenum">
              <a:rPr lang="en-US" smtClean="0"/>
              <a:pPr>
                <a:defRPr/>
              </a:pPr>
              <a:t>7</a:t>
            </a:fld>
            <a:endParaRPr lang="en-US"/>
          </a:p>
        </p:txBody>
      </p:sp>
    </p:spTree>
    <p:extLst>
      <p:ext uri="{BB962C8B-B14F-4D97-AF65-F5344CB8AC3E}">
        <p14:creationId xmlns:p14="http://schemas.microsoft.com/office/powerpoint/2010/main" val="27636705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FD049D-60D0-4788-BBA0-F052B23868CE}"/>
              </a:ext>
            </a:extLst>
          </p:cNvPr>
          <p:cNvSpPr>
            <a:spLocks noGrp="1"/>
          </p:cNvSpPr>
          <p:nvPr>
            <p:ph type="title"/>
          </p:nvPr>
        </p:nvSpPr>
        <p:spPr>
          <a:xfrm>
            <a:off x="685800" y="158151"/>
            <a:ext cx="7772400" cy="1143000"/>
          </a:xfrm>
        </p:spPr>
        <p:txBody>
          <a:bodyPr/>
          <a:lstStyle/>
          <a:p>
            <a:r>
              <a:rPr lang="en-US" dirty="0"/>
              <a:t>802 P&amp;P 3.1 Elections</a:t>
            </a:r>
          </a:p>
        </p:txBody>
      </p:sp>
      <p:sp>
        <p:nvSpPr>
          <p:cNvPr id="3" name="Content Placeholder 2">
            <a:extLst>
              <a:ext uri="{FF2B5EF4-FFF2-40B4-BE49-F238E27FC236}">
                <a16:creationId xmlns:a16="http://schemas.microsoft.com/office/drawing/2014/main" id="{A783E7C4-CC92-45B5-A8D9-864F174DA47A}"/>
              </a:ext>
            </a:extLst>
          </p:cNvPr>
          <p:cNvSpPr>
            <a:spLocks noGrp="1"/>
          </p:cNvSpPr>
          <p:nvPr>
            <p:ph idx="1"/>
          </p:nvPr>
        </p:nvSpPr>
        <p:spPr>
          <a:xfrm>
            <a:off x="609600" y="1524000"/>
            <a:ext cx="8229600" cy="4648200"/>
          </a:xfrm>
        </p:spPr>
        <p:txBody>
          <a:bodyPr/>
          <a:lstStyle/>
          <a:p>
            <a:pPr marL="0" indent="0">
              <a:buNone/>
            </a:pPr>
            <a:r>
              <a:rPr lang="en-US" sz="1400" dirty="0"/>
              <a:t>3.1 Election or Appointment of Officers</a:t>
            </a:r>
          </a:p>
          <a:p>
            <a:pPr marL="0" indent="0">
              <a:buNone/>
            </a:pPr>
            <a:r>
              <a:rPr lang="en-US" sz="1400" dirty="0"/>
              <a:t>All appointed and elected positions become effective at the end of the plenary session where the appointment/election occurs.  </a:t>
            </a:r>
            <a:r>
              <a:rPr lang="en-US" sz="1400" b="1" dirty="0"/>
              <a:t>A plenary session is as defined in Plenary Sessions subclause of the IEEE 802 LAN/MAN Standards Committee Operations Manual.</a:t>
            </a:r>
            <a:r>
              <a:rPr lang="en-US" sz="1400" dirty="0"/>
              <a:t>  Prior to the end of that plenary session, persons that have been appointed/elected during the session are considered ‘Acting’, and do not vote. Persons who are succeeding someone that currently holds the position do not acquire any Standards Committee rights until the close of the plenary session.</a:t>
            </a:r>
          </a:p>
          <a:p>
            <a:pPr marL="0" indent="0">
              <a:buNone/>
            </a:pPr>
            <a:r>
              <a:rPr lang="en-US" sz="1400" b="1" dirty="0"/>
              <a:t>The term for all officers of the Standards Committee ends at close of the first plenary session of each even numbered year.</a:t>
            </a:r>
            <a:r>
              <a:rPr lang="en-US" sz="1400" dirty="0"/>
              <a:t> Unless otherwise restricted by these P&amp;P.  Standards Committee officers may be confirmed for a subsequent term if reappointed or re-elected to the position. Officers appointed and affirmed maintain their appointments until the next appointment opportunity unless they resign, are removed for cause, or are unable to serve for another reason. </a:t>
            </a:r>
          </a:p>
          <a:p>
            <a:pPr marL="0" indent="0">
              <a:buNone/>
            </a:pPr>
            <a:r>
              <a:rPr lang="en-US" sz="1400" dirty="0"/>
              <a:t>Standards Committee Chair</a:t>
            </a:r>
          </a:p>
          <a:p>
            <a:pPr marL="0" indent="0">
              <a:buNone/>
            </a:pPr>
            <a:r>
              <a:rPr lang="en-US" sz="1400" dirty="0"/>
              <a:t>The Standards Committee Chair is elected by the Working Group Chairs and Technical Advisory Group Chairs who are Voting Members of the Standards Committee and is confirmed by appointment of the Computer Society Vice President, Standards Activities.</a:t>
            </a:r>
          </a:p>
          <a:p>
            <a:pPr marL="0" indent="0">
              <a:buNone/>
            </a:pPr>
            <a:r>
              <a:rPr lang="en-US" sz="1400" dirty="0"/>
              <a:t>Vice-Chairs</a:t>
            </a:r>
          </a:p>
          <a:p>
            <a:pPr marL="0" indent="0">
              <a:buNone/>
            </a:pPr>
            <a:r>
              <a:rPr lang="en-US" sz="1400" dirty="0"/>
              <a:t>The Standards Committee Chair appoints a First Vice-Chair and a Second Vice-Chair. The First Vice-Chair and Second Vice-Chair are confirmed by the Standards Committee.</a:t>
            </a:r>
          </a:p>
          <a:p>
            <a:pPr marL="0" indent="0">
              <a:buNone/>
            </a:pPr>
            <a:r>
              <a:rPr lang="en-US" sz="1400" dirty="0"/>
              <a:t>Executive Secretary, Recording Secretary, and Treasurer</a:t>
            </a:r>
          </a:p>
          <a:p>
            <a:pPr marL="0" indent="0">
              <a:buNone/>
            </a:pPr>
            <a:r>
              <a:rPr lang="en-US" sz="1400" dirty="0"/>
              <a:t>These positions are appointed by the Standards Committee Chair and confirmed by the Standards Committee.</a:t>
            </a:r>
          </a:p>
          <a:p>
            <a:pPr marL="0" indent="0">
              <a:buNone/>
            </a:pPr>
            <a:endParaRPr lang="en-US" sz="1400" dirty="0"/>
          </a:p>
        </p:txBody>
      </p:sp>
      <p:sp>
        <p:nvSpPr>
          <p:cNvPr id="4" name="Slide Number Placeholder 3">
            <a:extLst>
              <a:ext uri="{FF2B5EF4-FFF2-40B4-BE49-F238E27FC236}">
                <a16:creationId xmlns:a16="http://schemas.microsoft.com/office/drawing/2014/main" id="{25C31C9B-5EC1-4C85-B373-D5140B0C72AC}"/>
              </a:ext>
            </a:extLst>
          </p:cNvPr>
          <p:cNvSpPr>
            <a:spLocks noGrp="1"/>
          </p:cNvSpPr>
          <p:nvPr>
            <p:ph type="sldNum" sz="quarter" idx="12"/>
          </p:nvPr>
        </p:nvSpPr>
        <p:spPr/>
        <p:txBody>
          <a:bodyPr/>
          <a:lstStyle/>
          <a:p>
            <a:pPr>
              <a:defRPr/>
            </a:pPr>
            <a:fld id="{C8910AE4-85DC-4894-8AA6-C2187499416B}" type="slidenum">
              <a:rPr lang="en-US" smtClean="0"/>
              <a:pPr>
                <a:defRPr/>
              </a:pPr>
              <a:t>8</a:t>
            </a:fld>
            <a:endParaRPr lang="en-US"/>
          </a:p>
        </p:txBody>
      </p:sp>
    </p:spTree>
    <p:extLst>
      <p:ext uri="{BB962C8B-B14F-4D97-AF65-F5344CB8AC3E}">
        <p14:creationId xmlns:p14="http://schemas.microsoft.com/office/powerpoint/2010/main" val="20020786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001E68-6F02-4572-9264-16A425B16DC9}"/>
              </a:ext>
            </a:extLst>
          </p:cNvPr>
          <p:cNvSpPr>
            <a:spLocks noGrp="1"/>
          </p:cNvSpPr>
          <p:nvPr>
            <p:ph type="title"/>
          </p:nvPr>
        </p:nvSpPr>
        <p:spPr/>
        <p:txBody>
          <a:bodyPr/>
          <a:lstStyle/>
          <a:p>
            <a:r>
              <a:rPr lang="en-US" sz="3600" dirty="0"/>
              <a:t>LMSC OM 5. LMSC Plenary Session</a:t>
            </a:r>
          </a:p>
        </p:txBody>
      </p:sp>
      <p:sp>
        <p:nvSpPr>
          <p:cNvPr id="3" name="Content Placeholder 2">
            <a:extLst>
              <a:ext uri="{FF2B5EF4-FFF2-40B4-BE49-F238E27FC236}">
                <a16:creationId xmlns:a16="http://schemas.microsoft.com/office/drawing/2014/main" id="{FCE48DB6-384B-42C7-AF95-BDD714EB3E3D}"/>
              </a:ext>
            </a:extLst>
          </p:cNvPr>
          <p:cNvSpPr>
            <a:spLocks noGrp="1"/>
          </p:cNvSpPr>
          <p:nvPr>
            <p:ph idx="1"/>
          </p:nvPr>
        </p:nvSpPr>
        <p:spPr/>
        <p:txBody>
          <a:bodyPr/>
          <a:lstStyle/>
          <a:p>
            <a:pPr marL="0" indent="0">
              <a:buNone/>
            </a:pPr>
            <a:r>
              <a:rPr lang="en-US" sz="1400" dirty="0"/>
              <a:t>5. IEEE 802 LMSC sessions</a:t>
            </a:r>
          </a:p>
          <a:p>
            <a:pPr marL="0" indent="0">
              <a:buNone/>
            </a:pPr>
            <a:r>
              <a:rPr lang="en-US" sz="1400" dirty="0"/>
              <a:t>…</a:t>
            </a:r>
          </a:p>
          <a:p>
            <a:pPr marL="0" indent="0">
              <a:buNone/>
            </a:pPr>
            <a:r>
              <a:rPr lang="en-US" sz="1400" dirty="0"/>
              <a:t>For the purposes of this OM, a technical meeting is defined as, but is not limited to, any meeting</a:t>
            </a:r>
          </a:p>
          <a:p>
            <a:pPr marL="0" indent="0">
              <a:buNone/>
            </a:pPr>
            <a:r>
              <a:rPr lang="en-US" sz="1400" dirty="0"/>
              <a:t>of a IEEE 802 LMSC WG, TAG, ECSG, any of their subgroups, or any call for interest at an</a:t>
            </a:r>
          </a:p>
          <a:p>
            <a:pPr marL="0" indent="0">
              <a:buNone/>
            </a:pPr>
            <a:r>
              <a:rPr lang="en-US" sz="1400" dirty="0"/>
              <a:t>IEEE 802 LMSC session.</a:t>
            </a:r>
            <a:br>
              <a:rPr lang="en-US" sz="1400" dirty="0"/>
            </a:br>
            <a:endParaRPr lang="en-US" sz="1400" dirty="0"/>
          </a:p>
          <a:p>
            <a:pPr marL="0" indent="0">
              <a:buNone/>
            </a:pPr>
            <a:r>
              <a:rPr lang="en-US" sz="1400" b="1" dirty="0"/>
              <a:t>All active IEEE 802 WGs shall meet face-to-face during each IEEE 802 Plenary session. All</a:t>
            </a:r>
          </a:p>
          <a:p>
            <a:pPr marL="0" indent="0">
              <a:buNone/>
            </a:pPr>
            <a:r>
              <a:rPr lang="en-US" sz="1400" b="1" dirty="0"/>
              <a:t>WG meetings </a:t>
            </a:r>
            <a:r>
              <a:rPr lang="en-US" sz="1400" b="1" dirty="0">
                <a:solidFill>
                  <a:srgbClr val="FF0000"/>
                </a:solidFill>
              </a:rPr>
              <a:t>[during each Plenary Session]</a:t>
            </a:r>
            <a:r>
              <a:rPr lang="en-US" sz="1400" b="1" dirty="0"/>
              <a:t> shall only be face-to-face, electronic meetings are not allowed. Additionally, IEEE 802 </a:t>
            </a:r>
            <a:r>
              <a:rPr lang="en-US" sz="1400" b="1" dirty="0">
                <a:solidFill>
                  <a:srgbClr val="FF0000"/>
                </a:solidFill>
              </a:rPr>
              <a:t>[LMSC, WG, TAG or ECSG </a:t>
            </a:r>
            <a:r>
              <a:rPr lang="en-US" sz="1400" b="1" strike="sngStrike" dirty="0">
                <a:solidFill>
                  <a:srgbClr val="FF0000"/>
                </a:solidFill>
              </a:rPr>
              <a:t>TAGs</a:t>
            </a:r>
            <a:r>
              <a:rPr lang="en-US" sz="1400" b="1" dirty="0">
                <a:solidFill>
                  <a:srgbClr val="FF0000"/>
                </a:solidFill>
              </a:rPr>
              <a:t>]</a:t>
            </a:r>
            <a:r>
              <a:rPr lang="en-US" sz="1400" b="1" dirty="0"/>
              <a:t> are allowed to have electronic meetings to make decisions between </a:t>
            </a:r>
            <a:r>
              <a:rPr lang="en-US" sz="1400" b="1" dirty="0">
                <a:solidFill>
                  <a:srgbClr val="FF0000"/>
                </a:solidFill>
              </a:rPr>
              <a:t>[plenary sessions </a:t>
            </a:r>
            <a:r>
              <a:rPr lang="en-US" sz="1400" b="1" strike="sngStrike" dirty="0">
                <a:solidFill>
                  <a:srgbClr val="FF0000"/>
                </a:solidFill>
              </a:rPr>
              <a:t>meetings</a:t>
            </a:r>
            <a:r>
              <a:rPr lang="en-US" sz="1400" b="1" dirty="0">
                <a:solidFill>
                  <a:srgbClr val="FF0000"/>
                </a:solidFill>
              </a:rPr>
              <a:t>]</a:t>
            </a:r>
            <a:r>
              <a:rPr lang="en-US" sz="1400" b="1" dirty="0"/>
              <a:t>, but such meetings do not count for participation credit.</a:t>
            </a:r>
          </a:p>
          <a:p>
            <a:pPr marL="0" indent="0">
              <a:buNone/>
            </a:pPr>
            <a:endParaRPr lang="en-US" sz="1400" b="1" dirty="0"/>
          </a:p>
          <a:p>
            <a:pPr marL="0" indent="0">
              <a:buNone/>
            </a:pPr>
            <a:endParaRPr lang="en-US" sz="1400" b="1" dirty="0"/>
          </a:p>
          <a:p>
            <a:pPr marL="0" indent="0">
              <a:buNone/>
            </a:pPr>
            <a:r>
              <a:rPr lang="en-US" sz="1400" b="1" dirty="0">
                <a:solidFill>
                  <a:srgbClr val="FF0000"/>
                </a:solidFill>
              </a:rPr>
              <a:t>Note: text in red is per the 802 Chair’s interpretation via EC reflector 05 May 2020</a:t>
            </a:r>
          </a:p>
        </p:txBody>
      </p:sp>
      <p:sp>
        <p:nvSpPr>
          <p:cNvPr id="4" name="Slide Number Placeholder 3">
            <a:extLst>
              <a:ext uri="{FF2B5EF4-FFF2-40B4-BE49-F238E27FC236}">
                <a16:creationId xmlns:a16="http://schemas.microsoft.com/office/drawing/2014/main" id="{A7245A53-8C28-4610-937F-7B5B1235F8BD}"/>
              </a:ext>
            </a:extLst>
          </p:cNvPr>
          <p:cNvSpPr>
            <a:spLocks noGrp="1"/>
          </p:cNvSpPr>
          <p:nvPr>
            <p:ph type="sldNum" sz="quarter" idx="12"/>
          </p:nvPr>
        </p:nvSpPr>
        <p:spPr/>
        <p:txBody>
          <a:bodyPr/>
          <a:lstStyle/>
          <a:p>
            <a:pPr>
              <a:defRPr/>
            </a:pPr>
            <a:fld id="{C8910AE4-85DC-4894-8AA6-C2187499416B}" type="slidenum">
              <a:rPr lang="en-US" smtClean="0"/>
              <a:pPr>
                <a:defRPr/>
              </a:pPr>
              <a:t>9</a:t>
            </a:fld>
            <a:endParaRPr lang="en-US"/>
          </a:p>
        </p:txBody>
      </p:sp>
    </p:spTree>
    <p:extLst>
      <p:ext uri="{BB962C8B-B14F-4D97-AF65-F5344CB8AC3E}">
        <p14:creationId xmlns:p14="http://schemas.microsoft.com/office/powerpoint/2010/main" val="2131630337"/>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291709</TotalTime>
  <Words>983</Words>
  <Application>Microsoft Office PowerPoint</Application>
  <PresentationFormat>On-screen Show (4:3)</PresentationFormat>
  <Paragraphs>97</Paragraphs>
  <Slides>11</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11</vt:i4>
      </vt:variant>
    </vt:vector>
  </HeadingPairs>
  <TitlesOfParts>
    <vt:vector size="17" baseType="lpstr">
      <vt:lpstr>Arial</vt:lpstr>
      <vt:lpstr>Calibri</vt:lpstr>
      <vt:lpstr>Lucida Grande</vt:lpstr>
      <vt:lpstr>Times New Roman</vt:lpstr>
      <vt:lpstr>Default Design</vt:lpstr>
      <vt:lpstr>Office Theme</vt:lpstr>
      <vt:lpstr>IEEE 802 LMSC 02 June 2020  802 Executive Committee  Electronic Meeting  </vt:lpstr>
      <vt:lpstr>3.0 Participant behavior in IEEE-SA activities is guided by the IEEE Codes of Ethics &amp; Conduct</vt:lpstr>
      <vt:lpstr>3.0 Participants in the IEEE-SA “individual process” shall act independently of others, including employers</vt:lpstr>
      <vt:lpstr>3.0 IEEE-SA standards activities shall allow the fair &amp; equitable consideration of all viewpoints</vt:lpstr>
      <vt:lpstr>3.00 Chair’s Announcements</vt:lpstr>
      <vt:lpstr>3.05 802 Leadership Elections</vt:lpstr>
      <vt:lpstr>PowerPoint Presentation</vt:lpstr>
      <vt:lpstr>802 P&amp;P 3.1 Elections</vt:lpstr>
      <vt:lpstr>LMSC OM 5. LMSC Plenary Session</vt:lpstr>
      <vt:lpstr>802 P&amp;P 5.8.2 WG Elections </vt:lpstr>
      <vt:lpstr>802 WG P&amp;P 3.1 Elections </vt:lpstr>
    </vt:vector>
  </TitlesOfParts>
  <Company>self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 LMSC Opening EC meeting</dc:title>
  <dc:subject>IEEE 802 LMSC Plenary Session</dc:subject>
  <dc:creator>Paul Nikolich</dc:creator>
  <cp:lastModifiedBy>paulnikolich paulnikolich</cp:lastModifiedBy>
  <cp:revision>4083</cp:revision>
  <cp:lastPrinted>2020-03-16T11:24:54Z</cp:lastPrinted>
  <dcterms:created xsi:type="dcterms:W3CDTF">2002-03-10T15:43:16Z</dcterms:created>
  <dcterms:modified xsi:type="dcterms:W3CDTF">2020-06-02T16:11:18Z</dcterms:modified>
</cp:coreProperties>
</file>