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376" r:id="rId3"/>
    <p:sldId id="377" r:id="rId4"/>
    <p:sldId id="37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3D162A-911D-4A48-919C-E28888740F78}" v="13" dt="2020-08-25T17:30:06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C47702D1-5EF3-4901-BB67-A7EF6F370EDA}"/>
    <pc:docChg chg="modSld modMainMaster">
      <pc:chgData name="Steve Shellhammer" userId="0e71f22d-ee3e-49c0-82ff-dbc290af8082" providerId="ADAL" clId="{C47702D1-5EF3-4901-BB67-A7EF6F370EDA}" dt="2020-08-25T20:00:11.357" v="7" actId="20577"/>
      <pc:docMkLst>
        <pc:docMk/>
      </pc:docMkLst>
      <pc:sldChg chg="modSp mod">
        <pc:chgData name="Steve Shellhammer" userId="0e71f22d-ee3e-49c0-82ff-dbc290af8082" providerId="ADAL" clId="{C47702D1-5EF3-4901-BB67-A7EF6F370EDA}" dt="2020-08-25T20:00:11.357" v="7" actId="20577"/>
        <pc:sldMkLst>
          <pc:docMk/>
          <pc:sldMk cId="3799008490" sldId="376"/>
        </pc:sldMkLst>
        <pc:spChg chg="mod">
          <ac:chgData name="Steve Shellhammer" userId="0e71f22d-ee3e-49c0-82ff-dbc290af8082" providerId="ADAL" clId="{C47702D1-5EF3-4901-BB67-A7EF6F370EDA}" dt="2020-08-25T20:00:11.357" v="7" actId="20577"/>
          <ac:spMkLst>
            <pc:docMk/>
            <pc:sldMk cId="3799008490" sldId="376"/>
            <ac:spMk id="3" creationId="{F417FE25-1A16-4F26-BE02-17BB93BDE5A7}"/>
          </ac:spMkLst>
        </pc:spChg>
      </pc:sldChg>
      <pc:sldMasterChg chg="modSp mod modSldLayout">
        <pc:chgData name="Steve Shellhammer" userId="0e71f22d-ee3e-49c0-82ff-dbc290af8082" providerId="ADAL" clId="{C47702D1-5EF3-4901-BB67-A7EF6F370EDA}" dt="2020-08-25T20:00:02.221" v="3" actId="20577"/>
        <pc:sldMasterMkLst>
          <pc:docMk/>
          <pc:sldMasterMk cId="0" sldId="2147483657"/>
        </pc:sldMasterMkLst>
        <pc:spChg chg="mod">
          <ac:chgData name="Steve Shellhammer" userId="0e71f22d-ee3e-49c0-82ff-dbc290af8082" providerId="ADAL" clId="{C47702D1-5EF3-4901-BB67-A7EF6F370EDA}" dt="2020-08-25T19:59:52.727" v="1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 mod">
          <pc:chgData name="Steve Shellhammer" userId="0e71f22d-ee3e-49c0-82ff-dbc290af8082" providerId="ADAL" clId="{C47702D1-5EF3-4901-BB67-A7EF6F370EDA}" dt="2020-08-25T20:00:02.221" v="3" actId="20577"/>
          <pc:sldLayoutMkLst>
            <pc:docMk/>
            <pc:sldMasterMk cId="0" sldId="2147483657"/>
            <pc:sldLayoutMk cId="0" sldId="2147483658"/>
          </pc:sldLayoutMkLst>
          <pc:spChg chg="mod">
            <ac:chgData name="Steve Shellhammer" userId="0e71f22d-ee3e-49c0-82ff-dbc290af8082" providerId="ADAL" clId="{C47702D1-5EF3-4901-BB67-A7EF6F370EDA}" dt="2020-08-25T20:00:02.221" v="3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383D162A-911D-4A48-919C-E28888740F78}"/>
    <pc:docChg chg="undo custSel addSld delSld modSld sldOrd modMainMaster">
      <pc:chgData name="Steve Shellhammer" userId="0e71f22d-ee3e-49c0-82ff-dbc290af8082" providerId="ADAL" clId="{383D162A-911D-4A48-919C-E28888740F78}" dt="2020-08-25T19:51:50.381" v="834" actId="20577"/>
      <pc:docMkLst>
        <pc:docMk/>
      </pc:docMkLst>
      <pc:sldChg chg="modSp mod">
        <pc:chgData name="Steve Shellhammer" userId="0e71f22d-ee3e-49c0-82ff-dbc290af8082" providerId="ADAL" clId="{383D162A-911D-4A48-919C-E28888740F78}" dt="2020-08-25T17:29:39.020" v="798" actId="20577"/>
        <pc:sldMkLst>
          <pc:docMk/>
          <pc:sldMk cId="3123762458" sldId="375"/>
        </pc:sldMkLst>
        <pc:spChg chg="mod">
          <ac:chgData name="Steve Shellhammer" userId="0e71f22d-ee3e-49c0-82ff-dbc290af8082" providerId="ADAL" clId="{383D162A-911D-4A48-919C-E28888740F78}" dt="2020-08-20T22:02:01.943" v="490" actId="404"/>
          <ac:spMkLst>
            <pc:docMk/>
            <pc:sldMk cId="3123762458" sldId="375"/>
            <ac:spMk id="2" creationId="{87CA7948-F264-4120-A662-0508DD24576E}"/>
          </ac:spMkLst>
        </pc:spChg>
        <pc:spChg chg="mod">
          <ac:chgData name="Steve Shellhammer" userId="0e71f22d-ee3e-49c0-82ff-dbc290af8082" providerId="ADAL" clId="{383D162A-911D-4A48-919C-E28888740F78}" dt="2020-08-25T17:29:39.020" v="798" actId="20577"/>
          <ac:spMkLst>
            <pc:docMk/>
            <pc:sldMk cId="3123762458" sldId="375"/>
            <ac:spMk id="3" creationId="{86B5E530-3A97-45FD-8582-310D7BF98621}"/>
          </ac:spMkLst>
        </pc:spChg>
      </pc:sldChg>
      <pc:sldChg chg="modSp new mod ord">
        <pc:chgData name="Steve Shellhammer" userId="0e71f22d-ee3e-49c0-82ff-dbc290af8082" providerId="ADAL" clId="{383D162A-911D-4A48-919C-E28888740F78}" dt="2020-08-20T22:12:32.590" v="674" actId="20577"/>
        <pc:sldMkLst>
          <pc:docMk/>
          <pc:sldMk cId="3799008490" sldId="376"/>
        </pc:sldMkLst>
        <pc:spChg chg="mod">
          <ac:chgData name="Steve Shellhammer" userId="0e71f22d-ee3e-49c0-82ff-dbc290af8082" providerId="ADAL" clId="{383D162A-911D-4A48-919C-E28888740F78}" dt="2020-08-20T22:12:32.590" v="674" actId="20577"/>
          <ac:spMkLst>
            <pc:docMk/>
            <pc:sldMk cId="3799008490" sldId="376"/>
            <ac:spMk id="2" creationId="{F27D049C-358A-4F02-A41C-AD35AA138827}"/>
          </ac:spMkLst>
        </pc:spChg>
        <pc:spChg chg="mod">
          <ac:chgData name="Steve Shellhammer" userId="0e71f22d-ee3e-49c0-82ff-dbc290af8082" providerId="ADAL" clId="{383D162A-911D-4A48-919C-E28888740F78}" dt="2020-08-20T21:55:46.439" v="305" actId="20577"/>
          <ac:spMkLst>
            <pc:docMk/>
            <pc:sldMk cId="3799008490" sldId="376"/>
            <ac:spMk id="3" creationId="{F417FE25-1A16-4F26-BE02-17BB93BDE5A7}"/>
          </ac:spMkLst>
        </pc:spChg>
      </pc:sldChg>
      <pc:sldChg chg="addSp delSp modSp new mod">
        <pc:chgData name="Steve Shellhammer" userId="0e71f22d-ee3e-49c0-82ff-dbc290af8082" providerId="ADAL" clId="{383D162A-911D-4A48-919C-E28888740F78}" dt="2020-08-25T17:30:13.249" v="822" actId="1036"/>
        <pc:sldMkLst>
          <pc:docMk/>
          <pc:sldMk cId="4012297548" sldId="377"/>
        </pc:sldMkLst>
        <pc:spChg chg="mod">
          <ac:chgData name="Steve Shellhammer" userId="0e71f22d-ee3e-49c0-82ff-dbc290af8082" providerId="ADAL" clId="{383D162A-911D-4A48-919C-E28888740F78}" dt="2020-08-20T22:12:09.888" v="653" actId="20577"/>
          <ac:spMkLst>
            <pc:docMk/>
            <pc:sldMk cId="4012297548" sldId="377"/>
            <ac:spMk id="2" creationId="{0E486A47-4F0F-432E-A648-35B60AF86860}"/>
          </ac:spMkLst>
        </pc:spChg>
        <pc:spChg chg="del">
          <ac:chgData name="Steve Shellhammer" userId="0e71f22d-ee3e-49c0-82ff-dbc290af8082" providerId="ADAL" clId="{383D162A-911D-4A48-919C-E28888740F78}" dt="2020-08-20T21:56:44.378" v="326" actId="3680"/>
          <ac:spMkLst>
            <pc:docMk/>
            <pc:sldMk cId="4012297548" sldId="377"/>
            <ac:spMk id="3" creationId="{0A0CC1F7-1D1A-49DA-861F-A4F316749A71}"/>
          </ac:spMkLst>
        </pc:spChg>
        <pc:spChg chg="add mod">
          <ac:chgData name="Steve Shellhammer" userId="0e71f22d-ee3e-49c0-82ff-dbc290af8082" providerId="ADAL" clId="{383D162A-911D-4A48-919C-E28888740F78}" dt="2020-08-25T17:30:06.466" v="817" actId="14100"/>
          <ac:spMkLst>
            <pc:docMk/>
            <pc:sldMk cId="4012297548" sldId="377"/>
            <ac:spMk id="5" creationId="{97F5A8EC-9DE4-4839-8989-E372B38D75D3}"/>
          </ac:spMkLst>
        </pc:spChg>
        <pc:graphicFrameChg chg="add mod ord modGraphic">
          <ac:chgData name="Steve Shellhammer" userId="0e71f22d-ee3e-49c0-82ff-dbc290af8082" providerId="ADAL" clId="{383D162A-911D-4A48-919C-E28888740F78}" dt="2020-08-25T17:30:13.249" v="822" actId="1036"/>
          <ac:graphicFrameMkLst>
            <pc:docMk/>
            <pc:sldMk cId="4012297548" sldId="377"/>
            <ac:graphicFrameMk id="4" creationId="{6A22AC47-EAB0-4EBA-B6F0-4D5F80F735D3}"/>
          </ac:graphicFrameMkLst>
        </pc:graphicFrameChg>
      </pc:sldChg>
      <pc:sldChg chg="modSp new del mod">
        <pc:chgData name="Steve Shellhammer" userId="0e71f22d-ee3e-49c0-82ff-dbc290af8082" providerId="ADAL" clId="{383D162A-911D-4A48-919C-E28888740F78}" dt="2020-08-20T22:13:47.655" v="758" actId="47"/>
        <pc:sldMkLst>
          <pc:docMk/>
          <pc:sldMk cId="1598144616" sldId="378"/>
        </pc:sldMkLst>
        <pc:spChg chg="mod">
          <ac:chgData name="Steve Shellhammer" userId="0e71f22d-ee3e-49c0-82ff-dbc290af8082" providerId="ADAL" clId="{383D162A-911D-4A48-919C-E28888740F78}" dt="2020-08-20T22:11:31.780" v="644" actId="20577"/>
          <ac:spMkLst>
            <pc:docMk/>
            <pc:sldMk cId="1598144616" sldId="378"/>
            <ac:spMk id="3" creationId="{D023D5EC-44B0-4A84-AFF9-83A0708BD76E}"/>
          </ac:spMkLst>
        </pc:spChg>
      </pc:sldChg>
      <pc:sldMasterChg chg="modSp mod modSldLayout">
        <pc:chgData name="Steve Shellhammer" userId="0e71f22d-ee3e-49c0-82ff-dbc290af8082" providerId="ADAL" clId="{383D162A-911D-4A48-919C-E28888740F78}" dt="2020-08-25T19:51:50.381" v="834" actId="20577"/>
        <pc:sldMasterMkLst>
          <pc:docMk/>
          <pc:sldMasterMk cId="0" sldId="2147483657"/>
        </pc:sldMasterMkLst>
        <pc:spChg chg="mod">
          <ac:chgData name="Steve Shellhammer" userId="0e71f22d-ee3e-49c0-82ff-dbc290af8082" providerId="ADAL" clId="{383D162A-911D-4A48-919C-E28888740F78}" dt="2020-08-25T19:51:27.965" v="828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 mod">
          <pc:chgData name="Steve Shellhammer" userId="0e71f22d-ee3e-49c0-82ff-dbc290af8082" providerId="ADAL" clId="{383D162A-911D-4A48-919C-E28888740F78}" dt="2020-08-25T19:51:50.381" v="834" actId="20577"/>
          <pc:sldLayoutMkLst>
            <pc:docMk/>
            <pc:sldMasterMk cId="0" sldId="2147483657"/>
            <pc:sldLayoutMk cId="0" sldId="2147483658"/>
          </pc:sldLayoutMkLst>
          <pc:spChg chg="mod">
            <ac:chgData name="Steve Shellhammer" userId="0e71f22d-ee3e-49c0-82ff-dbc290af8082" providerId="ADAL" clId="{383D162A-911D-4A48-919C-E28888740F78}" dt="2020-08-25T19:51:50.381" v="834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ec-20-0173-01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ec-20-0173-01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20/19-20-0034-01-0003-wg-recirculation-4-comments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2-00-ACSD-p802-19-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049C-358A-4F02-A41C-AD35AA138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Motion for Sending P802.19.3 to Standards Association Ballot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7FE25-1A16-4F26-BE02-17BB93BD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Steve Shellhammer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0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6A47-4F0F-432E-A648-35B60AF8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Ballot Results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A22AC47-EAB0-4EBA-B6F0-4D5F80F735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841138"/>
              </p:ext>
            </p:extLst>
          </p:nvPr>
        </p:nvGraphicFramePr>
        <p:xfrm>
          <a:off x="457201" y="1595120"/>
          <a:ext cx="8229599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4950215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2386633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47872718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4211481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9895623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11294128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4192333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Closing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Approval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Number of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121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 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2/17/20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5/13/20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519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6/30/20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8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7/20/20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930077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F5A8EC-9DE4-4839-8989-E372B38D75D3}"/>
              </a:ext>
            </a:extLst>
          </p:cNvPr>
          <p:cNvSpPr txBox="1">
            <a:spLocks/>
          </p:cNvSpPr>
          <p:nvPr/>
        </p:nvSpPr>
        <p:spPr bwMode="auto">
          <a:xfrm>
            <a:off x="304800" y="4419600"/>
            <a:ext cx="8229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comment resolution spreadsheet to the MBS comments is here, </a:t>
            </a:r>
            <a:r>
              <a:rPr lang="en-US" sz="1800" dirty="0">
                <a:hlinkClick r:id="rId2"/>
              </a:rPr>
              <a:t>https://mentor.ieee.org/802.19/dcn/20/19-20-0034-01-0003-wg-recirculation-4-comments.xlsx</a:t>
            </a:r>
            <a:r>
              <a:rPr lang="en-US" sz="1800" dirty="0"/>
              <a:t> </a:t>
            </a:r>
          </a:p>
          <a:p>
            <a:r>
              <a:rPr lang="en-US" sz="1800" dirty="0"/>
              <a:t>MER has been completed and the SA Ballot Pool has been formed</a:t>
            </a:r>
          </a:p>
        </p:txBody>
      </p:sp>
    </p:spTree>
    <p:extLst>
      <p:ext uri="{BB962C8B-B14F-4D97-AF65-F5344CB8AC3E}">
        <p14:creationId xmlns:p14="http://schemas.microsoft.com/office/powerpoint/2010/main" val="401229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Motion – To send P802.19.3-D06 to Standards Association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/>
              <a:t>Motion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Approve sending P802.19.3-D06 to Standards Association Ballot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Confirm the CSD for P802.19.3 in </a:t>
            </a:r>
            <a:r>
              <a:rPr lang="en-US" sz="1800" dirty="0">
                <a:hlinkClick r:id="rId2"/>
              </a:rPr>
              <a:t>https://mentor.ieee.org/802-ec/dcn/18/ec-18-0252-00-ACSD-p802-19-3.pdf</a:t>
            </a:r>
            <a:r>
              <a:rPr lang="en-US" sz="18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Move:	Steve Shellhammer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Second:	Jon Rosdahl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Results(Y/N/A) =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/>
              <a:t>Motion in the WG</a:t>
            </a:r>
            <a:endParaRPr lang="en-US" sz="1800" dirty="0"/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Approve sending P802.19.3 Draft 06 to IEEE SA Ballot and confirm the CSD for P802.19.3 in </a:t>
            </a:r>
            <a:r>
              <a:rPr lang="en-US" sz="1800" dirty="0">
                <a:hlinkClick r:id="rId2"/>
              </a:rPr>
              <a:t>https://mentor.ieee.org/802-ec/dcn/18/ec-18-0252-00-ACSD-p802-19-3.pdf</a:t>
            </a:r>
            <a:endParaRPr lang="en-US" sz="1800" dirty="0"/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Move:	Benjamin Rolfe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Second:	Tuncer Baykas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WG Results (Y/N/A) = 31/0/2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1214</TotalTime>
  <Words>216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Title slide</vt:lpstr>
      <vt:lpstr>Title only</vt:lpstr>
      <vt:lpstr>Motion for Sending P802.19.3 to Standards Association Ballot</vt:lpstr>
      <vt:lpstr>WG LB Ballot Results</vt:lpstr>
      <vt:lpstr>Motion – To send P802.19.3-D06 to Standards Association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105</cp:revision>
  <dcterms:created xsi:type="dcterms:W3CDTF">2017-02-01T20:21:43Z</dcterms:created>
  <dcterms:modified xsi:type="dcterms:W3CDTF">2020-08-25T20:00:13Z</dcterms:modified>
</cp:coreProperties>
</file>