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323" r:id="rId7"/>
    <p:sldId id="263" r:id="rId8"/>
    <p:sldId id="325" r:id="rId9"/>
    <p:sldId id="328" r:id="rId10"/>
    <p:sldId id="312" r:id="rId11"/>
    <p:sldId id="308" r:id="rId12"/>
    <p:sldId id="304" r:id="rId13"/>
    <p:sldId id="303" r:id="rId14"/>
    <p:sldId id="291" r:id="rId15"/>
    <p:sldId id="269" r:id="rId16"/>
    <p:sldId id="330" r:id="rId17"/>
    <p:sldId id="331" r:id="rId18"/>
    <p:sldId id="329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263"/>
          </p14:sldIdLst>
        </p14:section>
        <p14:section name="Meeting Income Report Record" id="{90888863-D814-48AF-89AB-7EB609E9FF5C}">
          <p14:sldIdLst>
            <p14:sldId id="325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3BF77-2DED-4A16-8151-2210C373AB7B}" v="6" dt="2020-07-14T02:52:43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4" autoAdjust="0"/>
    <p:restoredTop sz="85938" autoAdjust="0"/>
  </p:normalViewPr>
  <p:slideViewPr>
    <p:cSldViewPr>
      <p:cViewPr varScale="1">
        <p:scale>
          <a:sx n="76" d="100"/>
          <a:sy n="76" d="100"/>
        </p:scale>
        <p:origin x="931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46D93B83-50B1-4CD2-90E6-4ADFAB6BB39F}"/>
    <pc:docChg chg="custSel delSld modSld modMainMaster modSection">
      <pc:chgData name="Jon Rosdahl" userId="2820f357-2dd4-4127-8713-e0bfde0fd756" providerId="ADAL" clId="{46D93B83-50B1-4CD2-90E6-4ADFAB6BB39F}" dt="2020-07-14T02:59:33.684" v="226" actId="313"/>
      <pc:docMkLst>
        <pc:docMk/>
      </pc:docMkLst>
      <pc:sldChg chg="modSp">
        <pc:chgData name="Jon Rosdahl" userId="2820f357-2dd4-4127-8713-e0bfde0fd756" providerId="ADAL" clId="{46D93B83-50B1-4CD2-90E6-4ADFAB6BB39F}" dt="2020-07-14T01:13:05.042" v="4" actId="6549"/>
        <pc:sldMkLst>
          <pc:docMk/>
          <pc:sldMk cId="0" sldId="256"/>
        </pc:sldMkLst>
        <pc:spChg chg="mod">
          <ac:chgData name="Jon Rosdahl" userId="2820f357-2dd4-4127-8713-e0bfde0fd756" providerId="ADAL" clId="{46D93B83-50B1-4CD2-90E6-4ADFAB6BB39F}" dt="2020-07-14T01:12:57.212" v="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46D93B83-50B1-4CD2-90E6-4ADFAB6BB39F}" dt="2020-07-14T01:13:05.042" v="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46D93B83-50B1-4CD2-90E6-4ADFAB6BB39F}" dt="2020-07-14T01:14:49.252" v="14" actId="20577"/>
        <pc:sldMkLst>
          <pc:docMk/>
          <pc:sldMk cId="0" sldId="257"/>
        </pc:sldMkLst>
        <pc:spChg chg="mod">
          <ac:chgData name="Jon Rosdahl" userId="2820f357-2dd4-4127-8713-e0bfde0fd756" providerId="ADAL" clId="{46D93B83-50B1-4CD2-90E6-4ADFAB6BB39F}" dt="2020-07-14T01:14:49.252" v="1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NotesTx">
        <pc:chgData name="Jon Rosdahl" userId="2820f357-2dd4-4127-8713-e0bfde0fd756" providerId="ADAL" clId="{46D93B83-50B1-4CD2-90E6-4ADFAB6BB39F}" dt="2020-07-14T02:57:48.193" v="114" actId="20577"/>
        <pc:sldMkLst>
          <pc:docMk/>
          <pc:sldMk cId="0" sldId="263"/>
        </pc:sldMkLst>
        <pc:graphicFrameChg chg="add mod modGraphic">
          <ac:chgData name="Jon Rosdahl" userId="2820f357-2dd4-4127-8713-e0bfde0fd756" providerId="ADAL" clId="{46D93B83-50B1-4CD2-90E6-4ADFAB6BB39F}" dt="2020-07-14T02:56:32.347" v="79" actId="403"/>
          <ac:graphicFrameMkLst>
            <pc:docMk/>
            <pc:sldMk cId="0" sldId="263"/>
            <ac:graphicFrameMk id="2" creationId="{9D3EA783-8F4B-44CA-B2EF-B4494C6D3CB8}"/>
          </ac:graphicFrameMkLst>
        </pc:graphicFrameChg>
        <pc:graphicFrameChg chg="del">
          <ac:chgData name="Jon Rosdahl" userId="2820f357-2dd4-4127-8713-e0bfde0fd756" providerId="ADAL" clId="{46D93B83-50B1-4CD2-90E6-4ADFAB6BB39F}" dt="2020-07-14T02:46:25.500" v="29" actId="478"/>
          <ac:graphicFrameMkLst>
            <pc:docMk/>
            <pc:sldMk cId="0" sldId="263"/>
            <ac:graphicFrameMk id="3" creationId="{B180D1BA-19C1-4992-80EE-1049C7DD6AF4}"/>
          </ac:graphicFrameMkLst>
        </pc:graphicFrameChg>
      </pc:sldChg>
      <pc:sldChg chg="addSp delSp modSp">
        <pc:chgData name="Jon Rosdahl" userId="2820f357-2dd4-4127-8713-e0bfde0fd756" providerId="ADAL" clId="{46D93B83-50B1-4CD2-90E6-4ADFAB6BB39F}" dt="2020-07-14T02:56:17.737" v="77" actId="20577"/>
        <pc:sldMkLst>
          <pc:docMk/>
          <pc:sldMk cId="4178967725" sldId="323"/>
        </pc:sldMkLst>
        <pc:graphicFrameChg chg="add mod modGraphic">
          <ac:chgData name="Jon Rosdahl" userId="2820f357-2dd4-4127-8713-e0bfde0fd756" providerId="ADAL" clId="{46D93B83-50B1-4CD2-90E6-4ADFAB6BB39F}" dt="2020-07-14T02:56:17.737" v="77" actId="20577"/>
          <ac:graphicFrameMkLst>
            <pc:docMk/>
            <pc:sldMk cId="4178967725" sldId="323"/>
            <ac:graphicFrameMk id="2" creationId="{75D41455-1EBF-45D2-A538-94877B243AC3}"/>
          </ac:graphicFrameMkLst>
        </pc:graphicFrameChg>
        <pc:graphicFrameChg chg="del">
          <ac:chgData name="Jon Rosdahl" userId="2820f357-2dd4-4127-8713-e0bfde0fd756" providerId="ADAL" clId="{46D93B83-50B1-4CD2-90E6-4ADFAB6BB39F}" dt="2020-07-14T02:45:14.642" v="19" actId="478"/>
          <ac:graphicFrameMkLst>
            <pc:docMk/>
            <pc:sldMk cId="4178967725" sldId="323"/>
            <ac:graphicFrameMk id="7" creationId="{7DDDBD25-B8CD-4952-AAC4-793052B562EB}"/>
          </ac:graphicFrameMkLst>
        </pc:graphicFrameChg>
      </pc:sldChg>
      <pc:sldChg chg="addSp delSp modSp modNotesTx">
        <pc:chgData name="Jon Rosdahl" userId="2820f357-2dd4-4127-8713-e0bfde0fd756" providerId="ADAL" clId="{46D93B83-50B1-4CD2-90E6-4ADFAB6BB39F}" dt="2020-07-14T02:59:33.684" v="226" actId="313"/>
        <pc:sldMkLst>
          <pc:docMk/>
          <pc:sldMk cId="1102668648" sldId="325"/>
        </pc:sldMkLst>
        <pc:graphicFrameChg chg="add mod modGraphic">
          <ac:chgData name="Jon Rosdahl" userId="2820f357-2dd4-4127-8713-e0bfde0fd756" providerId="ADAL" clId="{46D93B83-50B1-4CD2-90E6-4ADFAB6BB39F}" dt="2020-07-14T02:54:08.771" v="72" actId="403"/>
          <ac:graphicFrameMkLst>
            <pc:docMk/>
            <pc:sldMk cId="1102668648" sldId="325"/>
            <ac:graphicFrameMk id="5" creationId="{2D9DA22E-AEAF-4799-A705-881F38FB8058}"/>
          </ac:graphicFrameMkLst>
        </pc:graphicFrameChg>
        <pc:graphicFrameChg chg="del">
          <ac:chgData name="Jon Rosdahl" userId="2820f357-2dd4-4127-8713-e0bfde0fd756" providerId="ADAL" clId="{46D93B83-50B1-4CD2-90E6-4ADFAB6BB39F}" dt="2020-07-14T02:52:39.651" v="43" actId="478"/>
          <ac:graphicFrameMkLst>
            <pc:docMk/>
            <pc:sldMk cId="1102668648" sldId="325"/>
            <ac:graphicFrameMk id="8" creationId="{E9D5AB97-3C7A-4B37-A966-64C27DBBEBD6}"/>
          </ac:graphicFrameMkLst>
        </pc:graphicFrameChg>
      </pc:sldChg>
      <pc:sldChg chg="del">
        <pc:chgData name="Jon Rosdahl" userId="2820f357-2dd4-4127-8713-e0bfde0fd756" providerId="ADAL" clId="{46D93B83-50B1-4CD2-90E6-4ADFAB6BB39F}" dt="2020-07-14T02:50:25.283" v="40" actId="2696"/>
        <pc:sldMkLst>
          <pc:docMk/>
          <pc:sldMk cId="402056396" sldId="333"/>
        </pc:sldMkLst>
      </pc:sldChg>
      <pc:sldChg chg="del">
        <pc:chgData name="Jon Rosdahl" userId="2820f357-2dd4-4127-8713-e0bfde0fd756" providerId="ADAL" clId="{46D93B83-50B1-4CD2-90E6-4ADFAB6BB39F}" dt="2020-07-14T02:11:56.480" v="16" actId="2696"/>
        <pc:sldMkLst>
          <pc:docMk/>
          <pc:sldMk cId="4246873323" sldId="337"/>
        </pc:sldMkLst>
      </pc:sldChg>
      <pc:sldChg chg="del">
        <pc:chgData name="Jon Rosdahl" userId="2820f357-2dd4-4127-8713-e0bfde0fd756" providerId="ADAL" clId="{46D93B83-50B1-4CD2-90E6-4ADFAB6BB39F}" dt="2020-07-14T02:11:53.346" v="15" actId="2696"/>
        <pc:sldMkLst>
          <pc:docMk/>
          <pc:sldMk cId="1140265752" sldId="338"/>
        </pc:sldMkLst>
      </pc:sldChg>
      <pc:sldChg chg="del">
        <pc:chgData name="Jon Rosdahl" userId="2820f357-2dd4-4127-8713-e0bfde0fd756" providerId="ADAL" clId="{46D93B83-50B1-4CD2-90E6-4ADFAB6BB39F}" dt="2020-07-14T02:12:05.014" v="17" actId="2696"/>
        <pc:sldMkLst>
          <pc:docMk/>
          <pc:sldMk cId="527118461" sldId="339"/>
        </pc:sldMkLst>
      </pc:sldChg>
      <pc:sldChg chg="del">
        <pc:chgData name="Jon Rosdahl" userId="2820f357-2dd4-4127-8713-e0bfde0fd756" providerId="ADAL" clId="{46D93B83-50B1-4CD2-90E6-4ADFAB6BB39F}" dt="2020-07-14T02:50:34.265" v="41" actId="2696"/>
        <pc:sldMkLst>
          <pc:docMk/>
          <pc:sldMk cId="2247120541" sldId="340"/>
        </pc:sldMkLst>
      </pc:sldChg>
      <pc:sldChg chg="del">
        <pc:chgData name="Jon Rosdahl" userId="2820f357-2dd4-4127-8713-e0bfde0fd756" providerId="ADAL" clId="{46D93B83-50B1-4CD2-90E6-4ADFAB6BB39F}" dt="2020-07-14T02:51:04.298" v="42" actId="2696"/>
        <pc:sldMkLst>
          <pc:docMk/>
          <pc:sldMk cId="1215483035" sldId="341"/>
        </pc:sldMkLst>
      </pc:sldChg>
      <pc:sldChg chg="del">
        <pc:chgData name="Jon Rosdahl" userId="2820f357-2dd4-4127-8713-e0bfde0fd756" providerId="ADAL" clId="{46D93B83-50B1-4CD2-90E6-4ADFAB6BB39F}" dt="2020-07-14T02:45:06.802" v="18" actId="2696"/>
        <pc:sldMkLst>
          <pc:docMk/>
          <pc:sldMk cId="2105144780" sldId="342"/>
        </pc:sldMkLst>
      </pc:sldChg>
      <pc:sldMasterChg chg="modSp">
        <pc:chgData name="Jon Rosdahl" userId="2820f357-2dd4-4127-8713-e0bfde0fd756" providerId="ADAL" clId="{46D93B83-50B1-4CD2-90E6-4ADFAB6BB39F}" dt="2020-07-14T02:55:50.137" v="76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46D93B83-50B1-4CD2-90E6-4ADFAB6BB39F}" dt="2020-07-14T02:55:50.137" v="7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 xmlns:c16r2="http://schemas.microsoft.com/office/drawing/2015/06/chart"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 xmlns:c16r2="http://schemas.microsoft.com/office/drawing/2015/06/chart"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 xmlns:c16r2="http://schemas.microsoft.com/office/drawing/2015/06/chart"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 EC-20/0179r0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 EC-20/0179r0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EC-20/0179r0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EC-20/0179r0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EC-20/0179r0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 2020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EC-20/0179r0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EC-20/0179r0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r>
              <a:rPr lang="en-US" dirty="0"/>
              <a:t>Unreconciled amounts </a:t>
            </a:r>
            <a:r>
              <a:rPr lang="en-US" dirty="0" smtClean="0"/>
              <a:t>April </a:t>
            </a:r>
            <a:r>
              <a:rPr lang="en-US" dirty="0" err="1"/>
              <a:t>RegOnline</a:t>
            </a:r>
            <a:r>
              <a:rPr lang="en-US" dirty="0"/>
              <a:t> finance fees.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</a:t>
            </a:r>
            <a:r>
              <a:rPr lang="en-US" dirty="0" smtClean="0"/>
              <a:t>.</a:t>
            </a:r>
          </a:p>
          <a:p>
            <a:r>
              <a:rPr lang="en-US" dirty="0" smtClean="0"/>
              <a:t>Audit fee for 2019 $5030.76 </a:t>
            </a:r>
            <a:r>
              <a:rPr lang="en-US" dirty="0" err="1" smtClean="0"/>
              <a:t>includedin</a:t>
            </a:r>
            <a:r>
              <a:rPr lang="en-US" dirty="0" smtClean="0"/>
              <a:t> 4.12 in 2020 - </a:t>
            </a:r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 EC-20/0179r0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EC-20/0179r0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 2020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EC-20/0179r0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EC-20/0179r0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EC-20/0179r0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EC-20/0179r0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EC-20/0179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</a:t>
            </a:r>
            <a:r>
              <a:rPr lang="en-US" b="0" dirty="0" smtClean="0"/>
              <a:t>Sept 2020 </a:t>
            </a:r>
            <a:r>
              <a:rPr lang="en-US" b="0" dirty="0"/>
              <a:t>- Electronic </a:t>
            </a:r>
            <a:r>
              <a:rPr lang="en-US" b="0" dirty="0" smtClean="0"/>
              <a:t>Interim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2020-09-18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xmlns="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xmlns="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xmlns="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xmlns="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xmlns="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xmlns="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xmlns="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xmlns="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</a:t>
            </a:r>
            <a:r>
              <a:rPr lang="en-GB" sz="2000" dirty="0" smtClean="0"/>
              <a:t>Sept 2020 </a:t>
            </a:r>
            <a:r>
              <a:rPr lang="en-GB" sz="2000" dirty="0"/>
              <a:t>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28951"/>
              </p:ext>
            </p:extLst>
          </p:nvPr>
        </p:nvGraphicFramePr>
        <p:xfrm>
          <a:off x="791382" y="869919"/>
          <a:ext cx="7750956" cy="5181602"/>
        </p:xfrm>
        <a:graphic>
          <a:graphicData uri="http://schemas.openxmlformats.org/drawingml/2006/table">
            <a:tbl>
              <a:tblPr/>
              <a:tblGrid>
                <a:gridCol w="5739633"/>
                <a:gridCol w="2011323"/>
              </a:tblGrid>
              <a:tr h="5076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effectLst/>
                          <a:latin typeface="Arial" panose="020B0604020202020204" pitchFamily="34" charset="0"/>
                        </a:rPr>
                        <a:t>Balance Sheet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76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effectLst/>
                          <a:latin typeface="Arial" panose="020B0604020202020204" pitchFamily="34" charset="0"/>
                        </a:rPr>
                        <a:t>End of Aug 2020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743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$405,776.68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$405,776.68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$405,776.68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$405,776.68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($284,015.22)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$405,776.68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$405,776.68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807319"/>
              </p:ext>
            </p:extLst>
          </p:nvPr>
        </p:nvGraphicFramePr>
        <p:xfrm>
          <a:off x="791382" y="914402"/>
          <a:ext cx="7750956" cy="5410195"/>
        </p:xfrm>
        <a:graphic>
          <a:graphicData uri="http://schemas.openxmlformats.org/drawingml/2006/table">
            <a:tbl>
              <a:tblPr/>
              <a:tblGrid>
                <a:gridCol w="6068326"/>
                <a:gridCol w="1682630"/>
              </a:tblGrid>
              <a:tr h="6860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6289" marR="6289" marT="6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714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As of 8/31/2020</a:t>
                      </a:r>
                    </a:p>
                  </a:txBody>
                  <a:tcPr marL="6289" marR="6289" marT="6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6289" marR="6289" marT="6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6289" marR="6289" marT="6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75472" marR="6289" marT="6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191.02 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191.02 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- 7/31/2020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405,599.45 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405,790.47 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- 8/31/2020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405,790.47 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(0.00)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Uncleared</a:t>
                      </a:r>
                    </a:p>
                  </a:txBody>
                  <a:tcPr marL="75472" marR="6289" marT="6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Checks and Payments</a:t>
                      </a:r>
                    </a:p>
                  </a:txBody>
                  <a:tcPr marL="150944" marR="6289" marT="6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(13.79)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Uncleared</a:t>
                      </a:r>
                    </a:p>
                  </a:txBody>
                  <a:tcPr marL="75472" marR="6289" marT="62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(13.79)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Unreconciled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(13.79)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8/31/2020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405,776.68 </a:t>
                      </a:r>
                    </a:p>
                  </a:txBody>
                  <a:tcPr marL="6289" marR="6289" marT="62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538495"/>
              </p:ext>
            </p:extLst>
          </p:nvPr>
        </p:nvGraphicFramePr>
        <p:xfrm>
          <a:off x="685802" y="838204"/>
          <a:ext cx="7856537" cy="5473025"/>
        </p:xfrm>
        <a:graphic>
          <a:graphicData uri="http://schemas.openxmlformats.org/drawingml/2006/table">
            <a:tbl>
              <a:tblPr/>
              <a:tblGrid>
                <a:gridCol w="2562324"/>
                <a:gridCol w="810146"/>
                <a:gridCol w="923191"/>
                <a:gridCol w="810146"/>
                <a:gridCol w="885509"/>
                <a:gridCol w="885509"/>
                <a:gridCol w="979712"/>
              </a:tblGrid>
              <a:tr h="36482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effectLst/>
                          <a:latin typeface="Arial" panose="020B0604020202020204" pitchFamily="34" charset="0"/>
                        </a:rPr>
                        <a:t>Income Statement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82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effectLst/>
                          <a:latin typeface="Arial" panose="020B0604020202020204" pitchFamily="34" charset="0"/>
                        </a:rPr>
                        <a:t>From Jan 2018 to Aug 2020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0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$3,200.53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$3,200.53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$3,200.53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$312,123.93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$12,639.57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$17,760.33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8288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$312,585.37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$416,935.00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($2,074.80)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($3,661.97)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($104,811.07)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xmlns="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xmlns="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xmlns="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xmlns="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xmlns="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xmlns="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xmlns="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xmlns="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xmlns="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xmlns="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xmlns="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xmlns="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xmlns="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xmlns="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xmlns="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xmlns="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xmlns="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xmlns="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xmlns="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9D784B-096F-4BC0-B00F-03A4BD4D812F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cc9c437c-ae0c-4066-8d90-a0f7de786127"/>
    <ds:schemaRef ds:uri="http://purl.org/dc/elements/1.1/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11982</TotalTime>
  <Words>3240</Words>
  <Application>Microsoft Office PowerPoint</Application>
  <PresentationFormat>On-screen Show (4:3)</PresentationFormat>
  <Paragraphs>1114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MS PGothic</vt:lpstr>
      <vt:lpstr>Arial</vt:lpstr>
      <vt:lpstr>Tahoma</vt:lpstr>
      <vt:lpstr>Times New Roman</vt:lpstr>
      <vt:lpstr>Office Theme</vt:lpstr>
      <vt:lpstr>Document</vt:lpstr>
      <vt:lpstr>Wireless Treasurer Report Sept 2020 - Electronic Interim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Sept 2020 - Electronic Interim</dc:title>
  <dc:creator>Jon Rosdahl</dc:creator>
  <cp:keywords>Sept 2020</cp:keywords>
  <dc:description>Jon Rosdahl (Qualcomm)</dc:description>
  <cp:lastModifiedBy>Benjamin Rolfe</cp:lastModifiedBy>
  <cp:revision>40</cp:revision>
  <cp:lastPrinted>1601-01-01T00:00:00Z</cp:lastPrinted>
  <dcterms:created xsi:type="dcterms:W3CDTF">2019-08-01T19:20:26Z</dcterms:created>
  <dcterms:modified xsi:type="dcterms:W3CDTF">2020-09-17T02:45:24Z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