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
  </p:notesMasterIdLst>
  <p:handoutMasterIdLst>
    <p:handoutMasterId r:id="rId6"/>
  </p:handoutMasterIdLst>
  <p:sldIdLst>
    <p:sldId id="377" r:id="rId2"/>
    <p:sldId id="376" r:id="rId3"/>
    <p:sldId id="375" r:id="rId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0">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6E483F-A574-4C9E-92C3-090236D2FBA5}" v="11" dt="2019-06-14T14:03:03.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3" autoAdjust="0"/>
    <p:restoredTop sz="95878" autoAdjust="0"/>
  </p:normalViewPr>
  <p:slideViewPr>
    <p:cSldViewPr showGuides="1">
      <p:cViewPr varScale="1">
        <p:scale>
          <a:sx n="82" d="100"/>
          <a:sy n="82" d="100"/>
        </p:scale>
        <p:origin x="1572" y="78"/>
      </p:cViewPr>
      <p:guideLst>
        <p:guide orient="horz" pos="2160"/>
        <p:guide pos="2880"/>
      </p:guideLst>
    </p:cSldViewPr>
  </p:slideViewPr>
  <p:outlineViewPr>
    <p:cViewPr>
      <p:scale>
        <a:sx n="33" d="100"/>
        <a:sy n="33" d="100"/>
      </p:scale>
      <p:origin x="0" y="-1488"/>
    </p:cViewPr>
  </p:outlineViewPr>
  <p:notesTextViewPr>
    <p:cViewPr>
      <p:scale>
        <a:sx n="3" d="2"/>
        <a:sy n="3" d="2"/>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8A6E483F-A574-4C9E-92C3-090236D2FBA5}"/>
    <pc:docChg chg="addSld delSld modSld modMainMaster">
      <pc:chgData name="John DAmbrosia" userId="a76b78698ac40a99" providerId="LiveId" clId="{8A6E483F-A574-4C9E-92C3-090236D2FBA5}" dt="2019-06-14T13:56:26.492" v="196" actId="20577"/>
      <pc:docMkLst>
        <pc:docMk/>
      </pc:docMkLst>
      <pc:sldChg chg="modSp">
        <pc:chgData name="John DAmbrosia" userId="a76b78698ac40a99" providerId="LiveId" clId="{8A6E483F-A574-4C9E-92C3-090236D2FBA5}" dt="2019-06-14T13:19:47.083" v="13" actId="20577"/>
        <pc:sldMkLst>
          <pc:docMk/>
          <pc:sldMk cId="0" sldId="278"/>
        </pc:sldMkLst>
        <pc:spChg chg="mod">
          <ac:chgData name="John DAmbrosia" userId="a76b78698ac40a99" providerId="LiveId" clId="{8A6E483F-A574-4C9E-92C3-090236D2FBA5}" dt="2019-06-14T13:19:47.083" v="13" actId="20577"/>
          <ac:spMkLst>
            <pc:docMk/>
            <pc:sldMk cId="0" sldId="278"/>
            <ac:spMk id="111621" creationId="{00000000-0000-0000-0000-000000000000}"/>
          </ac:spMkLst>
        </pc:spChg>
      </pc:sldChg>
      <pc:sldChg chg="modSp">
        <pc:chgData name="John DAmbrosia" userId="a76b78698ac40a99" providerId="LiveId" clId="{8A6E483F-A574-4C9E-92C3-090236D2FBA5}" dt="2019-06-14T13:56:26.492" v="196" actId="20577"/>
        <pc:sldMkLst>
          <pc:docMk/>
          <pc:sldMk cId="0" sldId="342"/>
        </pc:sldMkLst>
        <pc:spChg chg="mod">
          <ac:chgData name="John DAmbrosia" userId="a76b78698ac40a99" providerId="LiveId" clId="{8A6E483F-A574-4C9E-92C3-090236D2FBA5}" dt="2019-06-14T13:56:26.492" v="196" actId="20577"/>
          <ac:spMkLst>
            <pc:docMk/>
            <pc:sldMk cId="0" sldId="342"/>
            <ac:spMk id="273414" creationId="{00000000-0000-0000-0000-000000000000}"/>
          </ac:spMkLst>
        </pc:spChg>
      </pc:sldChg>
      <pc:sldChg chg="modSp">
        <pc:chgData name="John DAmbrosia" userId="a76b78698ac40a99" providerId="LiveId" clId="{8A6E483F-A574-4C9E-92C3-090236D2FBA5}" dt="2019-06-14T13:55:55.806" v="154" actId="13926"/>
        <pc:sldMkLst>
          <pc:docMk/>
          <pc:sldMk cId="1374799386" sldId="352"/>
        </pc:sldMkLst>
        <pc:spChg chg="mod">
          <ac:chgData name="John DAmbrosia" userId="a76b78698ac40a99" providerId="LiveId" clId="{8A6E483F-A574-4C9E-92C3-090236D2FBA5}" dt="2019-06-14T13:49:43.163" v="131" actId="20577"/>
          <ac:spMkLst>
            <pc:docMk/>
            <pc:sldMk cId="1374799386" sldId="352"/>
            <ac:spMk id="598020" creationId="{00000000-0000-0000-0000-000000000000}"/>
          </ac:spMkLst>
        </pc:spChg>
        <pc:graphicFrameChg chg="mod modGraphic">
          <ac:chgData name="John DAmbrosia" userId="a76b78698ac40a99" providerId="LiveId" clId="{8A6E483F-A574-4C9E-92C3-090236D2FBA5}" dt="2019-06-14T13:55:55.806" v="154" actId="13926"/>
          <ac:graphicFrameMkLst>
            <pc:docMk/>
            <pc:sldMk cId="1374799386" sldId="352"/>
            <ac:graphicFrameMk id="2" creationId="{00000000-0000-0000-0000-000000000000}"/>
          </ac:graphicFrameMkLst>
        </pc:graphicFrameChg>
      </pc:sldChg>
      <pc:sldChg chg="modSp">
        <pc:chgData name="John DAmbrosia" userId="a76b78698ac40a99" providerId="LiveId" clId="{8A6E483F-A574-4C9E-92C3-090236D2FBA5}" dt="2019-06-14T13:49:51.924" v="152" actId="20577"/>
        <pc:sldMkLst>
          <pc:docMk/>
          <pc:sldMk cId="2961822614" sldId="354"/>
        </pc:sldMkLst>
        <pc:spChg chg="mod">
          <ac:chgData name="John DAmbrosia" userId="a76b78698ac40a99" providerId="LiveId" clId="{8A6E483F-A574-4C9E-92C3-090236D2FBA5}" dt="2019-06-14T13:49:51.924" v="152" actId="20577"/>
          <ac:spMkLst>
            <pc:docMk/>
            <pc:sldMk cId="2961822614" sldId="354"/>
            <ac:spMk id="598020" creationId="{00000000-0000-0000-0000-000000000000}"/>
          </ac:spMkLst>
        </pc:spChg>
      </pc:sldChg>
      <pc:sldChg chg="modSp">
        <pc:chgData name="John DAmbrosia" userId="a76b78698ac40a99" providerId="LiveId" clId="{8A6E483F-A574-4C9E-92C3-090236D2FBA5}" dt="2019-06-14T13:42:37.777" v="105" actId="20577"/>
        <pc:sldMkLst>
          <pc:docMk/>
          <pc:sldMk cId="557891492" sldId="364"/>
        </pc:sldMkLst>
        <pc:graphicFrameChg chg="modGraphic">
          <ac:chgData name="John DAmbrosia" userId="a76b78698ac40a99" providerId="LiveId" clId="{8A6E483F-A574-4C9E-92C3-090236D2FBA5}" dt="2019-06-14T13:42:37.777" v="105" actId="20577"/>
          <ac:graphicFrameMkLst>
            <pc:docMk/>
            <pc:sldMk cId="557891492" sldId="364"/>
            <ac:graphicFrameMk id="2" creationId="{00000000-0000-0000-0000-000000000000}"/>
          </ac:graphicFrameMkLst>
        </pc:graphicFrameChg>
      </pc:sldChg>
      <pc:sldChg chg="del">
        <pc:chgData name="John DAmbrosia" userId="a76b78698ac40a99" providerId="LiveId" clId="{8A6E483F-A574-4C9E-92C3-090236D2FBA5}" dt="2019-06-14T13:34:16.482" v="19" actId="2696"/>
        <pc:sldMkLst>
          <pc:docMk/>
          <pc:sldMk cId="336133762" sldId="365"/>
        </pc:sldMkLst>
      </pc:sldChg>
      <pc:sldChg chg="modSp add">
        <pc:chgData name="John DAmbrosia" userId="a76b78698ac40a99" providerId="LiveId" clId="{8A6E483F-A574-4C9E-92C3-090236D2FBA5}" dt="2019-06-14T13:42:45.924" v="107" actId="20577"/>
        <pc:sldMkLst>
          <pc:docMk/>
          <pc:sldMk cId="4289056352" sldId="374"/>
        </pc:sldMkLst>
        <pc:spChg chg="mod">
          <ac:chgData name="John DAmbrosia" userId="a76b78698ac40a99" providerId="LiveId" clId="{8A6E483F-A574-4C9E-92C3-090236D2FBA5}" dt="2019-06-14T13:34:22.940" v="20" actId="6549"/>
          <ac:spMkLst>
            <pc:docMk/>
            <pc:sldMk cId="4289056352" sldId="374"/>
            <ac:spMk id="598020" creationId="{00000000-0000-0000-0000-000000000000}"/>
          </ac:spMkLst>
        </pc:spChg>
        <pc:graphicFrameChg chg="modGraphic">
          <ac:chgData name="John DAmbrosia" userId="a76b78698ac40a99" providerId="LiveId" clId="{8A6E483F-A574-4C9E-92C3-090236D2FBA5}" dt="2019-06-14T13:42:45.924" v="107" actId="20577"/>
          <ac:graphicFrameMkLst>
            <pc:docMk/>
            <pc:sldMk cId="4289056352" sldId="374"/>
            <ac:graphicFrameMk id="2" creationId="{00000000-0000-0000-0000-000000000000}"/>
          </ac:graphicFrameMkLst>
        </pc:graphicFrameChg>
      </pc:sldChg>
      <pc:sldChg chg="modSp add">
        <pc:chgData name="John DAmbrosia" userId="a76b78698ac40a99" providerId="LiveId" clId="{8A6E483F-A574-4C9E-92C3-090236D2FBA5}" dt="2019-06-14T13:42:59.920" v="110" actId="6549"/>
        <pc:sldMkLst>
          <pc:docMk/>
          <pc:sldMk cId="3316046374" sldId="375"/>
        </pc:sldMkLst>
        <pc:spChg chg="mod">
          <ac:chgData name="John DAmbrosia" userId="a76b78698ac40a99" providerId="LiveId" clId="{8A6E483F-A574-4C9E-92C3-090236D2FBA5}" dt="2019-06-14T13:34:34.660" v="22" actId="20577"/>
          <ac:spMkLst>
            <pc:docMk/>
            <pc:sldMk cId="3316046374" sldId="375"/>
            <ac:spMk id="598020" creationId="{00000000-0000-0000-0000-000000000000}"/>
          </ac:spMkLst>
        </pc:spChg>
        <pc:graphicFrameChg chg="modGraphic">
          <ac:chgData name="John DAmbrosia" userId="a76b78698ac40a99" providerId="LiveId" clId="{8A6E483F-A574-4C9E-92C3-090236D2FBA5}" dt="2019-06-14T13:42:59.920" v="110" actId="6549"/>
          <ac:graphicFrameMkLst>
            <pc:docMk/>
            <pc:sldMk cId="3316046374" sldId="375"/>
            <ac:graphicFrameMk id="2" creationId="{00000000-0000-0000-0000-000000000000}"/>
          </ac:graphicFrameMkLst>
        </pc:graphicFrameChg>
      </pc:sldChg>
      <pc:sldMasterChg chg="modSp modSldLayout">
        <pc:chgData name="John DAmbrosia" userId="a76b78698ac40a99" providerId="LiveId" clId="{8A6E483F-A574-4C9E-92C3-090236D2FBA5}" dt="2019-06-14T13:20:16.461" v="17" actId="6549"/>
        <pc:sldMasterMkLst>
          <pc:docMk/>
          <pc:sldMasterMk cId="0" sldId="2147483657"/>
        </pc:sldMasterMkLst>
        <pc:spChg chg="mod">
          <ac:chgData name="John DAmbrosia" userId="a76b78698ac40a99" providerId="LiveId" clId="{8A6E483F-A574-4C9E-92C3-090236D2FBA5}" dt="2019-06-14T13:20:16.461" v="17" actId="6549"/>
          <ac:spMkLst>
            <pc:docMk/>
            <pc:sldMasterMk cId="0" sldId="2147483657"/>
            <ac:spMk id="329736" creationId="{00000000-0000-0000-0000-000000000000}"/>
          </ac:spMkLst>
        </pc:spChg>
        <pc:sldLayoutChg chg="modSp">
          <pc:chgData name="John DAmbrosia" userId="a76b78698ac40a99" providerId="LiveId" clId="{8A6E483F-A574-4C9E-92C3-090236D2FBA5}" dt="2019-06-14T13:20:05.459" v="15" actId="6549"/>
          <pc:sldLayoutMkLst>
            <pc:docMk/>
            <pc:sldMasterMk cId="0" sldId="2147483657"/>
            <pc:sldLayoutMk cId="0" sldId="2147483658"/>
          </pc:sldLayoutMkLst>
          <pc:spChg chg="mod">
            <ac:chgData name="John DAmbrosia" userId="a76b78698ac40a99" providerId="LiveId" clId="{8A6E483F-A574-4C9E-92C3-090236D2FBA5}" dt="2019-06-14T13:20:05.459" v="15" actId="6549"/>
            <ac:spMkLst>
              <pc:docMk/>
              <pc:sldMasterMk cId="0" sldId="2147483657"/>
              <pc:sldLayoutMk cId="0" sldId="2147483658"/>
              <ac:spMk id="330760"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dirty="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dirty="0">
              <a:solidFill>
                <a:schemeClr val="bg1"/>
              </a:solidFill>
            </a:endParaRPr>
          </a:p>
        </p:txBody>
      </p:sp>
      <p:sp>
        <p:nvSpPr>
          <p:cNvPr id="329736" name="Text Box 8"/>
          <p:cNvSpPr txBox="1">
            <a:spLocks noChangeArrowheads="1"/>
          </p:cNvSpPr>
          <p:nvPr/>
        </p:nvSpPr>
        <p:spPr bwMode="auto">
          <a:xfrm>
            <a:off x="77787" y="6586538"/>
            <a:ext cx="2438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ec-20-0182r00</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60" r:id="rId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holcomb@iee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8/dcn/20/18-20-0052-03-0000-itu-r-sm-2352-ieee802-thz-input-to-wp1a.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89C2EE43-12A8-456C-9958-22932EB0939D}"/>
              </a:ext>
            </a:extLst>
          </p:cNvPr>
          <p:cNvSpPr txBox="1">
            <a:spLocks noChangeArrowheads="1"/>
          </p:cNvSpPr>
          <p:nvPr/>
        </p:nvSpPr>
        <p:spPr bwMode="auto">
          <a:xfrm>
            <a:off x="685800" y="2081213"/>
            <a:ext cx="7772400"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a:lstStyle>
          <a:p>
            <a:br>
              <a:rPr lang="en-US" sz="3200" dirty="0"/>
            </a:br>
            <a:r>
              <a:rPr lang="en-US" sz="3200" dirty="0"/>
              <a:t>Motion – Approve  ITU-R WP 1A Submission on THz Communications</a:t>
            </a:r>
            <a:endParaRPr lang="en-US" altLang="en-US" dirty="0">
              <a:solidFill>
                <a:schemeClr val="tx1"/>
              </a:solidFill>
            </a:endParaRPr>
          </a:p>
        </p:txBody>
      </p:sp>
      <p:sp>
        <p:nvSpPr>
          <p:cNvPr id="7" name="Rectangle 5">
            <a:extLst>
              <a:ext uri="{FF2B5EF4-FFF2-40B4-BE49-F238E27FC236}">
                <a16:creationId xmlns:a16="http://schemas.microsoft.com/office/drawing/2014/main" id="{3F94278E-53ED-4FDE-8EFC-FCF4C6BB5B6F}"/>
              </a:ext>
            </a:extLst>
          </p:cNvPr>
          <p:cNvSpPr txBox="1">
            <a:spLocks noChangeArrowheads="1"/>
          </p:cNvSpPr>
          <p:nvPr/>
        </p:nvSpPr>
        <p:spPr bwMode="auto">
          <a:xfrm>
            <a:off x="1371600" y="3908425"/>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80000"/>
              </a:lnSpc>
            </a:pPr>
            <a:r>
              <a:rPr lang="en-US" altLang="en-US" sz="2000" dirty="0"/>
              <a:t>Jay Holcomb</a:t>
            </a:r>
          </a:p>
          <a:p>
            <a:pPr algn="ctr">
              <a:lnSpc>
                <a:spcPct val="80000"/>
              </a:lnSpc>
            </a:pPr>
            <a:r>
              <a:rPr lang="en-US" altLang="en-US" sz="2000" dirty="0"/>
              <a:t>802.18 / RR-TAG - Chair</a:t>
            </a:r>
          </a:p>
          <a:p>
            <a:pPr algn="ctr">
              <a:lnSpc>
                <a:spcPct val="80000"/>
              </a:lnSpc>
            </a:pPr>
            <a:r>
              <a:rPr lang="en-US" altLang="en-US" sz="2000" dirty="0">
                <a:hlinkClick r:id="rId2"/>
              </a:rPr>
              <a:t>jholcomb@ieee.org</a:t>
            </a:r>
            <a:r>
              <a:rPr lang="en-US" altLang="en-US" sz="2000" dirty="0"/>
              <a:t> </a:t>
            </a:r>
          </a:p>
          <a:p>
            <a:pPr algn="ctr">
              <a:lnSpc>
                <a:spcPct val="80000"/>
              </a:lnSpc>
            </a:pPr>
            <a:r>
              <a:rPr lang="en-US" altLang="en-US" sz="2000" dirty="0"/>
              <a:t>06 October 2020</a:t>
            </a:r>
          </a:p>
        </p:txBody>
      </p:sp>
    </p:spTree>
    <p:extLst>
      <p:ext uri="{BB962C8B-B14F-4D97-AF65-F5344CB8AC3E}">
        <p14:creationId xmlns:p14="http://schemas.microsoft.com/office/powerpoint/2010/main" val="87077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4" y="1371600"/>
            <a:ext cx="8588375" cy="5029200"/>
          </a:xfrm>
        </p:spPr>
        <p:txBody>
          <a:bodyPr/>
          <a:lstStyle/>
          <a:p>
            <a:pPr>
              <a:buFont typeface="Arial" panose="020B0604020202020204" pitchFamily="34" charset="0"/>
              <a:buChar char="•"/>
            </a:pPr>
            <a:r>
              <a:rPr lang="en-US" sz="1800" b="0" dirty="0"/>
              <a:t>Move to approve document </a:t>
            </a:r>
            <a:r>
              <a:rPr lang="en-US" sz="1800" b="0" u="sng" dirty="0">
                <a:hlinkClick r:id="rId2"/>
              </a:rPr>
              <a:t>https://mentor.ieee.org/802.18/dcn/20/18-20-0052-03-0000-itu-r-sm-2352-ieee802-thz-input-to-wp1a.docx</a:t>
            </a:r>
            <a:r>
              <a:rPr lang="en-US" sz="1800" b="0" u="sng" dirty="0"/>
              <a:t> </a:t>
            </a:r>
            <a:r>
              <a:rPr lang="en-US" sz="1800" b="0" dirty="0"/>
              <a:t>  on ITU-R SM.2352 report on THz communications updates. </a:t>
            </a:r>
            <a:r>
              <a:rPr lang="en-GB" sz="1800" b="0" dirty="0">
                <a:solidFill>
                  <a:schemeClr val="tx1"/>
                </a:solidFill>
              </a:rPr>
              <a:t>For submission to ITU-R WP 1A via ITU-R Liaison before 2 weeks before ITU-R WP 1A next meeting . The Chair of 802.18 is authorized to make editorial changes as necessary.</a:t>
            </a:r>
            <a:endParaRPr lang="en-US" sz="1800" b="0" dirty="0">
              <a:solidFill>
                <a:schemeClr val="tx1"/>
              </a:solidFill>
            </a:endParaRPr>
          </a:p>
          <a:p>
            <a:pPr>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sz="1800" dirty="0"/>
              <a:t>This approval is under LMSC OM “Procedure for communication with government bodies”</a:t>
            </a:r>
          </a:p>
          <a:p>
            <a:pPr marL="285750" indent="-285750">
              <a:buFont typeface="Arial" panose="020B0604020202020204" pitchFamily="34" charset="0"/>
              <a:buChar char="•"/>
            </a:pPr>
            <a:r>
              <a:rPr lang="en-US" sz="1800" dirty="0"/>
              <a:t> Move:	Jay Holcomb  (Itron)</a:t>
            </a:r>
          </a:p>
          <a:p>
            <a:r>
              <a:rPr lang="en-US" sz="1800" dirty="0"/>
              <a:t>Second:	Pat Kinney (Kinney Consulting) </a:t>
            </a:r>
          </a:p>
          <a:p>
            <a:r>
              <a:rPr lang="en-US" sz="1800" dirty="0"/>
              <a:t>Y/N/A:    	_______</a:t>
            </a:r>
          </a:p>
          <a:p>
            <a:pPr marL="0" indent="0">
              <a:buNone/>
            </a:pPr>
            <a:r>
              <a:rPr lang="en-US" sz="1800" u="sng" dirty="0"/>
              <a:t>Background Information</a:t>
            </a:r>
          </a:p>
          <a:p>
            <a:r>
              <a:rPr lang="en-US" sz="1800" dirty="0"/>
              <a:t>Approved in the RR_TAG:  (y/n/a): _13__ / _0_ / _0_;  (24Sep20)</a:t>
            </a:r>
          </a:p>
          <a:p>
            <a:pPr lvl="1">
              <a:buFontTx/>
              <a:buChar char="-"/>
            </a:pPr>
            <a:r>
              <a:rPr lang="en-US" sz="1800" dirty="0"/>
              <a:t>r03 includes the last-minute markup changing TAG THz to THz Standing Committee.  Will accept the markup when making a clean copy for WP 1A.</a:t>
            </a:r>
          </a:p>
          <a:p>
            <a:pPr>
              <a:buFontTx/>
              <a:buChar char="•"/>
            </a:pPr>
            <a:endParaRPr lang="en-US" sz="1800" dirty="0"/>
          </a:p>
          <a:p>
            <a:pPr lvl="1">
              <a:buFontTx/>
              <a:buChar char="-"/>
            </a:pPr>
            <a:endParaRPr lang="en-US" sz="1800" dirty="0"/>
          </a:p>
        </p:txBody>
      </p:sp>
      <p:sp>
        <p:nvSpPr>
          <p:cNvPr id="6" name="Title 1">
            <a:extLst>
              <a:ext uri="{FF2B5EF4-FFF2-40B4-BE49-F238E27FC236}">
                <a16:creationId xmlns:a16="http://schemas.microsoft.com/office/drawing/2014/main" id="{773BCBFE-0C52-45E3-9F4D-371641F62B42}"/>
              </a:ext>
            </a:extLst>
          </p:cNvPr>
          <p:cNvSpPr>
            <a:spLocks noGrp="1"/>
          </p:cNvSpPr>
          <p:nvPr>
            <p:ph type="title"/>
          </p:nvPr>
        </p:nvSpPr>
        <p:spPr>
          <a:xfrm>
            <a:off x="228600" y="404813"/>
            <a:ext cx="8534400" cy="792162"/>
          </a:xfrm>
        </p:spPr>
        <p:txBody>
          <a:bodyPr/>
          <a:lstStyle/>
          <a:p>
            <a:r>
              <a:rPr lang="en-US" sz="2800" dirty="0"/>
              <a:t>Approve  ITU-R WP 1A Submission</a:t>
            </a:r>
            <a:br>
              <a:rPr lang="en-US" sz="2800" dirty="0"/>
            </a:br>
            <a:r>
              <a:rPr lang="en-US" sz="2800" dirty="0"/>
              <a:t>on THz communications updates</a:t>
            </a:r>
          </a:p>
        </p:txBody>
      </p:sp>
    </p:spTree>
    <p:extLst>
      <p:ext uri="{BB962C8B-B14F-4D97-AF65-F5344CB8AC3E}">
        <p14:creationId xmlns:p14="http://schemas.microsoft.com/office/powerpoint/2010/main" val="3888574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A7948-F264-4120-A662-0508DD24576E}"/>
              </a:ext>
            </a:extLst>
          </p:cNvPr>
          <p:cNvSpPr>
            <a:spLocks noGrp="1"/>
          </p:cNvSpPr>
          <p:nvPr>
            <p:ph type="title"/>
          </p:nvPr>
        </p:nvSpPr>
        <p:spPr>
          <a:xfrm>
            <a:off x="228600" y="404813"/>
            <a:ext cx="8534400" cy="792162"/>
          </a:xfrm>
        </p:spPr>
        <p:txBody>
          <a:bodyPr/>
          <a:lstStyle/>
          <a:p>
            <a:r>
              <a:rPr lang="en-US" sz="2800" dirty="0"/>
              <a:t>Approve  ITU-R WP 1A Submission</a:t>
            </a:r>
            <a:br>
              <a:rPr lang="en-US" sz="2800" dirty="0"/>
            </a:br>
            <a:r>
              <a:rPr lang="en-US" sz="2800" dirty="0"/>
              <a:t>on THz communications updates</a:t>
            </a:r>
          </a:p>
        </p:txBody>
      </p:sp>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4" y="1371600"/>
            <a:ext cx="8588375" cy="5029200"/>
          </a:xfrm>
        </p:spPr>
        <p:txBody>
          <a:bodyPr/>
          <a:lstStyle/>
          <a:p>
            <a:pPr marL="0" indent="0">
              <a:buNone/>
            </a:pPr>
            <a:endParaRPr lang="en-US" sz="1800" u="sng" dirty="0"/>
          </a:p>
          <a:p>
            <a:pPr marL="0" indent="0">
              <a:buNone/>
            </a:pPr>
            <a:r>
              <a:rPr lang="en-US" sz="1800" u="sng" dirty="0"/>
              <a:t>Additional Background Information</a:t>
            </a:r>
          </a:p>
          <a:p>
            <a:endParaRPr lang="en-US" sz="1800" dirty="0"/>
          </a:p>
          <a:p>
            <a:r>
              <a:rPr lang="en-US" sz="1800" dirty="0">
                <a:latin typeface="Times New Roman" panose="02020603050405020304" pitchFamily="18" charset="0"/>
                <a:cs typeface="Times New Roman" panose="02020603050405020304" pitchFamily="18" charset="0"/>
              </a:rPr>
              <a:t>At this time the next WP 1A has been delayed to 24 Nov. thru 02 Dec. 2020, due to Covid-19.</a:t>
            </a:r>
          </a:p>
          <a:p>
            <a:pPr lvl="1"/>
            <a:r>
              <a:rPr lang="en-GB" sz="1800" dirty="0">
                <a:effectLst/>
                <a:latin typeface="Times New Roman" panose="02020603050405020304" pitchFamily="18" charset="0"/>
                <a:ea typeface="MS Mincho" panose="02020609040205080304" pitchFamily="49" charset="-128"/>
                <a:cs typeface="Times New Roman" panose="02020603050405020304" pitchFamily="18" charset="0"/>
              </a:rPr>
              <a:t>Deadline for contributions:  Tuesday, 17 November 2020 at 1600 hours UTC</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At this time the goal is for the ITU liaison is to submit 1</a:t>
            </a:r>
            <a:r>
              <a:rPr lang="en-US" sz="1800" baseline="30000" dirty="0">
                <a:latin typeface="Times New Roman" panose="02020603050405020304" pitchFamily="18" charset="0"/>
                <a:cs typeface="Times New Roman" panose="02020603050405020304" pitchFamily="18" charset="0"/>
              </a:rPr>
              <a:t>st</a:t>
            </a:r>
            <a:r>
              <a:rPr lang="en-US" sz="1800" dirty="0">
                <a:latin typeface="Times New Roman" panose="02020603050405020304" pitchFamily="18" charset="0"/>
                <a:cs typeface="Times New Roman" panose="02020603050405020304" pitchFamily="18" charset="0"/>
              </a:rPr>
              <a:t> week of November.  </a:t>
            </a:r>
          </a:p>
          <a:p>
            <a:pPr lvl="1"/>
            <a:r>
              <a:rPr lang="en-US" sz="1800" dirty="0">
                <a:latin typeface="Times New Roman" panose="02020603050405020304" pitchFamily="18" charset="0"/>
                <a:cs typeface="Times New Roman" panose="02020603050405020304" pitchFamily="18" charset="0"/>
              </a:rPr>
              <a:t>Also, the chair of the 802.15 THz SC is planning to call into the WP 1A meeting.  </a:t>
            </a: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With uncertainty of meetings due to the pandemic or for any reason, is why the time frame for the submission is stated as it is, in case the WP 1A meeting is delayed again.  </a:t>
            </a:r>
          </a:p>
        </p:txBody>
      </p:sp>
    </p:spTree>
    <p:extLst>
      <p:ext uri="{BB962C8B-B14F-4D97-AF65-F5344CB8AC3E}">
        <p14:creationId xmlns:p14="http://schemas.microsoft.com/office/powerpoint/2010/main" val="312376245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1361</TotalTime>
  <Words>318</Words>
  <Application>Microsoft Office PowerPoint</Application>
  <PresentationFormat>On-screen Show (4:3)</PresentationFormat>
  <Paragraphs>25</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Title slide</vt:lpstr>
      <vt:lpstr>PowerPoint Presentation</vt:lpstr>
      <vt:lpstr>Approve  ITU-R WP 1A Submission on THz communications updates</vt:lpstr>
      <vt:lpstr>Approve  ITU-R WP 1A Submission on THz communications updates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Holcomb, Jay</cp:lastModifiedBy>
  <cp:revision>115</cp:revision>
  <dcterms:created xsi:type="dcterms:W3CDTF">2017-02-01T20:21:43Z</dcterms:created>
  <dcterms:modified xsi:type="dcterms:W3CDTF">2020-09-25T14:53:53Z</dcterms:modified>
</cp:coreProperties>
</file>