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1719" r:id="rId4"/>
    <p:sldId id="1722" r:id="rId5"/>
    <p:sldId id="1721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926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529363" y="363379"/>
            <a:ext cx="391613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-20-0216-00-01ec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Nov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Nov 2020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>
                <a:solidFill>
                  <a:schemeClr val="accent2">
                    <a:lumMod val="50000"/>
                  </a:schemeClr>
                </a:solidFill>
              </a:rPr>
              <a:t>30 </a:t>
            </a: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Oct 2020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Nov 2020 virtual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3 Nov 2020, 4-6pm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Sept 2020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Jul 2018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2"/>
            <a:r>
              <a:rPr lang="en-AU" dirty="0"/>
              <a:t>Including SC6 meeting in Oct 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69 standards through to PSDO ratification with 36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3779CF4B-106A-4AC1-8B0E-C616E62DF2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0624739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are in the PSDO balloting &amp; publication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E78BB-E25B-4A8F-8964-0094B65B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1"/>
            <a:r>
              <a:rPr lang="en-AU" dirty="0"/>
              <a:t>Starting 60-day ballot </a:t>
            </a:r>
          </a:p>
          <a:p>
            <a:pPr lvl="2"/>
            <a:r>
              <a:rPr lang="en-AU" dirty="0"/>
              <a:t>802.1CMde</a:t>
            </a:r>
          </a:p>
          <a:p>
            <a:pPr lvl="1"/>
            <a:r>
              <a:rPr lang="en-AU" dirty="0"/>
              <a:t>In 60-day ballot</a:t>
            </a:r>
          </a:p>
          <a:p>
            <a:pPr lvl="2"/>
            <a:r>
              <a:rPr lang="en-AU" dirty="0"/>
              <a:t>802.1X</a:t>
            </a:r>
          </a:p>
          <a:p>
            <a:pPr lvl="2"/>
            <a:r>
              <a:rPr lang="en-AU" dirty="0"/>
              <a:t>802.3cn</a:t>
            </a:r>
          </a:p>
          <a:p>
            <a:pPr lvl="2"/>
            <a:r>
              <a:rPr lang="en-AU" dirty="0"/>
              <a:t>802.3cg</a:t>
            </a:r>
          </a:p>
          <a:p>
            <a:pPr lvl="2"/>
            <a:r>
              <a:rPr lang="en-AU" dirty="0"/>
              <a:t>802.3cq</a:t>
            </a:r>
          </a:p>
          <a:p>
            <a:pPr lvl="2"/>
            <a:r>
              <a:rPr lang="en-AU" dirty="0"/>
              <a:t>802.3cm</a:t>
            </a:r>
          </a:p>
          <a:p>
            <a:pPr lvl="2"/>
            <a:r>
              <a:rPr lang="en-AU" dirty="0"/>
              <a:t>802.3ch</a:t>
            </a:r>
          </a:p>
          <a:p>
            <a:pPr lvl="2"/>
            <a:r>
              <a:rPr lang="en-AU" dirty="0"/>
              <a:t>802.3ca</a:t>
            </a:r>
          </a:p>
          <a:p>
            <a:pPr lvl="2"/>
            <a:r>
              <a:rPr lang="en-AU" dirty="0"/>
              <a:t>802.3.2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F5B3621-8044-44BB-A5EB-8324C0C2C84C}"/>
              </a:ext>
            </a:extLst>
          </p:cNvPr>
          <p:cNvSpPr txBox="1">
            <a:spLocks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AU" sz="1800" kern="0" dirty="0"/>
              <a:t>Starting FDIS </a:t>
            </a:r>
          </a:p>
          <a:p>
            <a:pPr lvl="2"/>
            <a:r>
              <a:rPr lang="en-AU" kern="0" dirty="0"/>
              <a:t>802.1Qcc</a:t>
            </a:r>
          </a:p>
          <a:p>
            <a:pPr lvl="2"/>
            <a:r>
              <a:rPr lang="en-AU" kern="0" dirty="0"/>
              <a:t>802.1Qcp</a:t>
            </a:r>
          </a:p>
          <a:p>
            <a:pPr lvl="2"/>
            <a:r>
              <a:rPr lang="en-AU" kern="0" dirty="0"/>
              <a:t>802.1Qcy</a:t>
            </a:r>
          </a:p>
          <a:p>
            <a:pPr lvl="2"/>
            <a:r>
              <a:rPr lang="en-AU" kern="0" dirty="0"/>
              <a:t>802.1AS-Rev</a:t>
            </a:r>
          </a:p>
          <a:p>
            <a:pPr lvl="2"/>
            <a:r>
              <a:rPr lang="en-AU" kern="0" dirty="0"/>
              <a:t>802.1AX-REV</a:t>
            </a:r>
          </a:p>
          <a:p>
            <a:pPr lvl="2"/>
            <a:r>
              <a:rPr lang="en-AU" kern="0" dirty="0"/>
              <a:t>802.3cb</a:t>
            </a:r>
          </a:p>
          <a:p>
            <a:pPr lvl="2"/>
            <a:r>
              <a:rPr lang="en-AU" kern="0" dirty="0"/>
              <a:t>802.3bt</a:t>
            </a:r>
          </a:p>
          <a:p>
            <a:pPr lvl="2"/>
            <a:r>
              <a:rPr lang="en-AU" kern="0" dirty="0"/>
              <a:t>802.3cd</a:t>
            </a:r>
          </a:p>
          <a:p>
            <a:pPr lvl="1"/>
            <a:r>
              <a:rPr lang="en-AU" sz="1800" kern="0" dirty="0"/>
              <a:t>In FDIS</a:t>
            </a:r>
          </a:p>
          <a:p>
            <a:pPr lvl="2"/>
            <a:r>
              <a:rPr lang="en-AU" kern="0" dirty="0"/>
              <a:t>802.1AE-2018/Cor 1</a:t>
            </a:r>
          </a:p>
          <a:p>
            <a:endParaRPr lang="en-AU" sz="1800" kern="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5432727-1C75-46D3-8797-8272FD5FB7CD}"/>
              </a:ext>
            </a:extLst>
          </p:cNvPr>
          <p:cNvSpPr txBox="1">
            <a:spLocks/>
          </p:cNvSpPr>
          <p:nvPr/>
        </p:nvSpPr>
        <p:spPr bwMode="auto">
          <a:xfrm>
            <a:off x="5867400" y="197104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AU" sz="1800" kern="0" dirty="0"/>
              <a:t>Passed FDIS</a:t>
            </a:r>
          </a:p>
          <a:p>
            <a:pPr lvl="2"/>
            <a:r>
              <a:rPr lang="en-AU" kern="0" dirty="0"/>
              <a:t>802.3-REV</a:t>
            </a:r>
          </a:p>
          <a:p>
            <a:pPr lvl="2"/>
            <a:r>
              <a:rPr lang="en-AU" kern="0" dirty="0"/>
              <a:t>802.22</a:t>
            </a:r>
          </a:p>
          <a:p>
            <a:pPr lvl="1"/>
            <a:r>
              <a:rPr lang="en-AU" sz="1800" kern="0" dirty="0"/>
              <a:t>Waiting for publishing</a:t>
            </a:r>
          </a:p>
          <a:p>
            <a:pPr lvl="2"/>
            <a:r>
              <a:rPr lang="en-AU" kern="0" dirty="0"/>
              <a:t>802.1Xck</a:t>
            </a:r>
          </a:p>
          <a:p>
            <a:endParaRPr lang="en-AU" sz="1800" kern="0" dirty="0"/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C8D3E-07AC-402A-92F9-610F61E97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SC6 is discussing a number of activities with potential overlap with IEEE 802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B6C37-7552-4813-B4CE-ACF99A99A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/>
              <a:t>Recent SC6 activities have potential IEEE 802 overlap</a:t>
            </a:r>
          </a:p>
          <a:p>
            <a:pPr lvl="1"/>
            <a:r>
              <a:rPr lang="en-AU" dirty="0"/>
              <a:t>SC6 created a SG on wearable devices, with possible overlap with 802.15.4 activities</a:t>
            </a:r>
          </a:p>
          <a:p>
            <a:pPr lvl="2"/>
            <a:r>
              <a:rPr lang="en-AU" dirty="0"/>
              <a:t>Conductive Fabric Area Network (CFAN) joint project with IEC TC 124</a:t>
            </a:r>
          </a:p>
          <a:p>
            <a:pPr lvl="1"/>
            <a:r>
              <a:rPr lang="en-AU" dirty="0"/>
              <a:t>SC6 created </a:t>
            </a:r>
            <a:r>
              <a:rPr lang="en-CA" i="1" dirty="0"/>
              <a:t>Trustworthiness ad-hoc </a:t>
            </a:r>
            <a:r>
              <a:rPr lang="en-CA" dirty="0"/>
              <a:t>with very broad scope, including security (encryption) issues</a:t>
            </a:r>
          </a:p>
          <a:p>
            <a:pPr lvl="2"/>
            <a:r>
              <a:rPr lang="en-AU" dirty="0"/>
              <a:t>Monitoring for any impact on ISO/IEC/IEEE 8802 standards</a:t>
            </a:r>
          </a:p>
          <a:p>
            <a:pPr lvl="1"/>
            <a:r>
              <a:rPr lang="en-AU" dirty="0"/>
              <a:t>SC6 created a PWI on </a:t>
            </a:r>
            <a:r>
              <a:rPr lang="en-CA" dirty="0"/>
              <a:t>Wake Up Radio based on a proposal, which appears to duplicate 802.11ba and might be of interest to 802.15 WG too</a:t>
            </a:r>
            <a:endParaRPr lang="en-AU" dirty="0"/>
          </a:p>
          <a:p>
            <a:pPr lvl="2"/>
            <a:r>
              <a:rPr lang="en-AU" dirty="0"/>
              <a:t>Proponent will present to 802.11 </a:t>
            </a:r>
            <a:r>
              <a:rPr lang="en-AU" dirty="0" err="1"/>
              <a:t>TGba</a:t>
            </a:r>
            <a:endParaRPr lang="en-AU" dirty="0"/>
          </a:p>
          <a:p>
            <a:pPr lvl="1"/>
            <a:r>
              <a:rPr lang="en-AU" dirty="0"/>
              <a:t>SC discussed a NP for smart grid in licensed spectrum</a:t>
            </a:r>
          </a:p>
          <a:p>
            <a:pPr lvl="2"/>
            <a:r>
              <a:rPr lang="en-AU" dirty="0"/>
              <a:t>Monitoring</a:t>
            </a:r>
          </a:p>
          <a:p>
            <a:pPr lvl="2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C595A-20D6-4A36-9807-DD13C34E04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08447-259D-4EE9-AAF4-32883948CE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188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409</Words>
  <Application>Microsoft Office PowerPoint</Application>
  <PresentationFormat>On-screen Show (4:3)</PresentationFormat>
  <Paragraphs>118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Nov 2020 opening report for EC</vt:lpstr>
      <vt:lpstr>The IEEE 802 JTC1 SC has one slot at the Nov 2020 virtual plenary meeting</vt:lpstr>
      <vt:lpstr>IEEE 802 has sent 69 standards through to PSDO ratification with 36 in-process</vt:lpstr>
      <vt:lpstr>A large number of IEEE 802 submissions are in the PSDO balloting &amp; publication process</vt:lpstr>
      <vt:lpstr>SC6 is discussing a number of activities with potential overlap with IEEE 802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2020-10-30T17:36:54Z</dcterms:modified>
</cp:coreProperties>
</file>