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4004" r:id="rId2"/>
  </p:sldMasterIdLst>
  <p:notesMasterIdLst>
    <p:notesMasterId r:id="rId7"/>
  </p:notesMasterIdLst>
  <p:handoutMasterIdLst>
    <p:handoutMasterId r:id="rId8"/>
  </p:handoutMasterIdLst>
  <p:sldIdLst>
    <p:sldId id="379" r:id="rId3"/>
    <p:sldId id="456" r:id="rId4"/>
    <p:sldId id="457" r:id="rId5"/>
    <p:sldId id="352" r:id="rId6"/>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434"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w, David" initials="LD"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a:srgbClr val="FFFF00"/>
    <a:srgbClr val="FF3300"/>
    <a:srgbClr val="FF993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78" autoAdjust="0"/>
    <p:restoredTop sz="84906" autoAdjust="0"/>
  </p:normalViewPr>
  <p:slideViewPr>
    <p:cSldViewPr>
      <p:cViewPr varScale="1">
        <p:scale>
          <a:sx n="64" d="100"/>
          <a:sy n="64" d="100"/>
        </p:scale>
        <p:origin x="780" y="36"/>
      </p:cViewPr>
      <p:guideLst>
        <p:guide orient="horz" pos="1434"/>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22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36AFB49A-1A0C-4361-BE8D-C866C0793B11}" type="datetimeFigureOut">
              <a:rPr lang="en-GB"/>
              <a:pPr>
                <a:defRPr/>
              </a:pPr>
              <a:t>11/11/2020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DEE8609-FC23-446B-ACFE-EB28D14C8A10}" type="slidenum">
              <a:rPr lang="en-GB"/>
              <a:pPr>
                <a:defRPr/>
              </a:pPr>
              <a:t>‹#›</a:t>
            </a:fld>
            <a:endParaRPr lang="en-GB"/>
          </a:p>
        </p:txBody>
      </p:sp>
    </p:spTree>
    <p:extLst>
      <p:ext uri="{BB962C8B-B14F-4D97-AF65-F5344CB8AC3E}">
        <p14:creationId xmlns:p14="http://schemas.microsoft.com/office/powerpoint/2010/main" val="35289784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84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240A71D-8F61-4078-9C38-38D62F34CB74}" type="slidenum">
              <a:rPr lang="en-US"/>
              <a:pPr>
                <a:defRPr/>
              </a:pPr>
              <a:t>‹#›</a:t>
            </a:fld>
            <a:endParaRPr lang="en-US"/>
          </a:p>
        </p:txBody>
      </p:sp>
    </p:spTree>
    <p:extLst>
      <p:ext uri="{BB962C8B-B14F-4D97-AF65-F5344CB8AC3E}">
        <p14:creationId xmlns:p14="http://schemas.microsoft.com/office/powerpoint/2010/main" val="5969159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381000" y="685800"/>
            <a:ext cx="6096000" cy="3429000"/>
          </a:xfrm>
          <a:ln/>
        </p:spPr>
      </p:sp>
      <p:sp>
        <p:nvSpPr>
          <p:cNvPr id="10243" name="Notes Placeholder 2"/>
          <p:cNvSpPr>
            <a:spLocks noGrp="1"/>
          </p:cNvSpPr>
          <p:nvPr>
            <p:ph type="body" idx="1"/>
          </p:nvPr>
        </p:nvSpPr>
        <p:spPr>
          <a:noFill/>
        </p:spPr>
        <p:txBody>
          <a:bodyPr/>
          <a:lstStyle/>
          <a:p>
            <a:endParaRPr lang="en-GB"/>
          </a:p>
        </p:txBody>
      </p:sp>
      <p:sp>
        <p:nvSpPr>
          <p:cNvPr id="10244"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424840-0912-4DE8-AD18-07BDA6808078}" type="slidenum">
              <a:rPr lang="en-US" smtClean="0"/>
              <a:pPr/>
              <a:t>1</a:t>
            </a:fld>
            <a:endParaRPr lang="en-US"/>
          </a:p>
        </p:txBody>
      </p:sp>
    </p:spTree>
    <p:extLst>
      <p:ext uri="{BB962C8B-B14F-4D97-AF65-F5344CB8AC3E}">
        <p14:creationId xmlns:p14="http://schemas.microsoft.com/office/powerpoint/2010/main" val="3738299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F240A71D-8F61-4078-9C38-38D62F34CB74}" type="slidenum">
              <a:rPr lang="en-US" smtClean="0"/>
              <a:pPr>
                <a:defRPr/>
              </a:pPr>
              <a:t>2</a:t>
            </a:fld>
            <a:endParaRPr lang="en-US"/>
          </a:p>
        </p:txBody>
      </p:sp>
    </p:spTree>
    <p:extLst>
      <p:ext uri="{BB962C8B-B14F-4D97-AF65-F5344CB8AC3E}">
        <p14:creationId xmlns:p14="http://schemas.microsoft.com/office/powerpoint/2010/main" val="2068479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F240A71D-8F61-4078-9C38-38D62F34CB74}" type="slidenum">
              <a:rPr lang="en-US" smtClean="0"/>
              <a:pPr>
                <a:defRPr/>
              </a:pPr>
              <a:t>3</a:t>
            </a:fld>
            <a:endParaRPr lang="en-US"/>
          </a:p>
        </p:txBody>
      </p:sp>
    </p:spTree>
    <p:extLst>
      <p:ext uri="{BB962C8B-B14F-4D97-AF65-F5344CB8AC3E}">
        <p14:creationId xmlns:p14="http://schemas.microsoft.com/office/powerpoint/2010/main" val="32466903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4</a:t>
            </a:fld>
            <a:endParaRPr lang="en-US" altLang="en-US"/>
          </a:p>
        </p:txBody>
      </p:sp>
    </p:spTree>
    <p:extLst>
      <p:ext uri="{BB962C8B-B14F-4D97-AF65-F5344CB8AC3E}">
        <p14:creationId xmlns:p14="http://schemas.microsoft.com/office/powerpoint/2010/main" val="1052537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7"/>
          <p:cNvSpPr txBox="1">
            <a:spLocks noChangeArrowheads="1"/>
          </p:cNvSpPr>
          <p:nvPr userDrawn="1"/>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defRPr/>
            </a:pPr>
            <a:r>
              <a:rPr lang="en-US" sz="1200">
                <a:solidFill>
                  <a:schemeClr val="bg1"/>
                </a:solidFill>
              </a:rPr>
              <a:t>Page </a:t>
            </a:r>
            <a:fld id="{C974BFFA-760F-4322-BAB1-C08C795453BC}" type="slidenum">
              <a:rPr lang="en-US" sz="1200" smtClean="0">
                <a:solidFill>
                  <a:schemeClr val="bg1"/>
                </a:solidFill>
              </a:rPr>
              <a:pPr algn="r" eaLnBrk="1" hangingPunct="1">
                <a:spcBef>
                  <a:spcPct val="50000"/>
                </a:spcBef>
                <a:defRPr/>
              </a:pPr>
              <a:t>‹#›</a:t>
            </a:fld>
            <a:endParaRPr lang="en-US" sz="1200">
              <a:solidFill>
                <a:schemeClr val="bg1"/>
              </a:solidFill>
            </a:endParaRPr>
          </a:p>
        </p:txBody>
      </p:sp>
      <p:sp>
        <p:nvSpPr>
          <p:cNvPr id="5124" name="Rectangle 4"/>
          <p:cNvSpPr>
            <a:spLocks noGrp="1" noChangeArrowheads="1"/>
          </p:cNvSpPr>
          <p:nvPr>
            <p:ph type="ctrTitle"/>
          </p:nvPr>
        </p:nvSpPr>
        <p:spPr>
          <a:xfrm>
            <a:off x="914400" y="2130426"/>
            <a:ext cx="10363200" cy="1470025"/>
          </a:xfrm>
        </p:spPr>
        <p:txBody>
          <a:bodyPr/>
          <a:lstStyle>
            <a:lvl1pPr>
              <a:defRPr sz="4400"/>
            </a:lvl1pPr>
          </a:lstStyle>
          <a:p>
            <a:pPr lvl="0"/>
            <a:r>
              <a:rPr lang="en-US" noProof="0" dirty="0"/>
              <a:t>Click to edit Master title style</a:t>
            </a:r>
          </a:p>
        </p:txBody>
      </p:sp>
      <p:sp>
        <p:nvSpPr>
          <p:cNvPr id="5125"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noProof="0"/>
              <a:t>Click to edit Master subtitle style</a:t>
            </a:r>
          </a:p>
        </p:txBody>
      </p:sp>
    </p:spTree>
    <p:extLst>
      <p:ext uri="{BB962C8B-B14F-4D97-AF65-F5344CB8AC3E}">
        <p14:creationId xmlns:p14="http://schemas.microsoft.com/office/powerpoint/2010/main" val="1970458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2"/>
          <p:cNvSpPr>
            <a:spLocks noGrp="1"/>
          </p:cNvSpPr>
          <p:nvPr>
            <p:ph idx="1"/>
          </p:nvPr>
        </p:nvSpPr>
        <p:spPr>
          <a:xfrm>
            <a:off x="914400" y="1600200"/>
            <a:ext cx="4998720" cy="4343400"/>
          </a:xfrm>
        </p:spPr>
        <p:txBody>
          <a:bodyPr/>
          <a:lstStyle>
            <a:lvl1pPr marL="0" indent="0">
              <a:buFontTx/>
              <a:buNone/>
              <a:defRPr sz="1600"/>
            </a:lvl1pPr>
            <a:lvl2pPr marL="274320" indent="-276225">
              <a:spcBef>
                <a:spcPts val="1100"/>
              </a:spcBef>
              <a:buClr>
                <a:schemeClr val="accent1"/>
              </a:buClr>
              <a:buFont typeface="Wingdings 2" pitchFamily="18" charset="2"/>
              <a:buChar char="¾"/>
              <a:defRPr sz="1600"/>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6278880" y="1600200"/>
            <a:ext cx="4998720" cy="4343400"/>
          </a:xfrm>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F0F32953-6AB1-4B1C-A8A4-85953104B235}"/>
              </a:ext>
            </a:extLst>
          </p:cNvPr>
          <p:cNvSpPr>
            <a:spLocks noGrp="1" noChangeArrowheads="1"/>
          </p:cNvSpPr>
          <p:nvPr>
            <p:ph type="dt" sz="half" idx="14"/>
          </p:nvPr>
        </p:nvSpPr>
        <p:spPr/>
        <p:txBody>
          <a:bodyPr/>
          <a:lstStyle>
            <a:lvl1pPr>
              <a:defRPr/>
            </a:lvl1pPr>
          </a:lstStyle>
          <a:p>
            <a:pPr>
              <a:defRPr/>
            </a:pPr>
            <a:endParaRPr lang="en-US">
              <a:solidFill>
                <a:srgbClr val="000000"/>
              </a:solidFill>
            </a:endParaRPr>
          </a:p>
        </p:txBody>
      </p:sp>
      <p:sp>
        <p:nvSpPr>
          <p:cNvPr id="6" name="Footer Placeholder 5">
            <a:extLst>
              <a:ext uri="{FF2B5EF4-FFF2-40B4-BE49-F238E27FC236}">
                <a16:creationId xmlns:a16="http://schemas.microsoft.com/office/drawing/2014/main" id="{8C3CF47B-F333-4B30-8F6A-6E7FE2F1C7F6}"/>
              </a:ext>
            </a:extLst>
          </p:cNvPr>
          <p:cNvSpPr>
            <a:spLocks noGrp="1" noChangeArrowheads="1"/>
          </p:cNvSpPr>
          <p:nvPr>
            <p:ph type="ftr" sz="quarter" idx="15"/>
          </p:nvPr>
        </p:nvSpPr>
        <p:spPr/>
        <p:txBody>
          <a:bodyPr/>
          <a:lstStyle>
            <a:lvl1pPr>
              <a:defRPr/>
            </a:lvl1pPr>
          </a:lstStyle>
          <a:p>
            <a:pPr>
              <a:defRPr/>
            </a:pPr>
            <a:r>
              <a:rPr lang="en-US">
                <a:solidFill>
                  <a:srgbClr val="000000"/>
                </a:solidFill>
              </a:rPr>
              <a:t>Powerpoint Title would go here</a:t>
            </a:r>
          </a:p>
        </p:txBody>
      </p:sp>
      <p:sp>
        <p:nvSpPr>
          <p:cNvPr id="7" name="Slide Number Placeholder 6">
            <a:extLst>
              <a:ext uri="{FF2B5EF4-FFF2-40B4-BE49-F238E27FC236}">
                <a16:creationId xmlns:a16="http://schemas.microsoft.com/office/drawing/2014/main" id="{9D796DBA-E472-4C4C-9A7C-0A6680AC8060}"/>
              </a:ext>
            </a:extLst>
          </p:cNvPr>
          <p:cNvSpPr>
            <a:spLocks noGrp="1" noChangeArrowheads="1"/>
          </p:cNvSpPr>
          <p:nvPr>
            <p:ph type="sldNum" sz="quarter" idx="16"/>
          </p:nvPr>
        </p:nvSpPr>
        <p:spPr/>
        <p:txBody>
          <a:bodyPr/>
          <a:lstStyle>
            <a:lvl1pPr>
              <a:defRPr/>
            </a:lvl1pPr>
          </a:lstStyle>
          <a:p>
            <a:fld id="{587AEACA-E05A-4D55-835E-7D195F85BF19}"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311211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1" y="1600200"/>
            <a:ext cx="5003801" cy="4343400"/>
          </a:xfrm>
        </p:spPr>
        <p:txBody>
          <a:bodyPr/>
          <a:lstStyle>
            <a:lvl1pPr marL="274320" indent="-273050">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half" idx="13"/>
          </p:nvPr>
        </p:nvSpPr>
        <p:spPr>
          <a:xfrm>
            <a:off x="6273800" y="1600200"/>
            <a:ext cx="5003801" cy="4343400"/>
          </a:xfrm>
        </p:spPr>
        <p:txBody>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0C37A01-5E14-4B28-8076-8B270F3F207D}"/>
              </a:ext>
            </a:extLst>
          </p:cNvPr>
          <p:cNvSpPr>
            <a:spLocks noGrp="1" noChangeArrowheads="1"/>
          </p:cNvSpPr>
          <p:nvPr>
            <p:ph type="dt" sz="half" idx="14"/>
          </p:nvPr>
        </p:nvSpPr>
        <p:spPr/>
        <p:txBody>
          <a:bodyPr/>
          <a:lstStyle>
            <a:lvl1pPr>
              <a:defRPr/>
            </a:lvl1pPr>
          </a:lstStyle>
          <a:p>
            <a:pPr>
              <a:defRPr/>
            </a:pPr>
            <a:endParaRPr lang="en-US">
              <a:solidFill>
                <a:srgbClr val="000000"/>
              </a:solidFill>
            </a:endParaRPr>
          </a:p>
        </p:txBody>
      </p:sp>
      <p:sp>
        <p:nvSpPr>
          <p:cNvPr id="6" name="Footer Placeholder 5">
            <a:extLst>
              <a:ext uri="{FF2B5EF4-FFF2-40B4-BE49-F238E27FC236}">
                <a16:creationId xmlns:a16="http://schemas.microsoft.com/office/drawing/2014/main" id="{9768E9AE-5FBC-4DC5-99E7-CF8F6E99D12E}"/>
              </a:ext>
            </a:extLst>
          </p:cNvPr>
          <p:cNvSpPr>
            <a:spLocks noGrp="1" noChangeArrowheads="1"/>
          </p:cNvSpPr>
          <p:nvPr>
            <p:ph type="ftr" sz="quarter" idx="15"/>
          </p:nvPr>
        </p:nvSpPr>
        <p:spPr/>
        <p:txBody>
          <a:bodyPr/>
          <a:lstStyle>
            <a:lvl1pPr>
              <a:defRPr/>
            </a:lvl1pPr>
          </a:lstStyle>
          <a:p>
            <a:pPr>
              <a:defRPr/>
            </a:pPr>
            <a:r>
              <a:rPr lang="en-US">
                <a:solidFill>
                  <a:srgbClr val="000000"/>
                </a:solidFill>
              </a:rPr>
              <a:t>Powerpoint Title would go here</a:t>
            </a:r>
          </a:p>
        </p:txBody>
      </p:sp>
      <p:sp>
        <p:nvSpPr>
          <p:cNvPr id="7" name="Slide Number Placeholder 6">
            <a:extLst>
              <a:ext uri="{FF2B5EF4-FFF2-40B4-BE49-F238E27FC236}">
                <a16:creationId xmlns:a16="http://schemas.microsoft.com/office/drawing/2014/main" id="{8ECFC440-5B17-4C30-9005-CA4EA0C13E59}"/>
              </a:ext>
            </a:extLst>
          </p:cNvPr>
          <p:cNvSpPr>
            <a:spLocks noGrp="1" noChangeArrowheads="1"/>
          </p:cNvSpPr>
          <p:nvPr>
            <p:ph type="sldNum" sz="quarter" idx="16"/>
          </p:nvPr>
        </p:nvSpPr>
        <p:spPr/>
        <p:txBody>
          <a:bodyPr/>
          <a:lstStyle>
            <a:lvl1pPr>
              <a:defRPr/>
            </a:lvl1pPr>
          </a:lstStyle>
          <a:p>
            <a:fld id="{A43CF388-DFC2-45EE-BE38-67AD1954DC13}"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40572347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876D39F-2CE7-4A6F-9721-BC50C5D2A45A}"/>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4" name="Rectangle 5">
            <a:extLst>
              <a:ext uri="{FF2B5EF4-FFF2-40B4-BE49-F238E27FC236}">
                <a16:creationId xmlns:a16="http://schemas.microsoft.com/office/drawing/2014/main" id="{9F0442C2-2F1C-42AC-AD25-FCA62B8F7EFB}"/>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5" name="Rectangle 6">
            <a:extLst>
              <a:ext uri="{FF2B5EF4-FFF2-40B4-BE49-F238E27FC236}">
                <a16:creationId xmlns:a16="http://schemas.microsoft.com/office/drawing/2014/main" id="{7214DB43-5F99-4EB1-901E-51F4E75176E2}"/>
              </a:ext>
            </a:extLst>
          </p:cNvPr>
          <p:cNvSpPr>
            <a:spLocks noGrp="1" noChangeArrowheads="1"/>
          </p:cNvSpPr>
          <p:nvPr>
            <p:ph type="sldNum" sz="quarter" idx="12"/>
          </p:nvPr>
        </p:nvSpPr>
        <p:spPr/>
        <p:txBody>
          <a:bodyPr/>
          <a:lstStyle>
            <a:lvl1pPr>
              <a:defRPr/>
            </a:lvl1pPr>
          </a:lstStyle>
          <a:p>
            <a:fld id="{1A795CAE-9AEF-4F3D-BA71-609C9D39573B}"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1999751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5B10819-EBE4-418A-AA5F-C42528E876E9}"/>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3" name="Rectangle 5">
            <a:extLst>
              <a:ext uri="{FF2B5EF4-FFF2-40B4-BE49-F238E27FC236}">
                <a16:creationId xmlns:a16="http://schemas.microsoft.com/office/drawing/2014/main" id="{893D309E-974C-47C2-8B5F-18517E399F92}"/>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4" name="Rectangle 6">
            <a:extLst>
              <a:ext uri="{FF2B5EF4-FFF2-40B4-BE49-F238E27FC236}">
                <a16:creationId xmlns:a16="http://schemas.microsoft.com/office/drawing/2014/main" id="{BBEC5496-C728-424B-9CCF-977A69BDA6F3}"/>
              </a:ext>
            </a:extLst>
          </p:cNvPr>
          <p:cNvSpPr>
            <a:spLocks noGrp="1" noChangeArrowheads="1"/>
          </p:cNvSpPr>
          <p:nvPr>
            <p:ph type="sldNum" sz="quarter" idx="12"/>
          </p:nvPr>
        </p:nvSpPr>
        <p:spPr/>
        <p:txBody>
          <a:bodyPr/>
          <a:lstStyle>
            <a:lvl1pPr>
              <a:defRPr/>
            </a:lvl1pPr>
          </a:lstStyle>
          <a:p>
            <a:fld id="{04727E2C-85A8-4798-9F47-E287CB05D4E3}"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4284458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tem title slide">
    <p:spTree>
      <p:nvGrpSpPr>
        <p:cNvPr id="1" name=""/>
        <p:cNvGrpSpPr/>
        <p:nvPr/>
      </p:nvGrpSpPr>
      <p:grpSpPr>
        <a:xfrm>
          <a:off x="0" y="0"/>
          <a:ext cx="0" cy="0"/>
          <a:chOff x="0" y="0"/>
          <a:chExt cx="0" cy="0"/>
        </a:xfrm>
      </p:grpSpPr>
      <p:sp>
        <p:nvSpPr>
          <p:cNvPr id="5124" name="Rectangle 4"/>
          <p:cNvSpPr>
            <a:spLocks noGrp="1" noChangeArrowheads="1"/>
          </p:cNvSpPr>
          <p:nvPr>
            <p:ph type="ctrTitle"/>
          </p:nvPr>
        </p:nvSpPr>
        <p:spPr>
          <a:xfrm>
            <a:off x="914400" y="2130426"/>
            <a:ext cx="10363200" cy="2522711"/>
          </a:xfrm>
        </p:spPr>
        <p:txBody>
          <a:bodyPr/>
          <a:lstStyle>
            <a:lvl1pPr>
              <a:defRPr sz="3600"/>
            </a:lvl1pPr>
          </a:lstStyle>
          <a:p>
            <a:pPr lvl="0"/>
            <a:r>
              <a:rPr lang="en-US" noProof="0" dirty="0"/>
              <a:t>Click to edit Master title style</a:t>
            </a:r>
          </a:p>
        </p:txBody>
      </p:sp>
    </p:spTree>
    <p:extLst>
      <p:ext uri="{BB962C8B-B14F-4D97-AF65-F5344CB8AC3E}">
        <p14:creationId xmlns:p14="http://schemas.microsoft.com/office/powerpoint/2010/main" val="13110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tem content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56858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tem motion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lstStyle>
            <a:lvl1pPr>
              <a:defRPr sz="2000"/>
            </a:lvl1pPr>
            <a:lvl2pPr>
              <a:tabLst/>
              <a:defRPr sz="2000"/>
            </a:lvl2pPr>
            <a:lvl3pPr>
              <a:tabLst>
                <a:tab pos="3312000" algn="l"/>
                <a:tab pos="5040000" algn="l"/>
                <a:tab pos="6120000" algn="l"/>
                <a:tab pos="7200000" algn="l"/>
              </a:tabLst>
              <a:defRPr sz="2000"/>
            </a:lvl3pPr>
            <a:lvl4pPr>
              <a:defRPr sz="16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294172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tem ballot results">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a:xfrm>
            <a:off x="609600" y="404813"/>
            <a:ext cx="10972800" cy="792162"/>
          </a:xfrm>
        </p:spPr>
        <p:txBody>
          <a:bodyPr/>
          <a:lstStyle/>
          <a:p>
            <a:r>
              <a:rPr lang="en-US"/>
              <a:t>Click to edit Master title style</a:t>
            </a:r>
            <a:endParaRPr lang="en-GB"/>
          </a:p>
        </p:txBody>
      </p:sp>
      <p:sp>
        <p:nvSpPr>
          <p:cNvPr id="6" name="Text Placeholder 3"/>
          <p:cNvSpPr>
            <a:spLocks noGrp="1"/>
          </p:cNvSpPr>
          <p:nvPr>
            <p:ph type="body" sz="quarter" idx="10"/>
          </p:nvPr>
        </p:nvSpPr>
        <p:spPr>
          <a:xfrm>
            <a:off x="239349" y="1341438"/>
            <a:ext cx="11520851" cy="863426"/>
          </a:xfrm>
        </p:spPr>
        <p:txBody>
          <a:bodyPr/>
          <a:lstStyle>
            <a:lvl1pPr>
              <a:defRPr sz="2000"/>
            </a:lvl1pPr>
            <a:lvl2pPr>
              <a:tabLst/>
              <a:defRPr sz="2000"/>
            </a:lvl2pPr>
            <a:lvl3pPr>
              <a:tabLst>
                <a:tab pos="5040000" algn="l"/>
                <a:tab pos="6120000" algn="l"/>
                <a:tab pos="7200000" algn="l"/>
              </a:tabLst>
              <a:defRPr sz="2000"/>
            </a:lvl3pPr>
            <a:lvl4pPr>
              <a:defRPr sz="16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able Placeholder 9"/>
          <p:cNvSpPr>
            <a:spLocks noGrp="1"/>
          </p:cNvSpPr>
          <p:nvPr>
            <p:ph type="tbl" sz="quarter" idx="11"/>
          </p:nvPr>
        </p:nvSpPr>
        <p:spPr>
          <a:xfrm>
            <a:off x="719667" y="2420889"/>
            <a:ext cx="10752667" cy="3887837"/>
          </a:xfrm>
        </p:spPr>
        <p:txBody>
          <a:bodyPr/>
          <a:lstStyle/>
          <a:p>
            <a:pPr lvl="0"/>
            <a:endParaRPr lang="en-GB" noProof="0"/>
          </a:p>
        </p:txBody>
      </p:sp>
    </p:spTree>
    <p:extLst>
      <p:ext uri="{BB962C8B-B14F-4D97-AF65-F5344CB8AC3E}">
        <p14:creationId xmlns:p14="http://schemas.microsoft.com/office/powerpoint/2010/main" val="2689241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057471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4683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a:extLst>
              <a:ext uri="{FF2B5EF4-FFF2-40B4-BE49-F238E27FC236}">
                <a16:creationId xmlns:a16="http://schemas.microsoft.com/office/drawing/2014/main" id="{634E2468-4D34-461C-AD0C-32DFED555E59}"/>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5">
            <a:extLst>
              <a:ext uri="{FF2B5EF4-FFF2-40B4-BE49-F238E27FC236}">
                <a16:creationId xmlns:a16="http://schemas.microsoft.com/office/drawing/2014/main" id="{1682059C-F740-4078-8C11-F9FFC02B41D6}"/>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6" name="Rectangle 6">
            <a:extLst>
              <a:ext uri="{FF2B5EF4-FFF2-40B4-BE49-F238E27FC236}">
                <a16:creationId xmlns:a16="http://schemas.microsoft.com/office/drawing/2014/main" id="{EEFC7B04-E125-4408-A3F0-CC4105D2965C}"/>
              </a:ext>
            </a:extLst>
          </p:cNvPr>
          <p:cNvSpPr>
            <a:spLocks noGrp="1" noChangeArrowheads="1"/>
          </p:cNvSpPr>
          <p:nvPr>
            <p:ph type="sldNum" sz="quarter" idx="12"/>
          </p:nvPr>
        </p:nvSpPr>
        <p:spPr/>
        <p:txBody>
          <a:bodyPr/>
          <a:lstStyle>
            <a:lvl1pPr>
              <a:defRPr/>
            </a:lvl1pPr>
          </a:lstStyle>
          <a:p>
            <a:fld id="{532D5CA0-4425-42FF-BD7C-DD44BB0B4F87}"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275918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a:extLst>
              <a:ext uri="{FF2B5EF4-FFF2-40B4-BE49-F238E27FC236}">
                <a16:creationId xmlns:a16="http://schemas.microsoft.com/office/drawing/2014/main" id="{7507DA0F-66EB-47D9-9C26-5D10FB1BEA9A}"/>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5">
            <a:extLst>
              <a:ext uri="{FF2B5EF4-FFF2-40B4-BE49-F238E27FC236}">
                <a16:creationId xmlns:a16="http://schemas.microsoft.com/office/drawing/2014/main" id="{2A2B50E0-017B-4FD8-AF26-29B5D232EC94}"/>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6" name="Rectangle 6">
            <a:extLst>
              <a:ext uri="{FF2B5EF4-FFF2-40B4-BE49-F238E27FC236}">
                <a16:creationId xmlns:a16="http://schemas.microsoft.com/office/drawing/2014/main" id="{05265700-1475-4836-9E1A-EF9F87C5FB88}"/>
              </a:ext>
            </a:extLst>
          </p:cNvPr>
          <p:cNvSpPr>
            <a:spLocks noGrp="1" noChangeArrowheads="1"/>
          </p:cNvSpPr>
          <p:nvPr>
            <p:ph type="sldNum" sz="quarter" idx="12"/>
          </p:nvPr>
        </p:nvSpPr>
        <p:spPr/>
        <p:txBody>
          <a:bodyPr/>
          <a:lstStyle>
            <a:lvl1pPr>
              <a:defRPr/>
            </a:lvl1pPr>
          </a:lstStyle>
          <a:p>
            <a:fld id="{7DF6E981-FFCA-4A01-AB7C-5D91878251DC}"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2225691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0.xml"/><Relationship Id="rId7"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589713"/>
            <a:ext cx="12192000"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a:p>
        </p:txBody>
      </p:sp>
      <p:sp>
        <p:nvSpPr>
          <p:cNvPr id="1033" name="Text Box 10"/>
          <p:cNvSpPr txBox="1">
            <a:spLocks noChangeArrowheads="1"/>
          </p:cNvSpPr>
          <p:nvPr userDrawn="1"/>
        </p:nvSpPr>
        <p:spPr bwMode="auto">
          <a:xfrm>
            <a:off x="0" y="6591300"/>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r>
              <a:rPr lang="en-US" sz="1200" dirty="0">
                <a:solidFill>
                  <a:schemeClr val="bg1"/>
                </a:solidFill>
              </a:rPr>
              <a:t>IEEE 802.22 EC Motion</a:t>
            </a:r>
          </a:p>
        </p:txBody>
      </p:sp>
      <p:sp>
        <p:nvSpPr>
          <p:cNvPr id="1027"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a:p>
        </p:txBody>
      </p:sp>
      <p:sp>
        <p:nvSpPr>
          <p:cNvPr id="1029" name="Rectangle 4"/>
          <p:cNvSpPr>
            <a:spLocks noGrp="1" noChangeArrowheads="1"/>
          </p:cNvSpPr>
          <p:nvPr>
            <p:ph type="title"/>
          </p:nvPr>
        </p:nvSpPr>
        <p:spPr bwMode="auto">
          <a:xfrm>
            <a:off x="431800" y="404813"/>
            <a:ext cx="113284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Rectangle 5"/>
          <p:cNvSpPr>
            <a:spLocks noGrp="1" noChangeArrowheads="1"/>
          </p:cNvSpPr>
          <p:nvPr>
            <p:ph type="body" idx="1"/>
          </p:nvPr>
        </p:nvSpPr>
        <p:spPr bwMode="auto">
          <a:xfrm>
            <a:off x="239184" y="1350963"/>
            <a:ext cx="113284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Text Box 7"/>
          <p:cNvSpPr txBox="1">
            <a:spLocks noChangeArrowheads="1"/>
          </p:cNvSpPr>
          <p:nvPr/>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defRPr/>
            </a:pPr>
            <a:r>
              <a:rPr lang="en-US" sz="1200">
                <a:solidFill>
                  <a:schemeClr val="bg1"/>
                </a:solidFill>
              </a:rPr>
              <a:t>Page </a:t>
            </a:r>
            <a:fld id="{5046B7F6-C00D-4FEE-8152-86BB1FBDD0EF}" type="slidenum">
              <a:rPr lang="en-US" sz="1200" smtClean="0">
                <a:solidFill>
                  <a:schemeClr val="bg1"/>
                </a:solidFill>
              </a:rPr>
              <a:pPr algn="r" eaLnBrk="1" hangingPunct="1">
                <a:spcBef>
                  <a:spcPct val="50000"/>
                </a:spcBef>
                <a:defRPr/>
              </a:pPr>
              <a:t>‹#›</a:t>
            </a:fld>
            <a:endParaRPr lang="en-US" sz="1200">
              <a:solidFill>
                <a:schemeClr val="bg1"/>
              </a:solidFill>
            </a:endParaRPr>
          </a:p>
        </p:txBody>
      </p:sp>
      <p:sp>
        <p:nvSpPr>
          <p:cNvPr id="1032" name="Text Box 8"/>
          <p:cNvSpPr txBox="1">
            <a:spLocks noChangeArrowheads="1"/>
          </p:cNvSpPr>
          <p:nvPr/>
        </p:nvSpPr>
        <p:spPr bwMode="auto">
          <a:xfrm>
            <a:off x="0" y="6589714"/>
            <a:ext cx="8238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GB" sz="1200" dirty="0">
                <a:solidFill>
                  <a:schemeClr val="bg1"/>
                </a:solidFill>
              </a:rPr>
              <a:t>Version 3</a:t>
            </a:r>
            <a:endParaRPr lang="en-US" sz="1200" dirty="0">
              <a:solidFill>
                <a:schemeClr val="bg1"/>
              </a:solidFill>
            </a:endParaRPr>
          </a:p>
        </p:txBody>
      </p:sp>
      <p:sp>
        <p:nvSpPr>
          <p:cNvPr id="9" name="Text Box 8"/>
          <p:cNvSpPr txBox="1">
            <a:spLocks noChangeArrowheads="1"/>
          </p:cNvSpPr>
          <p:nvPr userDrawn="1"/>
        </p:nvSpPr>
        <p:spPr bwMode="auto">
          <a:xfrm>
            <a:off x="-3437" y="-6994"/>
            <a:ext cx="195919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sz="1200" b="1" i="0" dirty="0">
                <a:solidFill>
                  <a:schemeClr val="bg1"/>
                </a:solidFill>
                <a:effectLst/>
                <a:latin typeface="Verdana" panose="020B0604030504040204" pitchFamily="34" charset="0"/>
              </a:rPr>
              <a:t>ec-20-0228-00-INTL</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999" r:id="rId1"/>
    <p:sldLayoutId id="2147483996" r:id="rId2"/>
    <p:sldLayoutId id="2147484000" r:id="rId3"/>
    <p:sldLayoutId id="2147484001" r:id="rId4"/>
    <p:sldLayoutId id="2147484002" r:id="rId5"/>
    <p:sldLayoutId id="2147484003" r:id="rId6"/>
    <p:sldLayoutId id="2147483997" r:id="rId7"/>
  </p:sldLayoutIdLst>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Arial" pitchFamily="34" charset="0"/>
        </a:defRPr>
      </a:lvl2pPr>
      <a:lvl3pPr algn="ctr" rtl="0" eaLnBrk="0" fontAlgn="base" hangingPunct="0">
        <a:spcBef>
          <a:spcPct val="0"/>
        </a:spcBef>
        <a:spcAft>
          <a:spcPct val="0"/>
        </a:spcAft>
        <a:defRPr sz="3200">
          <a:solidFill>
            <a:schemeClr val="tx2"/>
          </a:solidFill>
          <a:latin typeface="Arial" pitchFamily="34" charset="0"/>
        </a:defRPr>
      </a:lvl3pPr>
      <a:lvl4pPr algn="ctr" rtl="0" eaLnBrk="0" fontAlgn="base" hangingPunct="0">
        <a:spcBef>
          <a:spcPct val="0"/>
        </a:spcBef>
        <a:spcAft>
          <a:spcPct val="0"/>
        </a:spcAft>
        <a:defRPr sz="3200">
          <a:solidFill>
            <a:schemeClr val="tx2"/>
          </a:solidFill>
          <a:latin typeface="Arial" pitchFamily="34" charset="0"/>
        </a:defRPr>
      </a:lvl4pPr>
      <a:lvl5pPr algn="ctr" rtl="0" eaLnBrk="0" fontAlgn="base" hangingPunct="0">
        <a:spcBef>
          <a:spcPct val="0"/>
        </a:spcBef>
        <a:spcAft>
          <a:spcPct val="0"/>
        </a:spcAft>
        <a:defRPr sz="32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265113" indent="-265113" algn="l" rtl="0" eaLnBrk="0" fontAlgn="base" hangingPunct="0">
        <a:spcBef>
          <a:spcPct val="20000"/>
        </a:spcBef>
        <a:spcAft>
          <a:spcPct val="0"/>
        </a:spcAft>
        <a:buFont typeface="Arial" panose="020B0604020202020204" pitchFamily="34" charset="0"/>
        <a:buChar char=" "/>
        <a:defRPr sz="3200">
          <a:solidFill>
            <a:schemeClr val="tx1"/>
          </a:solidFill>
          <a:latin typeface="+mn-lt"/>
          <a:ea typeface="+mn-ea"/>
          <a:cs typeface="+mn-cs"/>
        </a:defRPr>
      </a:lvl1pPr>
      <a:lvl2pPr marL="531813" indent="-265113" algn="l" rtl="0" eaLnBrk="0" fontAlgn="base" hangingPunct="0">
        <a:spcBef>
          <a:spcPct val="20000"/>
        </a:spcBef>
        <a:spcAft>
          <a:spcPct val="0"/>
        </a:spcAft>
        <a:buFont typeface="Arial" panose="020B0604020202020204" pitchFamily="34" charset="0"/>
        <a:buChar char=" "/>
        <a:defRPr sz="2800">
          <a:solidFill>
            <a:schemeClr val="tx1"/>
          </a:solidFill>
          <a:latin typeface="+mn-lt"/>
        </a:defRPr>
      </a:lvl2pPr>
      <a:lvl3pPr marL="798513" indent="-265113" algn="l" rtl="0" eaLnBrk="0" fontAlgn="base" hangingPunct="0">
        <a:spcBef>
          <a:spcPct val="20000"/>
        </a:spcBef>
        <a:spcAft>
          <a:spcPct val="0"/>
        </a:spcAft>
        <a:buFont typeface="Arial" panose="020B0604020202020204" pitchFamily="34" charset="0"/>
        <a:buChar char=" "/>
        <a:defRPr sz="2400">
          <a:solidFill>
            <a:schemeClr val="tx1"/>
          </a:solidFill>
          <a:latin typeface="+mn-lt"/>
        </a:defRPr>
      </a:lvl3pPr>
      <a:lvl4pPr marL="1065213" indent="-265113" algn="l" rtl="0" eaLnBrk="0" fontAlgn="base" hangingPunct="0">
        <a:spcBef>
          <a:spcPct val="20000"/>
        </a:spcBef>
        <a:spcAft>
          <a:spcPct val="0"/>
        </a:spcAft>
        <a:buFont typeface="Arial" panose="020B0604020202020204" pitchFamily="34" charset="0"/>
        <a:buChar char=" "/>
        <a:defRPr sz="2000">
          <a:solidFill>
            <a:schemeClr val="tx1"/>
          </a:solidFill>
          <a:latin typeface="+mn-lt"/>
        </a:defRPr>
      </a:lvl4pPr>
      <a:lvl5pPr marL="1331913" indent="-265113" algn="l" rtl="0" eaLnBrk="0" fontAlgn="base" hangingPunct="0">
        <a:spcBef>
          <a:spcPct val="20000"/>
        </a:spcBef>
        <a:spcAft>
          <a:spcPct val="0"/>
        </a:spcAft>
        <a:buFont typeface="Arial" panose="020B0604020202020204" pitchFamily="34" charset="0"/>
        <a:buChar char=" "/>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E4A730D-65E7-4149-BB70-3341A1F00C34}"/>
              </a:ext>
            </a:extLst>
          </p:cNvPr>
          <p:cNvSpPr>
            <a:spLocks noGrp="1" noChangeArrowheads="1"/>
          </p:cNvSpPr>
          <p:nvPr>
            <p:ph type="title"/>
          </p:nvPr>
        </p:nvSpPr>
        <p:spPr bwMode="auto">
          <a:xfrm>
            <a:off x="914400" y="242888"/>
            <a:ext cx="10363200"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1AA7A3D9-55EA-46A1-A0FB-3551EEED2124}"/>
              </a:ext>
            </a:extLst>
          </p:cNvPr>
          <p:cNvSpPr>
            <a:spLocks noGrp="1" noChangeArrowheads="1"/>
          </p:cNvSpPr>
          <p:nvPr>
            <p:ph type="body" idx="1"/>
          </p:nvPr>
        </p:nvSpPr>
        <p:spPr bwMode="auto">
          <a:xfrm>
            <a:off x="914400" y="16002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4D71400-ECA3-4728-BBEA-7DAD956E78A6}"/>
              </a:ext>
            </a:extLst>
          </p:cNvPr>
          <p:cNvSpPr>
            <a:spLocks noGrp="1" noChangeArrowheads="1"/>
          </p:cNvSpPr>
          <p:nvPr>
            <p:ph type="dt" sz="half" idx="2"/>
          </p:nvPr>
        </p:nvSpPr>
        <p:spPr bwMode="auto">
          <a:xfrm>
            <a:off x="9448800" y="6629400"/>
            <a:ext cx="14224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pitchFamily="-112" charset="-128"/>
                <a:cs typeface="ＭＳ Ｐゴシック" pitchFamily="-112" charset="-128"/>
              </a:defRPr>
            </a:lvl1pPr>
          </a:lstStyle>
          <a:p>
            <a:pPr>
              <a:defRPr/>
            </a:pPr>
            <a:endParaRPr lang="en-US">
              <a:solidFill>
                <a:srgbClr val="000000"/>
              </a:solidFill>
            </a:endParaRPr>
          </a:p>
        </p:txBody>
      </p:sp>
      <p:sp>
        <p:nvSpPr>
          <p:cNvPr id="1029" name="Rectangle 5">
            <a:extLst>
              <a:ext uri="{FF2B5EF4-FFF2-40B4-BE49-F238E27FC236}">
                <a16:creationId xmlns:a16="http://schemas.microsoft.com/office/drawing/2014/main" id="{B0DE1C58-3224-4848-BDB3-319FC5587246}"/>
              </a:ext>
            </a:extLst>
          </p:cNvPr>
          <p:cNvSpPr>
            <a:spLocks noGrp="1" noChangeArrowheads="1"/>
          </p:cNvSpPr>
          <p:nvPr>
            <p:ph type="ftr" sz="quarter" idx="3"/>
          </p:nvPr>
        </p:nvSpPr>
        <p:spPr bwMode="auto">
          <a:xfrm>
            <a:off x="914400" y="6629400"/>
            <a:ext cx="6400800" cy="2286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charset="-128"/>
              </a:defRPr>
            </a:lvl1pPr>
          </a:lstStyle>
          <a:p>
            <a:pPr>
              <a:defRPr/>
            </a:pPr>
            <a:r>
              <a:rPr lang="en-US">
                <a:solidFill>
                  <a:srgbClr val="000000"/>
                </a:solidFill>
              </a:rPr>
              <a:t>PowerPoint Title would go here</a:t>
            </a:r>
            <a:endParaRPr lang="en-US" dirty="0">
              <a:solidFill>
                <a:srgbClr val="000000"/>
              </a:solidFill>
            </a:endParaRPr>
          </a:p>
        </p:txBody>
      </p:sp>
      <p:sp>
        <p:nvSpPr>
          <p:cNvPr id="1030" name="Rectangle 6">
            <a:extLst>
              <a:ext uri="{FF2B5EF4-FFF2-40B4-BE49-F238E27FC236}">
                <a16:creationId xmlns:a16="http://schemas.microsoft.com/office/drawing/2014/main" id="{8BAE051E-2902-4B1A-83BC-3B5B63BEA637}"/>
              </a:ext>
            </a:extLst>
          </p:cNvPr>
          <p:cNvSpPr>
            <a:spLocks noGrp="1" noChangeArrowheads="1"/>
          </p:cNvSpPr>
          <p:nvPr>
            <p:ph type="sldNum" sz="quarter" idx="4"/>
          </p:nvPr>
        </p:nvSpPr>
        <p:spPr bwMode="auto">
          <a:xfrm>
            <a:off x="11277600" y="6629400"/>
            <a:ext cx="5842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800" b="1"/>
            </a:lvl1pPr>
          </a:lstStyle>
          <a:p>
            <a:fld id="{13DECC05-1E86-4286-9A14-6912FCDAB11F}" type="slidenum">
              <a:rPr lang="en-US" altLang="en-US">
                <a:solidFill>
                  <a:srgbClr val="000000"/>
                </a:solidFill>
              </a:rPr>
              <a:pPr/>
              <a:t>‹#›</a:t>
            </a:fld>
            <a:endParaRPr lang="en-US" altLang="en-US" sz="1400">
              <a:solidFill>
                <a:srgbClr val="000000"/>
              </a:solidFill>
            </a:endParaRPr>
          </a:p>
        </p:txBody>
      </p:sp>
      <p:pic>
        <p:nvPicPr>
          <p:cNvPr id="1031" name="Picture 10" descr="IEEE_SA_Bar_Graphic_long_lg">
            <a:extLst>
              <a:ext uri="{FF2B5EF4-FFF2-40B4-BE49-F238E27FC236}">
                <a16:creationId xmlns:a16="http://schemas.microsoft.com/office/drawing/2014/main" id="{2A9F63A5-D7EB-4F4E-85A5-E992B5964A8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6194426"/>
            <a:ext cx="12200467"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5672836"/>
      </p:ext>
    </p:extLst>
  </p:cSld>
  <p:clrMap bg1="lt1" tx1="dk1" bg2="lt2" tx2="dk2" accent1="accent1" accent2="accent2" accent3="accent3" accent4="accent4" accent5="accent5" accent6="accent6" hlink="hlink" folHlink="folHlink"/>
  <p:sldLayoutIdLst>
    <p:sldLayoutId id="2147484005" r:id="rId1"/>
    <p:sldLayoutId id="2147484006" r:id="rId2"/>
    <p:sldLayoutId id="2147484007" r:id="rId3"/>
    <p:sldLayoutId id="2147484008" r:id="rId4"/>
    <p:sldLayoutId id="2147484009" r:id="rId5"/>
    <p:sldLayoutId id="2147484010" r:id="rId6"/>
  </p:sldLayoutIdLst>
  <p:hf hdr="0" ftr="0" dt="0"/>
  <p:txStyles>
    <p:titleStyle>
      <a:lvl1pPr algn="l" rtl="0" eaLnBrk="0" fontAlgn="base" hangingPunct="0">
        <a:spcBef>
          <a:spcPct val="0"/>
        </a:spcBef>
        <a:spcAft>
          <a:spcPct val="0"/>
        </a:spcAft>
        <a:defRPr sz="2800" b="1">
          <a:solidFill>
            <a:schemeClr val="tx1"/>
          </a:solidFill>
          <a:latin typeface="+mj-lt"/>
          <a:ea typeface="MS PGothic" panose="020B0600070205080204" pitchFamily="34" charset="-128"/>
          <a:cs typeface="ＭＳ Ｐゴシック" pitchFamily="-112" charset="-128"/>
        </a:defRPr>
      </a:lvl1pPr>
      <a:lvl2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2pPr>
      <a:lvl3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3pPr>
      <a:lvl4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4pPr>
      <a:lvl5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273050" indent="-273050" algn="l" rtl="0" eaLnBrk="0" fontAlgn="base" hangingPunct="0">
        <a:spcBef>
          <a:spcPts val="1100"/>
        </a:spcBef>
        <a:spcAft>
          <a:spcPct val="0"/>
        </a:spcAft>
        <a:buClr>
          <a:schemeClr val="accent1"/>
        </a:buClr>
        <a:buSzPct val="100000"/>
        <a:buFont typeface="Wingdings 2" panose="05020102010507070707" pitchFamily="18" charset="2"/>
        <a:buChar char=""/>
        <a:defRPr sz="1600">
          <a:solidFill>
            <a:schemeClr val="tx1"/>
          </a:solidFill>
          <a:latin typeface="+mn-lt"/>
          <a:ea typeface="MS PGothic" panose="020B0600070205080204" pitchFamily="34" charset="-128"/>
          <a:cs typeface="ＭＳ Ｐゴシック" pitchFamily="-112" charset="-128"/>
        </a:defRPr>
      </a:lvl1pPr>
      <a:lvl2pPr marL="571500" indent="-276225" algn="l" rtl="0" eaLnBrk="0" fontAlgn="base" hangingPunct="0">
        <a:spcBef>
          <a:spcPts val="400"/>
        </a:spcBef>
        <a:spcAft>
          <a:spcPct val="0"/>
        </a:spcAft>
        <a:buChar char="–"/>
        <a:defRPr sz="1600">
          <a:solidFill>
            <a:schemeClr val="tx1"/>
          </a:solidFill>
          <a:latin typeface="+mn-lt"/>
          <a:ea typeface="MS PGothic" panose="020B0600070205080204" pitchFamily="34" charset="-128"/>
          <a:cs typeface="ＭＳ Ｐゴシック" pitchFamily="-112" charset="-128"/>
        </a:defRPr>
      </a:lvl2pPr>
      <a:lvl3pPr marL="809625" indent="-228600" algn="l" rtl="0" eaLnBrk="0" fontAlgn="base" hangingPunct="0">
        <a:spcBef>
          <a:spcPts val="400"/>
        </a:spcBef>
        <a:spcAft>
          <a:spcPct val="0"/>
        </a:spcAft>
        <a:buChar char="•"/>
        <a:defRPr sz="1400">
          <a:solidFill>
            <a:schemeClr val="tx1"/>
          </a:solidFill>
          <a:latin typeface="+mn-lt"/>
          <a:ea typeface="MS PGothic" panose="020B0600070205080204" pitchFamily="34" charset="-128"/>
          <a:cs typeface="ＭＳ Ｐゴシック" pitchFamily="-112" charset="-128"/>
        </a:defRPr>
      </a:lvl3pPr>
      <a:lvl4pPr marL="1028700" indent="-171450" algn="l" rtl="0" eaLnBrk="0" fontAlgn="base" hangingPunct="0">
        <a:spcBef>
          <a:spcPts val="400"/>
        </a:spcBef>
        <a:spcAft>
          <a:spcPct val="0"/>
        </a:spcAft>
        <a:buFont typeface="Arial" panose="020B0604020202020204" pitchFamily="34" charset="0"/>
        <a:buChar char="-"/>
        <a:defRPr sz="1200">
          <a:solidFill>
            <a:schemeClr val="tx1"/>
          </a:solidFill>
          <a:latin typeface="+mn-lt"/>
          <a:ea typeface="MS PGothic" panose="020B0600070205080204" pitchFamily="34" charset="-128"/>
          <a:cs typeface="ＭＳ Ｐゴシック" pitchFamily="-112" charset="-128"/>
        </a:defRPr>
      </a:lvl4pPr>
      <a:lvl5pPr marL="1200150" indent="-171450" algn="l" rtl="0" eaLnBrk="0" fontAlgn="base" hangingPunct="0">
        <a:spcBef>
          <a:spcPts val="400"/>
        </a:spcBef>
        <a:spcAft>
          <a:spcPct val="0"/>
        </a:spcAft>
        <a:buFont typeface="Arial" panose="020B0604020202020204" pitchFamily="34" charset="0"/>
        <a:buChar char="•"/>
        <a:defRPr sz="1200">
          <a:solidFill>
            <a:schemeClr val="tx1"/>
          </a:solidFill>
          <a:latin typeface="+mn-lt"/>
          <a:ea typeface="MS PGothic" panose="020B0600070205080204" pitchFamily="34" charset="-128"/>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imeetcentral.com/802psdo/"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hyperlink" Target="http://www.ieee802.org/22/private/2019_Ma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ctrTitle"/>
          </p:nvPr>
        </p:nvSpPr>
        <p:spPr>
          <a:xfrm>
            <a:off x="914400" y="1598935"/>
            <a:ext cx="10363200" cy="1752600"/>
          </a:xfrm>
        </p:spPr>
        <p:txBody>
          <a:bodyPr/>
          <a:lstStyle/>
          <a:p>
            <a:r>
              <a:rPr lang="en-GB" altLang="en-US" sz="3600" dirty="0"/>
              <a:t>IEEE 802.22 motion</a:t>
            </a:r>
            <a:br>
              <a:rPr lang="en-GB" altLang="en-US" sz="3600" dirty="0"/>
            </a:br>
            <a:r>
              <a:rPr lang="en-GB" sz="3600" dirty="0" err="1"/>
              <a:t>Motion</a:t>
            </a:r>
            <a:r>
              <a:rPr lang="en-GB" sz="3600" dirty="0"/>
              <a:t> External: Response to the JTC1/ SC6 Comment on the 802.22 Revision PSDO Process</a:t>
            </a:r>
            <a:endParaRPr lang="en-GB" altLang="en-US" sz="3600" dirty="0"/>
          </a:p>
        </p:txBody>
      </p:sp>
      <p:sp>
        <p:nvSpPr>
          <p:cNvPr id="9219" name="Subtitle 4"/>
          <p:cNvSpPr>
            <a:spLocks noGrp="1"/>
          </p:cNvSpPr>
          <p:nvPr>
            <p:ph type="subTitle" idx="1"/>
          </p:nvPr>
        </p:nvSpPr>
        <p:spPr>
          <a:xfrm>
            <a:off x="1828800" y="5085184"/>
            <a:ext cx="8534400" cy="1104528"/>
          </a:xfrm>
        </p:spPr>
        <p:txBody>
          <a:bodyPr/>
          <a:lstStyle/>
          <a:p>
            <a:r>
              <a:rPr lang="en-GB" altLang="en-US" dirty="0"/>
              <a:t>Consent Agenda Item for the 802 EC November Plenary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6232" y="404813"/>
            <a:ext cx="11328400" cy="792162"/>
          </a:xfrm>
        </p:spPr>
        <p:txBody>
          <a:bodyPr/>
          <a:lstStyle/>
          <a:p>
            <a:r>
              <a:rPr lang="en-GB" sz="3200" dirty="0"/>
              <a:t>Usual Comment from the China NB on 802.22 Revision</a:t>
            </a:r>
            <a:endParaRPr lang="en-GB" dirty="0"/>
          </a:p>
        </p:txBody>
      </p:sp>
      <p:graphicFrame>
        <p:nvGraphicFramePr>
          <p:cNvPr id="5" name="Table 4">
            <a:extLst>
              <a:ext uri="{FF2B5EF4-FFF2-40B4-BE49-F238E27FC236}">
                <a16:creationId xmlns:a16="http://schemas.microsoft.com/office/drawing/2014/main" id="{66C41EA3-B685-4F14-A879-FD666FB74B0A}"/>
              </a:ext>
            </a:extLst>
          </p:cNvPr>
          <p:cNvGraphicFramePr>
            <a:graphicFrameLocks noGrp="1"/>
          </p:cNvGraphicFramePr>
          <p:nvPr>
            <p:extLst>
              <p:ext uri="{D42A27DB-BD31-4B8C-83A1-F6EECF244321}">
                <p14:modId xmlns:p14="http://schemas.microsoft.com/office/powerpoint/2010/main" val="1673858519"/>
              </p:ext>
            </p:extLst>
          </p:nvPr>
        </p:nvGraphicFramePr>
        <p:xfrm>
          <a:off x="853440" y="1556792"/>
          <a:ext cx="10485120" cy="4480560"/>
        </p:xfrm>
        <a:graphic>
          <a:graphicData uri="http://schemas.openxmlformats.org/drawingml/2006/table">
            <a:tbl>
              <a:tblPr/>
              <a:tblGrid>
                <a:gridCol w="5207652">
                  <a:extLst>
                    <a:ext uri="{9D8B030D-6E8A-4147-A177-3AD203B41FA5}">
                      <a16:colId xmlns:a16="http://schemas.microsoft.com/office/drawing/2014/main" val="1397881318"/>
                    </a:ext>
                  </a:extLst>
                </a:gridCol>
                <a:gridCol w="5277468">
                  <a:extLst>
                    <a:ext uri="{9D8B030D-6E8A-4147-A177-3AD203B41FA5}">
                      <a16:colId xmlns:a16="http://schemas.microsoft.com/office/drawing/2014/main" val="2301926456"/>
                    </a:ext>
                  </a:extLst>
                </a:gridCol>
              </a:tblGrid>
              <a:tr h="106130">
                <a:tc>
                  <a:txBody>
                    <a:bodyPr/>
                    <a:lstStyle/>
                    <a:p>
                      <a:pPr latinLnBrk="0"/>
                      <a:r>
                        <a:rPr lang="en-GB" sz="1400" b="1">
                          <a:effectLst/>
                          <a:latin typeface="New serif"/>
                        </a:rPr>
                        <a:t>C</a:t>
                      </a:r>
                      <a:r>
                        <a:rPr lang="en-GB" sz="1400" b="1">
                          <a:solidFill>
                            <a:srgbClr val="000000"/>
                          </a:solidFill>
                          <a:effectLst/>
                          <a:latin typeface="New serif"/>
                        </a:rPr>
                        <a:t>omment</a:t>
                      </a:r>
                      <a:endParaRPr lang="en-GB" sz="1400">
                        <a:effectLst/>
                      </a:endParaRPr>
                    </a:p>
                  </a:txBody>
                  <a:tcPr marL="24322" marR="243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latinLnBrk="0"/>
                      <a:r>
                        <a:rPr lang="en-GB" sz="1400" b="1">
                          <a:solidFill>
                            <a:srgbClr val="000000"/>
                          </a:solidFill>
                          <a:effectLst/>
                          <a:latin typeface="New serif"/>
                        </a:rPr>
                        <a:t>Change</a:t>
                      </a:r>
                      <a:endParaRPr lang="en-GB" sz="1400">
                        <a:effectLst/>
                      </a:endParaRPr>
                    </a:p>
                  </a:txBody>
                  <a:tcPr marL="24322" marR="243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295286786"/>
                  </a:ext>
                </a:extLst>
              </a:tr>
              <a:tr h="4245208">
                <a:tc>
                  <a:txBody>
                    <a:bodyPr/>
                    <a:lstStyle/>
                    <a:p>
                      <a:pPr latinLnBrk="0"/>
                      <a:r>
                        <a:rPr lang="en-US" sz="1400">
                          <a:effectLst/>
                          <a:latin typeface="New serif"/>
                        </a:rPr>
                        <a:t>The text specifies to use cryptographic algorithms such as AES, GCM, SHA256, ECC as the mandatory in implementation of the standard. However, policy and regulation limitations on application of cryptographic algorithm differ from countries and regions.</a:t>
                      </a:r>
                      <a:endParaRPr lang="en-US" sz="1400">
                        <a:effectLst/>
                      </a:endParaRPr>
                    </a:p>
                    <a:p>
                      <a:pPr latinLnBrk="0"/>
                      <a:r>
                        <a:rPr lang="en-US" sz="1400">
                          <a:effectLst/>
                          <a:latin typeface="New serif"/>
                        </a:rPr>
                        <a:t>In addition, there are many other algorithms recognized by international standards for choice. Therefore, it is unreasonable to specify cryptographic algorithms as mandatory implementation in this standard.</a:t>
                      </a:r>
                      <a:endParaRPr lang="en-US" sz="1400">
                        <a:effectLst/>
                      </a:endParaRPr>
                    </a:p>
                    <a:p>
                      <a:pPr latinLnBrk="0"/>
                      <a:r>
                        <a:rPr lang="en-US" sz="1400">
                          <a:effectLst/>
                          <a:latin typeface="New serif"/>
                        </a:rPr>
                        <a:t>This comment has been proposed in many ballots, but the responses did not resolve this issue.</a:t>
                      </a:r>
                      <a:endParaRPr lang="en-US" sz="1400">
                        <a:effectLst/>
                      </a:endParaRPr>
                    </a:p>
                  </a:txBody>
                  <a:tcPr marL="24322" marR="243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atinLnBrk="0"/>
                      <a:r>
                        <a:rPr lang="en-US" sz="1400" dirty="0">
                          <a:effectLst/>
                          <a:latin typeface="New serif"/>
                        </a:rPr>
                        <a:t>Noting that in </a:t>
                      </a:r>
                      <a:r>
                        <a:rPr lang="en-US" sz="1400" b="1" dirty="0">
                          <a:effectLst/>
                          <a:latin typeface="New serif"/>
                        </a:rPr>
                        <a:t>TMB Resolution 70/2018 </a:t>
                      </a:r>
                      <a:r>
                        <a:rPr lang="en-US" sz="1400" dirty="0">
                          <a:effectLst/>
                          <a:latin typeface="New serif"/>
                        </a:rPr>
                        <a:t>(72</a:t>
                      </a:r>
                      <a:r>
                        <a:rPr lang="en-US" sz="1400" baseline="30000" dirty="0">
                          <a:effectLst/>
                          <a:latin typeface="New serif"/>
                        </a:rPr>
                        <a:t>nd</a:t>
                      </a:r>
                      <a:r>
                        <a:rPr lang="en-US" sz="1400" dirty="0">
                          <a:effectLst/>
                          <a:latin typeface="New serif"/>
                        </a:rPr>
                        <a:t> meeting of the Technical Management Board) regarding Legal statements in ISO deliverables,</a:t>
                      </a:r>
                      <a:endParaRPr lang="en-US" sz="1400" dirty="0">
                        <a:effectLst/>
                      </a:endParaRPr>
                    </a:p>
                    <a:p>
                      <a:pPr latinLnBrk="0"/>
                      <a:r>
                        <a:rPr lang="en-US" sz="1400" i="1" dirty="0">
                          <a:effectLst/>
                          <a:latin typeface="New serif"/>
                        </a:rPr>
                        <a:t>• text relating to compliance with contractual obligations, legal requirements and government regulations exists in many ISO standards; and</a:t>
                      </a:r>
                      <a:endParaRPr lang="en-US" sz="1400" dirty="0">
                        <a:effectLst/>
                      </a:endParaRPr>
                    </a:p>
                    <a:p>
                      <a:pPr latinLnBrk="0"/>
                      <a:r>
                        <a:rPr lang="en-US" sz="1400" i="1" dirty="0">
                          <a:effectLst/>
                          <a:latin typeface="New serif"/>
                        </a:rPr>
                        <a:t>• ISO deliverables can be used to complement such requirements and serve as useful tools for all related stakeholders (which can include government authorities and industry players);</a:t>
                      </a:r>
                      <a:endParaRPr lang="en-US" sz="1400" dirty="0">
                        <a:effectLst/>
                      </a:endParaRPr>
                    </a:p>
                    <a:p>
                      <a:pPr latinLnBrk="0"/>
                      <a:r>
                        <a:rPr lang="en-US" sz="1400" i="1" dirty="0">
                          <a:effectLst/>
                          <a:latin typeface="New serif"/>
                        </a:rPr>
                        <a:t>ISO clarifies that, for all ISO deliverables:</a:t>
                      </a:r>
                      <a:endParaRPr lang="en-US" sz="1400" dirty="0">
                        <a:effectLst/>
                      </a:endParaRPr>
                    </a:p>
                    <a:p>
                      <a:pPr latinLnBrk="0"/>
                      <a:r>
                        <a:rPr lang="en-US" sz="1400" i="1" dirty="0">
                          <a:effectLst/>
                          <a:latin typeface="New serif"/>
                        </a:rPr>
                        <a:t>a) Statements that include an explicit requirement or recommendation to comply with </a:t>
                      </a:r>
                      <a:r>
                        <a:rPr lang="en-US" sz="1400" b="1" i="1" dirty="0">
                          <a:effectLst/>
                          <a:latin typeface="New serif"/>
                        </a:rPr>
                        <a:t>any specific law, regulation or contract </a:t>
                      </a:r>
                      <a:r>
                        <a:rPr lang="en-US" sz="1400" i="1" dirty="0">
                          <a:effectLst/>
                          <a:latin typeface="New serif"/>
                        </a:rPr>
                        <a:t>(</a:t>
                      </a:r>
                      <a:r>
                        <a:rPr lang="en-US" sz="1400" b="1" i="1" dirty="0">
                          <a:effectLst/>
                          <a:latin typeface="New serif"/>
                        </a:rPr>
                        <a:t>such as a normative reference to such requirements</a:t>
                      </a:r>
                      <a:r>
                        <a:rPr lang="en-US" sz="1400" i="1" dirty="0">
                          <a:effectLst/>
                          <a:latin typeface="New serif"/>
                        </a:rPr>
                        <a:t>), or portion thereof, are </a:t>
                      </a:r>
                      <a:r>
                        <a:rPr lang="en-US" sz="1400" b="1" i="1" dirty="0">
                          <a:effectLst/>
                          <a:latin typeface="New serif"/>
                        </a:rPr>
                        <a:t>not</a:t>
                      </a:r>
                      <a:r>
                        <a:rPr lang="en-US" sz="1400" i="1" dirty="0">
                          <a:effectLst/>
                          <a:latin typeface="New serif"/>
                        </a:rPr>
                        <a:t> permitted;</a:t>
                      </a:r>
                      <a:endParaRPr lang="en-US" sz="1400" dirty="0">
                        <a:effectLst/>
                      </a:endParaRPr>
                    </a:p>
                    <a:p>
                      <a:pPr latinLnBrk="0"/>
                      <a:r>
                        <a:rPr lang="en-US" sz="1400" i="1" dirty="0">
                          <a:effectLst/>
                          <a:latin typeface="New serif"/>
                        </a:rPr>
                        <a:t>b)</a:t>
                      </a:r>
                      <a:r>
                        <a:rPr lang="en-US" sz="1400" b="1" i="1" dirty="0">
                          <a:effectLst/>
                          <a:latin typeface="New serif"/>
                        </a:rPr>
                        <a:t> Statements related to legal and regulatory requirements that do not violate point a) are permitted</a:t>
                      </a:r>
                      <a:r>
                        <a:rPr lang="en-US" sz="1400" i="1" dirty="0">
                          <a:effectLst/>
                          <a:latin typeface="New serif"/>
                        </a:rPr>
                        <a:t>;</a:t>
                      </a:r>
                      <a:endParaRPr lang="en-US" sz="1400" dirty="0">
                        <a:effectLst/>
                      </a:endParaRPr>
                    </a:p>
                    <a:p>
                      <a:pPr latinLnBrk="0"/>
                      <a:r>
                        <a:rPr lang="en-US" sz="1400" dirty="0">
                          <a:effectLst/>
                          <a:latin typeface="New serif"/>
                        </a:rPr>
                        <a:t>It is then suggested that the text shall make it clear that </a:t>
                      </a:r>
                      <a:r>
                        <a:rPr lang="en-US" sz="1400" u="sng" dirty="0">
                          <a:effectLst/>
                          <a:latin typeface="New serif"/>
                        </a:rPr>
                        <a:t>“Cryptographic algorithms to be applied to information security mechanism may be subject to national and regional regulations. In this International Standard, cryptographic algorithms are instantiated, and may be chosen according to specific requirements in different countries and regions.”</a:t>
                      </a:r>
                      <a:endParaRPr lang="en-US" sz="1400" dirty="0">
                        <a:effectLst/>
                      </a:endParaRPr>
                    </a:p>
                  </a:txBody>
                  <a:tcPr marL="24322" marR="243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3367077"/>
                  </a:ext>
                </a:extLst>
              </a:tr>
            </a:tbl>
          </a:graphicData>
        </a:graphic>
      </p:graphicFrame>
    </p:spTree>
    <p:extLst>
      <p:ext uri="{BB962C8B-B14F-4D97-AF65-F5344CB8AC3E}">
        <p14:creationId xmlns:p14="http://schemas.microsoft.com/office/powerpoint/2010/main" val="316667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6232" y="404813"/>
            <a:ext cx="11328400" cy="792162"/>
          </a:xfrm>
        </p:spPr>
        <p:txBody>
          <a:bodyPr/>
          <a:lstStyle/>
          <a:p>
            <a:r>
              <a:rPr lang="en-GB" sz="3200" dirty="0"/>
              <a:t>Motion External: Response to the JTC1/ SC6 Comment on the 802.22 Revision PSDO Process</a:t>
            </a:r>
            <a:endParaRPr lang="en-GB" dirty="0"/>
          </a:p>
        </p:txBody>
      </p:sp>
      <p:sp>
        <p:nvSpPr>
          <p:cNvPr id="2" name="TextBox 1">
            <a:extLst>
              <a:ext uri="{FF2B5EF4-FFF2-40B4-BE49-F238E27FC236}">
                <a16:creationId xmlns:a16="http://schemas.microsoft.com/office/drawing/2014/main" id="{9432687F-4D35-4D00-BC6D-9CC76815EB20}"/>
              </a:ext>
            </a:extLst>
          </p:cNvPr>
          <p:cNvSpPr txBox="1"/>
          <p:nvPr/>
        </p:nvSpPr>
        <p:spPr>
          <a:xfrm>
            <a:off x="72008" y="1375023"/>
            <a:ext cx="11928648" cy="5078313"/>
          </a:xfrm>
          <a:prstGeom prst="rect">
            <a:avLst/>
          </a:prstGeom>
          <a:noFill/>
        </p:spPr>
        <p:txBody>
          <a:bodyPr wrap="square">
            <a:spAutoFit/>
          </a:bodyPr>
          <a:lstStyle/>
          <a:p>
            <a:pPr algn="just"/>
            <a:r>
              <a:rPr lang="en-US" b="1" i="0" dirty="0">
                <a:solidFill>
                  <a:srgbClr val="26282A"/>
                </a:solidFill>
                <a:effectLst/>
                <a:latin typeface="Arial" panose="020B0604020202020204" pitchFamily="34" charset="0"/>
                <a:cs typeface="Arial" panose="020B0604020202020204" pitchFamily="34" charset="0"/>
              </a:rPr>
              <a:t>Response from the IEEE 802.22 Working Group</a:t>
            </a:r>
            <a:r>
              <a:rPr lang="en-US" b="0" i="0" dirty="0">
                <a:solidFill>
                  <a:srgbClr val="26282A"/>
                </a:solidFill>
                <a:effectLst/>
                <a:latin typeface="Arial" panose="020B0604020202020204" pitchFamily="34" charset="0"/>
                <a:cs typeface="Arial" panose="020B0604020202020204" pitchFamily="34" charset="0"/>
              </a:rPr>
              <a:t>: </a:t>
            </a:r>
            <a:endParaRPr lang="en-US" dirty="0">
              <a:solidFill>
                <a:srgbClr val="26282A"/>
              </a:solidFill>
              <a:latin typeface="Arial" panose="020B0604020202020204" pitchFamily="34" charset="0"/>
              <a:cs typeface="Arial" panose="020B0604020202020204" pitchFamily="34" charset="0"/>
            </a:endParaRPr>
          </a:p>
          <a:p>
            <a:pPr algn="just"/>
            <a:r>
              <a:rPr lang="en-US" dirty="0">
                <a:latin typeface="Arial" panose="020B0604020202020204" pitchFamily="34" charset="0"/>
                <a:cs typeface="Arial" panose="020B0604020202020204" pitchFamily="34" charset="0"/>
              </a:rPr>
              <a:t>IEEE 802 response to the Comment on IEEE 802.22 Revision do not contain any statements that violate TMB Resolution 70/2018 (per point a above). There is no reference to any specific law, regulation, or contract in this standard. Furthermore, all standards need to have mandatory-to-implement options to ensure interoperability, which is a primary purpose of international standardization. IEEE 802.22 Revision defines security features which provide protection for the IEEE 802.22 users, service providers, and most importantly, the incumbents, who are the primary users of the spectrum. The Security suite consists of protocols for data encryption and for protocols for Control and Management (SCM) . As a result, the protection mechanisms in IEEE 802.22 are divided into two security sublayers that target non-cognitive as well as cognitive functionality of the system and the interactions between the two. The Cipher Suite, GCM-AES-128 with SHA-256, specified in ISO/IEC/IEEE 802.22 Revision (revision to </a:t>
            </a:r>
            <a:r>
              <a:rPr lang="it-IT" dirty="0">
                <a:latin typeface="Arial" panose="020B0604020202020204" pitchFamily="34" charset="0"/>
                <a:cs typeface="Arial" panose="020B0604020202020204" pitchFamily="34" charset="0"/>
              </a:rPr>
              <a:t>ISO/IEC/IEEE Std. 8802-22:2015</a:t>
            </a:r>
            <a:r>
              <a:rPr lang="en-US" dirty="0">
                <a:latin typeface="Arial" panose="020B0604020202020204" pitchFamily="34" charset="0"/>
                <a:cs typeface="Arial" panose="020B0604020202020204" pitchFamily="34" charset="0"/>
              </a:rPr>
              <a:t>) was chosen because it is well vetted, internationally designed, and recognized. IEEE Std 802.22 Revision (Revision to </a:t>
            </a:r>
            <a:r>
              <a:rPr lang="it-IT" dirty="0">
                <a:latin typeface="Arial" panose="020B0604020202020204" pitchFamily="34" charset="0"/>
                <a:cs typeface="Arial" panose="020B0604020202020204" pitchFamily="34" charset="0"/>
              </a:rPr>
              <a:t>ISO/IEC/IEEE Std. 8802-22:2015</a:t>
            </a:r>
            <a:r>
              <a:rPr lang="en-US" dirty="0">
                <a:latin typeface="Arial" panose="020B0604020202020204" pitchFamily="34" charset="0"/>
                <a:cs typeface="Arial" panose="020B0604020202020204" pitchFamily="34" charset="0"/>
              </a:rPr>
              <a:t>) allows addition of further standard Cipher Suites or the use of proprietary Cipher Suites should an additional Cipher Suite be required for any reason. It is not necessary for the standard to speculate on, or to limit, the reasons why any specific additional Cipher Suite is desired. Technical criteria for additional Cipher Suites are already specified in IEEE Std 802.22 Revision (Revision to </a:t>
            </a:r>
            <a:r>
              <a:rPr lang="it-IT" dirty="0">
                <a:latin typeface="Arial" panose="020B0604020202020204" pitchFamily="34" charset="0"/>
                <a:cs typeface="Arial" panose="020B0604020202020204" pitchFamily="34" charset="0"/>
              </a:rPr>
              <a:t>ISO/IEC/IEEE Std. 8802-22:2015</a:t>
            </a:r>
            <a:r>
              <a:rPr lang="en-US" dirty="0">
                <a:latin typeface="Arial" panose="020B0604020202020204" pitchFamily="34" charset="0"/>
                <a:cs typeface="Arial" panose="020B0604020202020204" pitchFamily="34" charset="0"/>
              </a:rPr>
              <a:t>) Clause 8. Therefore, IEEE 802 maintains that it is not unreasonable to specify a given Cipher Suite as mandatory to implement to ensure interoperability in this International Standard, and also offers a facility to augment with other Cipher Suites (standard or proprietary) while complying with the base standard. </a:t>
            </a:r>
          </a:p>
        </p:txBody>
      </p:sp>
    </p:spTree>
    <p:extLst>
      <p:ext uri="{BB962C8B-B14F-4D97-AF65-F5344CB8AC3E}">
        <p14:creationId xmlns:p14="http://schemas.microsoft.com/office/powerpoint/2010/main" val="227076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415612339"/>
              </p:ext>
            </p:extLst>
          </p:nvPr>
        </p:nvGraphicFramePr>
        <p:xfrm>
          <a:off x="407368" y="1324312"/>
          <a:ext cx="11328400" cy="4403616"/>
        </p:xfrm>
        <a:graphic>
          <a:graphicData uri="http://schemas.openxmlformats.org/drawingml/2006/table">
            <a:tbl>
              <a:tblPr firstRow="1" bandRow="1">
                <a:tableStyleId>{5C22544A-7EE6-4342-B048-85BDC9FD1C3A}</a:tableStyleId>
              </a:tblPr>
              <a:tblGrid>
                <a:gridCol w="1631752">
                  <a:extLst>
                    <a:ext uri="{9D8B030D-6E8A-4147-A177-3AD203B41FA5}">
                      <a16:colId xmlns:a16="http://schemas.microsoft.com/office/drawing/2014/main" val="2852815221"/>
                    </a:ext>
                  </a:extLst>
                </a:gridCol>
                <a:gridCol w="9696648">
                  <a:extLst>
                    <a:ext uri="{9D8B030D-6E8A-4147-A177-3AD203B41FA5}">
                      <a16:colId xmlns:a16="http://schemas.microsoft.com/office/drawing/2014/main" val="1500439343"/>
                    </a:ext>
                  </a:extLst>
                </a:gridCol>
              </a:tblGrid>
              <a:tr h="837456">
                <a:tc>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US" sz="1600" b="0" dirty="0">
                          <a:solidFill>
                            <a:schemeClr val="tx1"/>
                          </a:solidFill>
                        </a:rPr>
                        <a:t>Forward 802.22 Response to the Comment from the China NB for the 802.22 Revision PSDO Process</a:t>
                      </a:r>
                    </a:p>
                    <a:p>
                      <a:pPr marL="285750" indent="-285750">
                        <a:buFont typeface="Arial" panose="020B0604020202020204" pitchFamily="34" charset="0"/>
                        <a:buChar char="•"/>
                      </a:pPr>
                      <a:r>
                        <a:rPr lang="en-US" sz="1600" b="0" dirty="0">
                          <a:solidFill>
                            <a:schemeClr val="tx1"/>
                          </a:solidFill>
                        </a:rPr>
                        <a:t>Move: David Law </a:t>
                      </a:r>
                    </a:p>
                    <a:p>
                      <a:pPr marL="285750" indent="-285750">
                        <a:buFont typeface="Arial" panose="020B0604020202020204" pitchFamily="34" charset="0"/>
                        <a:buChar char="•"/>
                      </a:pPr>
                      <a:r>
                        <a:rPr lang="en-US" sz="1600" b="0" dirty="0">
                          <a:solidFill>
                            <a:schemeClr val="tx1"/>
                          </a:solidFill>
                        </a:rPr>
                        <a:t>Second: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3097976"/>
                  </a:ext>
                </a:extLst>
              </a:tr>
              <a:tr h="665480">
                <a:tc>
                  <a:txBody>
                    <a:bodyPr/>
                    <a:lstStyle/>
                    <a:p>
                      <a:r>
                        <a:rPr lang="en-US" sz="1400" b="0" dirty="0">
                          <a:solidFill>
                            <a:schemeClr val="tx1"/>
                          </a:solidFill>
                        </a:rPr>
                        <a:t>Other Info</a:t>
                      </a:r>
                    </a:p>
                    <a:p>
                      <a:r>
                        <a:rPr lang="en-US" sz="14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Supporting Documentation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This Comment Response was presented to the JTC1/SC6 Standing Committee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Motion in the JTC1/SC6 Standing Committee. Any objections to this text being liaised with the JTC1/SC6. No objections were heard.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4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Applies to: </a:t>
                      </a:r>
                    </a:p>
                    <a:p>
                      <a:pPr marL="285750" indent="-285750">
                        <a:buFont typeface="Arial" panose="020B0604020202020204" pitchFamily="34" charset="0"/>
                        <a:buChar char="•"/>
                      </a:pPr>
                      <a:r>
                        <a:rPr lang="en-US" sz="1400" b="0" dirty="0">
                          <a:solidFill>
                            <a:schemeClr val="tx1"/>
                          </a:solidFill>
                        </a:rPr>
                        <a:t>A draft of a standard that has been balloted, and passed its last ballot with at least 75% approval</a:t>
                      </a:r>
                    </a:p>
                    <a:p>
                      <a:pPr marL="285750" indent="-285750">
                        <a:buFont typeface="Arial" panose="020B0604020202020204" pitchFamily="34" charset="0"/>
                        <a:buChar char="•"/>
                      </a:pPr>
                      <a:r>
                        <a:rPr lang="en-US" sz="1400" b="0" dirty="0">
                          <a:solidFill>
                            <a:schemeClr val="tx1"/>
                          </a:solidFill>
                        </a:rPr>
                        <a:t>When it is intended subsequently to use the PSDO process to approve the standard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75920">
                <a:tc>
                  <a:txBody>
                    <a:bodyPr/>
                    <a:lstStyle/>
                    <a:p>
                      <a:r>
                        <a:rPr lang="en-US" sz="14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LMSC OM- “IEEE 802 LMSC communications with other standards bodies”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hlinkClick r:id="rId3"/>
                        </a:rPr>
                        <a:t>https://ieee-sa.imeetcentral.com/802psdo/</a:t>
                      </a:r>
                      <a:r>
                        <a:rPr lang="en-US" sz="1400" b="0" dirty="0">
                          <a:solidFill>
                            <a:schemeClr val="tx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75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Field</a:t>
                      </a:r>
                      <a:r>
                        <a:rPr lang="en-US" sz="1400" b="0" baseline="0" dirty="0">
                          <a:solidFill>
                            <a:schemeClr val="tx1"/>
                          </a:solidFill>
                        </a:rPr>
                        <a:t> Definitions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algn="l" defTabSz="914400" rtl="0" eaLnBrk="1" latinLnBrk="0" hangingPunct="1"/>
                      <a:r>
                        <a:rPr lang="en-US" sz="1400" kern="1200" dirty="0">
                          <a:solidFill>
                            <a:schemeClr val="dk1"/>
                          </a:solidFill>
                          <a:effectLst/>
                          <a:latin typeface="+mn-lt"/>
                          <a:ea typeface="+mn-ea"/>
                          <a:cs typeface="+mn-cs"/>
                        </a:rPr>
                        <a:t>P802.22™/D5.0.0- Standard for Information Technology—Local and Metropolitan Area Networks — Specific requirements —  Part 22: Cognitive Radio Wireless Regional Area Network (WRAN) Medium Access Control (MAC) and Physical Layer (PHY) Specifications: Policies and Procedures for Operation in the Bands that Allow Spectrum Sharing where the Communications Devices may  Opportunistically Operate in the Spectrum of the Primary Service</a:t>
                      </a:r>
                    </a:p>
                    <a:p>
                      <a:pPr marL="0" lvl="0" algn="l" defTabSz="914400" rtl="0" eaLnBrk="1" latinLnBrk="0" hangingPunct="1"/>
                      <a:r>
                        <a:rPr lang="en-GB" sz="1400" kern="1200" dirty="0">
                          <a:solidFill>
                            <a:srgbClr val="FF0000"/>
                          </a:solidFill>
                          <a:effectLst/>
                          <a:latin typeface="+mn-lt"/>
                          <a:ea typeface="+mn-ea"/>
                          <a:cs typeface="+mn-cs"/>
                          <a:hlinkClick r:id="rId4"/>
                        </a:rPr>
                        <a:t>http://www.ieee802.org/22/private/2019_Mar</a:t>
                      </a:r>
                      <a:r>
                        <a:rPr lang="en-GB" sz="1400" kern="1200" dirty="0">
                          <a:solidFill>
                            <a:schemeClr val="dk1"/>
                          </a:solidFill>
                          <a:effectLst/>
                          <a:latin typeface="+mn-lt"/>
                          <a:ea typeface="+mn-ea"/>
                          <a:cs typeface="+mn-cs"/>
                          <a:hlinkClick r:id="rId4">
                            <a:extLst>
                              <a:ext uri="{A12FA001-AC4F-418D-AE19-62706E023703}">
                                <ahyp:hlinkClr xmlns:ahyp="http://schemas.microsoft.com/office/drawing/2018/hyperlinkcolor" val="tx"/>
                              </a:ext>
                            </a:extLst>
                          </a:hlinkClick>
                        </a:rPr>
                        <a:t>/</a:t>
                      </a:r>
                      <a:r>
                        <a:rPr lang="en-GB" sz="1400" kern="1200" dirty="0">
                          <a:solidFill>
                            <a:schemeClr val="dk1"/>
                          </a:solidFill>
                          <a:effectLst/>
                          <a:latin typeface="+mn-lt"/>
                          <a:ea typeface="+mn-ea"/>
                          <a:cs typeface="+mn-cs"/>
                        </a:rPr>
                        <a:t>: URL to a permanent unambiguous location of the document. Login: P802.22, Password: RANs4Reach</a:t>
                      </a:r>
                      <a:endParaRPr lang="en-US" sz="14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88022213"/>
                  </a:ext>
                </a:extLst>
              </a:tr>
            </a:tbl>
          </a:graphicData>
        </a:graphic>
      </p:graphicFrame>
      <p:sp>
        <p:nvSpPr>
          <p:cNvPr id="7" name="Title 2">
            <a:extLst>
              <a:ext uri="{FF2B5EF4-FFF2-40B4-BE49-F238E27FC236}">
                <a16:creationId xmlns:a16="http://schemas.microsoft.com/office/drawing/2014/main" id="{6406D765-7043-446F-A23A-D8AAE31484C3}"/>
              </a:ext>
            </a:extLst>
          </p:cNvPr>
          <p:cNvSpPr>
            <a:spLocks noGrp="1"/>
          </p:cNvSpPr>
          <p:nvPr>
            <p:ph type="title"/>
          </p:nvPr>
        </p:nvSpPr>
        <p:spPr>
          <a:xfrm>
            <a:off x="456232" y="404813"/>
            <a:ext cx="11328400" cy="792162"/>
          </a:xfrm>
        </p:spPr>
        <p:txBody>
          <a:bodyPr/>
          <a:lstStyle/>
          <a:p>
            <a:r>
              <a:rPr lang="en-GB" sz="3200" dirty="0"/>
              <a:t>Motion External: Response to the JTC1/ SC6 Comment on the 802.22 Revision PSDO Process</a:t>
            </a:r>
            <a:endParaRPr lang="en-GB" dirty="0"/>
          </a:p>
        </p:txBody>
      </p:sp>
    </p:spTree>
    <p:extLst>
      <p:ext uri="{BB962C8B-B14F-4D97-AF65-F5344CB8AC3E}">
        <p14:creationId xmlns:p14="http://schemas.microsoft.com/office/powerpoint/2010/main" val="1374799386"/>
      </p:ext>
    </p:extLst>
  </p:cSld>
  <p:clrMapOvr>
    <a:masterClrMapping/>
  </p:clrMapOvr>
</p:sld>
</file>

<file path=ppt/theme/theme1.xml><?xml version="1.0" encoding="utf-8"?>
<a:theme xmlns:a="http://schemas.openxmlformats.org/drawingml/2006/main" name="IEEE 802.3 EC motions">
  <a:themeElements>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EE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EE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EE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EE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EE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EE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EE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EE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EE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EE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EE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EE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84522</TotalTime>
  <Words>952</Words>
  <Application>Microsoft Office PowerPoint</Application>
  <PresentationFormat>Widescreen</PresentationFormat>
  <Paragraphs>43</Paragraphs>
  <Slides>4</Slides>
  <Notes>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vt:i4>
      </vt:variant>
    </vt:vector>
  </HeadingPairs>
  <TitlesOfParts>
    <vt:vector size="11" baseType="lpstr">
      <vt:lpstr>Arial</vt:lpstr>
      <vt:lpstr>Myriad Pro</vt:lpstr>
      <vt:lpstr>New serif</vt:lpstr>
      <vt:lpstr>Verdana</vt:lpstr>
      <vt:lpstr>Wingdings 2</vt:lpstr>
      <vt:lpstr>IEEE 802.3 EC motions</vt:lpstr>
      <vt:lpstr>blank</vt:lpstr>
      <vt:lpstr>IEEE 802.22 motion Motion External: Response to the JTC1/ SC6 Comment on the 802.22 Revision PSDO Process</vt:lpstr>
      <vt:lpstr>Usual Comment from the China NB on 802.22 Revision</vt:lpstr>
      <vt:lpstr>Motion External: Response to the JTC1/ SC6 Comment on the 802.22 Revision PSDO Process</vt:lpstr>
      <vt:lpstr>Motion External: Response to the JTC1/ SC6 Comment on the 802.22 Revision PSDO Process</vt:lpstr>
    </vt:vector>
  </TitlesOfParts>
  <Company>3Com Europe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3Com User</dc:creator>
  <cp:lastModifiedBy>apurva_mody apurva_mody</cp:lastModifiedBy>
  <cp:revision>1249</cp:revision>
  <dcterms:created xsi:type="dcterms:W3CDTF">2009-11-20T01:35:07Z</dcterms:created>
  <dcterms:modified xsi:type="dcterms:W3CDTF">2020-11-11T15:25:33Z</dcterms:modified>
</cp:coreProperties>
</file>