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6" r:id="rId3"/>
    <p:sldId id="297" r:id="rId4"/>
  </p:sldIdLst>
  <p:sldSz cx="9753600" cy="7315200"/>
  <p:notesSz cx="7315200" cy="96012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80" userDrawn="1">
          <p15:clr>
            <a:srgbClr val="A4A3A4"/>
          </p15:clr>
        </p15:guide>
        <p15:guide id="2" pos="227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C60EE0-4E11-49AD-B2D1-A82FD667D04C}" v="4" dt="2020-11-30T17:36:40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831" autoAdjust="0"/>
    <p:restoredTop sz="94127" autoAdjust="0"/>
  </p:normalViewPr>
  <p:slideViewPr>
    <p:cSldViewPr>
      <p:cViewPr varScale="1">
        <p:scale>
          <a:sx n="101" d="100"/>
          <a:sy n="101" d="100"/>
        </p:scale>
        <p:origin x="2502" y="102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549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80"/>
        <p:guide pos="227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02F26DEF-A523-499D-8F91-E4E4BE9B5BE8}"/>
    <pc:docChg chg="custSel modSld modMainMaster">
      <pc:chgData name="Steve Shellhammer" userId="0e71f22d-ee3e-49c0-82ff-dbc290af8082" providerId="ADAL" clId="{02F26DEF-A523-499D-8F91-E4E4BE9B5BE8}" dt="2019-09-13T18:17:47.728" v="403" actId="20577"/>
      <pc:docMkLst>
        <pc:docMk/>
      </pc:docMkLst>
      <pc:sldChg chg="modSp">
        <pc:chgData name="Steve Shellhammer" userId="0e71f22d-ee3e-49c0-82ff-dbc290af8082" providerId="ADAL" clId="{02F26DEF-A523-499D-8F91-E4E4BE9B5BE8}" dt="2019-09-13T18:03:36.529" v="12" actId="20577"/>
        <pc:sldMkLst>
          <pc:docMk/>
          <pc:sldMk cId="0" sldId="256"/>
        </pc:sldMkLst>
        <pc:spChg chg="mod">
          <ac:chgData name="Steve Shellhammer" userId="0e71f22d-ee3e-49c0-82ff-dbc290af8082" providerId="ADAL" clId="{02F26DEF-A523-499D-8F91-E4E4BE9B5BE8}" dt="2019-09-13T18:03:31.412" v="1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2F26DEF-A523-499D-8F91-E4E4BE9B5BE8}" dt="2019-09-13T18:03:36.529" v="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Steve Shellhammer" userId="0e71f22d-ee3e-49c0-82ff-dbc290af8082" providerId="ADAL" clId="{02F26DEF-A523-499D-8F91-E4E4BE9B5BE8}" dt="2019-09-13T18:17:07.519" v="359" actId="1076"/>
        <pc:sldMkLst>
          <pc:docMk/>
          <pc:sldMk cId="2376408962" sldId="269"/>
        </pc:sldMkLst>
        <pc:picChg chg="mod">
          <ac:chgData name="Steve Shellhammer" userId="0e71f22d-ee3e-49c0-82ff-dbc290af8082" providerId="ADAL" clId="{02F26DEF-A523-499D-8F91-E4E4BE9B5BE8}" dt="2019-09-13T18:17:07.519" v="359" actId="1076"/>
          <ac:picMkLst>
            <pc:docMk/>
            <pc:sldMk cId="2376408962" sldId="269"/>
            <ac:picMk id="3" creationId="{5C16B93E-9EB9-4028-A051-526C9223A8D3}"/>
          </ac:picMkLst>
        </pc:picChg>
        <pc:picChg chg="del">
          <ac:chgData name="Steve Shellhammer" userId="0e71f22d-ee3e-49c0-82ff-dbc290af8082" providerId="ADAL" clId="{02F26DEF-A523-499D-8F91-E4E4BE9B5BE8}" dt="2019-09-13T18:14:14.981" v="347" actId="478"/>
          <ac:picMkLst>
            <pc:docMk/>
            <pc:sldMk cId="2376408962" sldId="269"/>
            <ac:picMk id="7" creationId="{168B7FB4-7148-4835-A870-CB9C190156B0}"/>
          </ac:picMkLst>
        </pc:picChg>
      </pc:sldChg>
      <pc:sldChg chg="modSp">
        <pc:chgData name="Steve Shellhammer" userId="0e71f22d-ee3e-49c0-82ff-dbc290af8082" providerId="ADAL" clId="{02F26DEF-A523-499D-8F91-E4E4BE9B5BE8}" dt="2019-09-13T18:17:47.728" v="403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02F26DEF-A523-499D-8F91-E4E4BE9B5BE8}" dt="2019-09-13T18:17:47.728" v="403" actId="20577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02F26DEF-A523-499D-8F91-E4E4BE9B5BE8}" dt="2019-09-13T18:14:35.697" v="353" actId="20577"/>
        <pc:sldMkLst>
          <pc:docMk/>
          <pc:sldMk cId="1254697515" sldId="283"/>
        </pc:sldMkLst>
        <pc:spChg chg="mod">
          <ac:chgData name="Steve Shellhammer" userId="0e71f22d-ee3e-49c0-82ff-dbc290af8082" providerId="ADAL" clId="{02F26DEF-A523-499D-8F91-E4E4BE9B5BE8}" dt="2019-09-13T18:14:35.697" v="353" actId="20577"/>
          <ac:spMkLst>
            <pc:docMk/>
            <pc:sldMk cId="1254697515" sldId="283"/>
            <ac:spMk id="3" creationId="{8E638090-E680-4193-9BF0-7AEB81DB0B05}"/>
          </ac:spMkLst>
        </pc:spChg>
      </pc:sldChg>
      <pc:sldMasterChg chg="modSp">
        <pc:chgData name="Steve Shellhammer" userId="0e71f22d-ee3e-49c0-82ff-dbc290af8082" providerId="ADAL" clId="{02F26DEF-A523-499D-8F91-E4E4BE9B5BE8}" dt="2019-09-13T18:16:08.992" v="357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02F26DEF-A523-499D-8F91-E4E4BE9B5BE8}" dt="2019-09-13T18:16:08.992" v="35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E5C11539-C920-4D3D-BB7A-44DED7CB3F20}"/>
    <pc:docChg chg="custSel addSld modSld sldOrd modMainMaster">
      <pc:chgData name="Steve Shellhammer" userId="0e71f22d-ee3e-49c0-82ff-dbc290af8082" providerId="ADAL" clId="{E5C11539-C920-4D3D-BB7A-44DED7CB3F20}" dt="2020-01-07T17:52:23.632" v="1685" actId="20577"/>
      <pc:docMkLst>
        <pc:docMk/>
      </pc:docMkLst>
      <pc:sldChg chg="modSp">
        <pc:chgData name="Steve Shellhammer" userId="0e71f22d-ee3e-49c0-82ff-dbc290af8082" providerId="ADAL" clId="{E5C11539-C920-4D3D-BB7A-44DED7CB3F20}" dt="2020-01-07T17:47:36.289" v="1671" actId="20577"/>
        <pc:sldMkLst>
          <pc:docMk/>
          <pc:sldMk cId="0" sldId="256"/>
        </pc:sldMkLst>
        <pc:spChg chg="mod">
          <ac:chgData name="Steve Shellhammer" userId="0e71f22d-ee3e-49c0-82ff-dbc290af8082" providerId="ADAL" clId="{E5C11539-C920-4D3D-BB7A-44DED7CB3F20}" dt="2019-12-30T21:51:23.108" v="2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5C11539-C920-4D3D-BB7A-44DED7CB3F20}" dt="2020-01-07T17:47:36.289" v="167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Steve Shellhammer" userId="0e71f22d-ee3e-49c0-82ff-dbc290af8082" providerId="ADAL" clId="{E5C11539-C920-4D3D-BB7A-44DED7CB3F20}" dt="2019-12-30T22:14:17.923" v="1280" actId="14100"/>
        <pc:sldMkLst>
          <pc:docMk/>
          <pc:sldMk cId="2376408962" sldId="269"/>
        </pc:sldMkLst>
        <pc:spChg chg="mod">
          <ac:chgData name="Steve Shellhammer" userId="0e71f22d-ee3e-49c0-82ff-dbc290af8082" providerId="ADAL" clId="{E5C11539-C920-4D3D-BB7A-44DED7CB3F20}" dt="2019-12-30T22:14:17.923" v="1280" actId="14100"/>
          <ac:spMkLst>
            <pc:docMk/>
            <pc:sldMk cId="2376408962" sldId="269"/>
            <ac:spMk id="2" creationId="{00000000-0000-0000-0000-000000000000}"/>
          </ac:spMkLst>
        </pc:spChg>
        <pc:picChg chg="mod">
          <ac:chgData name="Steve Shellhammer" userId="0e71f22d-ee3e-49c0-82ff-dbc290af8082" providerId="ADAL" clId="{E5C11539-C920-4D3D-BB7A-44DED7CB3F20}" dt="2019-12-30T22:13:42.829" v="1279" actId="1036"/>
          <ac:picMkLst>
            <pc:docMk/>
            <pc:sldMk cId="2376408962" sldId="269"/>
            <ac:picMk id="3" creationId="{28BDE966-DBE1-43A4-AC00-C907FEAB240A}"/>
          </ac:picMkLst>
        </pc:picChg>
        <pc:picChg chg="del">
          <ac:chgData name="Steve Shellhammer" userId="0e71f22d-ee3e-49c0-82ff-dbc290af8082" providerId="ADAL" clId="{E5C11539-C920-4D3D-BB7A-44DED7CB3F20}" dt="2019-12-30T22:13:00.394" v="1276" actId="478"/>
          <ac:picMkLst>
            <pc:docMk/>
            <pc:sldMk cId="2376408962" sldId="269"/>
            <ac:picMk id="7" creationId="{307F8259-051D-4B29-B640-6FE565280782}"/>
          </ac:picMkLst>
        </pc:picChg>
      </pc:sldChg>
      <pc:sldChg chg="modSp">
        <pc:chgData name="Steve Shellhammer" userId="0e71f22d-ee3e-49c0-82ff-dbc290af8082" providerId="ADAL" clId="{E5C11539-C920-4D3D-BB7A-44DED7CB3F20}" dt="2020-01-07T17:47:48.840" v="1673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E5C11539-C920-4D3D-BB7A-44DED7CB3F20}" dt="2020-01-07T17:47:48.840" v="1673" actId="20577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E5C11539-C920-4D3D-BB7A-44DED7CB3F20}" dt="2019-12-30T22:03:05.471" v="848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E5C11539-C920-4D3D-BB7A-44DED7CB3F20}" dt="2019-12-30T21:59:51.776" v="658" actId="14100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E5C11539-C920-4D3D-BB7A-44DED7CB3F20}" dt="2019-12-30T22:03:05.471" v="848" actId="14100"/>
          <ac:spMkLst>
            <pc:docMk/>
            <pc:sldMk cId="1254697515" sldId="283"/>
            <ac:spMk id="3" creationId="{8E638090-E680-4193-9BF0-7AEB81DB0B05}"/>
          </ac:spMkLst>
        </pc:spChg>
      </pc:sldChg>
      <pc:sldChg chg="modSp">
        <pc:chgData name="Steve Shellhammer" userId="0e71f22d-ee3e-49c0-82ff-dbc290af8082" providerId="ADAL" clId="{E5C11539-C920-4D3D-BB7A-44DED7CB3F20}" dt="2020-01-07T17:48:50.054" v="1678" actId="20577"/>
        <pc:sldMkLst>
          <pc:docMk/>
          <pc:sldMk cId="94381728" sldId="284"/>
        </pc:sldMkLst>
        <pc:spChg chg="mod">
          <ac:chgData name="Steve Shellhammer" userId="0e71f22d-ee3e-49c0-82ff-dbc290af8082" providerId="ADAL" clId="{E5C11539-C920-4D3D-BB7A-44DED7CB3F20}" dt="2019-12-30T22:04:48.875" v="878" actId="14100"/>
          <ac:spMkLst>
            <pc:docMk/>
            <pc:sldMk cId="94381728" sldId="284"/>
            <ac:spMk id="2" creationId="{B75FC05F-CB98-4253-922E-72C9FD7B87B2}"/>
          </ac:spMkLst>
        </pc:spChg>
        <pc:spChg chg="mod">
          <ac:chgData name="Steve Shellhammer" userId="0e71f22d-ee3e-49c0-82ff-dbc290af8082" providerId="ADAL" clId="{E5C11539-C920-4D3D-BB7A-44DED7CB3F20}" dt="2020-01-07T17:48:50.054" v="1678" actId="20577"/>
          <ac:spMkLst>
            <pc:docMk/>
            <pc:sldMk cId="94381728" sldId="284"/>
            <ac:spMk id="3" creationId="{7B432C69-AA6B-4845-97D2-8F02997DFB60}"/>
          </ac:spMkLst>
        </pc:spChg>
      </pc:sldChg>
      <pc:sldChg chg="modSp add ord">
        <pc:chgData name="Steve Shellhammer" userId="0e71f22d-ee3e-49c0-82ff-dbc290af8082" providerId="ADAL" clId="{E5C11539-C920-4D3D-BB7A-44DED7CB3F20}" dt="2020-01-06T22:24:52.345" v="1634" actId="20577"/>
        <pc:sldMkLst>
          <pc:docMk/>
          <pc:sldMk cId="736363517" sldId="285"/>
        </pc:sldMkLst>
        <pc:spChg chg="mod">
          <ac:chgData name="Steve Shellhammer" userId="0e71f22d-ee3e-49c0-82ff-dbc290af8082" providerId="ADAL" clId="{E5C11539-C920-4D3D-BB7A-44DED7CB3F20}" dt="2019-12-30T22:01:46.301" v="776" actId="20577"/>
          <ac:spMkLst>
            <pc:docMk/>
            <pc:sldMk cId="736363517" sldId="285"/>
            <ac:spMk id="2" creationId="{B75FC05F-CB98-4253-922E-72C9FD7B87B2}"/>
          </ac:spMkLst>
        </pc:spChg>
        <pc:spChg chg="mod">
          <ac:chgData name="Steve Shellhammer" userId="0e71f22d-ee3e-49c0-82ff-dbc290af8082" providerId="ADAL" clId="{E5C11539-C920-4D3D-BB7A-44DED7CB3F20}" dt="2020-01-06T22:24:52.345" v="1634" actId="20577"/>
          <ac:spMkLst>
            <pc:docMk/>
            <pc:sldMk cId="736363517" sldId="285"/>
            <ac:spMk id="3" creationId="{7B432C69-AA6B-4845-97D2-8F02997DFB60}"/>
          </ac:spMkLst>
        </pc:spChg>
      </pc:sldChg>
      <pc:sldChg chg="modSp add">
        <pc:chgData name="Steve Shellhammer" userId="0e71f22d-ee3e-49c0-82ff-dbc290af8082" providerId="ADAL" clId="{E5C11539-C920-4D3D-BB7A-44DED7CB3F20}" dt="2020-01-07T17:48:59.963" v="1681" actId="20577"/>
        <pc:sldMkLst>
          <pc:docMk/>
          <pc:sldMk cId="3122871031" sldId="286"/>
        </pc:sldMkLst>
        <pc:spChg chg="mod">
          <ac:chgData name="Steve Shellhammer" userId="0e71f22d-ee3e-49c0-82ff-dbc290af8082" providerId="ADAL" clId="{E5C11539-C920-4D3D-BB7A-44DED7CB3F20}" dt="2019-12-30T22:12:03.300" v="1252" actId="14100"/>
          <ac:spMkLst>
            <pc:docMk/>
            <pc:sldMk cId="3122871031" sldId="286"/>
            <ac:spMk id="2" creationId="{B75FC05F-CB98-4253-922E-72C9FD7B87B2}"/>
          </ac:spMkLst>
        </pc:spChg>
        <pc:spChg chg="mod">
          <ac:chgData name="Steve Shellhammer" userId="0e71f22d-ee3e-49c0-82ff-dbc290af8082" providerId="ADAL" clId="{E5C11539-C920-4D3D-BB7A-44DED7CB3F20}" dt="2020-01-07T17:48:59.963" v="1681" actId="20577"/>
          <ac:spMkLst>
            <pc:docMk/>
            <pc:sldMk cId="3122871031" sldId="286"/>
            <ac:spMk id="3" creationId="{7B432C69-AA6B-4845-97D2-8F02997DFB60}"/>
          </ac:spMkLst>
        </pc:spChg>
      </pc:sldChg>
      <pc:sldChg chg="modSp add">
        <pc:chgData name="Steve Shellhammer" userId="0e71f22d-ee3e-49c0-82ff-dbc290af8082" providerId="ADAL" clId="{E5C11539-C920-4D3D-BB7A-44DED7CB3F20}" dt="2019-12-31T19:18:34.334" v="1615" actId="33524"/>
        <pc:sldMkLst>
          <pc:docMk/>
          <pc:sldMk cId="2802600461" sldId="287"/>
        </pc:sldMkLst>
        <pc:spChg chg="mod">
          <ac:chgData name="Steve Shellhammer" userId="0e71f22d-ee3e-49c0-82ff-dbc290af8082" providerId="ADAL" clId="{E5C11539-C920-4D3D-BB7A-44DED7CB3F20}" dt="2019-12-31T19:17:07.275" v="1307" actId="404"/>
          <ac:spMkLst>
            <pc:docMk/>
            <pc:sldMk cId="2802600461" sldId="287"/>
            <ac:spMk id="2" creationId="{582364B6-1741-4C68-B035-0E64D98B2225}"/>
          </ac:spMkLst>
        </pc:spChg>
        <pc:spChg chg="mod">
          <ac:chgData name="Steve Shellhammer" userId="0e71f22d-ee3e-49c0-82ff-dbc290af8082" providerId="ADAL" clId="{E5C11539-C920-4D3D-BB7A-44DED7CB3F20}" dt="2019-12-31T19:18:34.334" v="1615" actId="33524"/>
          <ac:spMkLst>
            <pc:docMk/>
            <pc:sldMk cId="2802600461" sldId="287"/>
            <ac:spMk id="3" creationId="{00F6EE0A-EFE5-46FE-94B3-3BC3E2989A6E}"/>
          </ac:spMkLst>
        </pc:spChg>
      </pc:sldChg>
      <pc:sldMasterChg chg="modSp">
        <pc:chgData name="Steve Shellhammer" userId="0e71f22d-ee3e-49c0-82ff-dbc290af8082" providerId="ADAL" clId="{E5C11539-C920-4D3D-BB7A-44DED7CB3F20}" dt="2020-01-07T17:52:23.632" v="168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E5C11539-C920-4D3D-BB7A-44DED7CB3F20}" dt="2020-01-07T17:52:23.632" v="168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89C02890-C4B1-4EE2-8D26-7309AADD9982}"/>
    <pc:docChg chg="modSld modMainMaster">
      <pc:chgData name="Steve Shellhammer" userId="0e71f22d-ee3e-49c0-82ff-dbc290af8082" providerId="ADAL" clId="{89C02890-C4B1-4EE2-8D26-7309AADD9982}" dt="2019-11-01T20:27:31.973" v="28" actId="6549"/>
      <pc:docMkLst>
        <pc:docMk/>
      </pc:docMkLst>
      <pc:sldChg chg="modSp">
        <pc:chgData name="Steve Shellhammer" userId="0e71f22d-ee3e-49c0-82ff-dbc290af8082" providerId="ADAL" clId="{89C02890-C4B1-4EE2-8D26-7309AADD9982}" dt="2019-11-01T20:25:45.033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89C02890-C4B1-4EE2-8D26-7309AADD9982}" dt="2019-11-01T20:25:45.033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89C02890-C4B1-4EE2-8D26-7309AADD9982}" dt="2019-11-01T20:26:25.701" v="17" actId="6549"/>
        <pc:sldMkLst>
          <pc:docMk/>
          <pc:sldMk cId="1254697515" sldId="283"/>
        </pc:sldMkLst>
        <pc:spChg chg="mod">
          <ac:chgData name="Steve Shellhammer" userId="0e71f22d-ee3e-49c0-82ff-dbc290af8082" providerId="ADAL" clId="{89C02890-C4B1-4EE2-8D26-7309AADD9982}" dt="2019-11-01T20:26:25.701" v="17" actId="6549"/>
          <ac:spMkLst>
            <pc:docMk/>
            <pc:sldMk cId="1254697515" sldId="283"/>
            <ac:spMk id="3" creationId="{8E638090-E680-4193-9BF0-7AEB81DB0B05}"/>
          </ac:spMkLst>
        </pc:spChg>
      </pc:sldChg>
      <pc:sldChg chg="modSp">
        <pc:chgData name="Steve Shellhammer" userId="0e71f22d-ee3e-49c0-82ff-dbc290af8082" providerId="ADAL" clId="{89C02890-C4B1-4EE2-8D26-7309AADD9982}" dt="2019-11-01T20:27:31.973" v="28" actId="6549"/>
        <pc:sldMkLst>
          <pc:docMk/>
          <pc:sldMk cId="94381728" sldId="284"/>
        </pc:sldMkLst>
        <pc:spChg chg="mod">
          <ac:chgData name="Steve Shellhammer" userId="0e71f22d-ee3e-49c0-82ff-dbc290af8082" providerId="ADAL" clId="{89C02890-C4B1-4EE2-8D26-7309AADD9982}" dt="2019-11-01T20:26:52.367" v="18" actId="404"/>
          <ac:spMkLst>
            <pc:docMk/>
            <pc:sldMk cId="94381728" sldId="284"/>
            <ac:spMk id="2" creationId="{B75FC05F-CB98-4253-922E-72C9FD7B87B2}"/>
          </ac:spMkLst>
        </pc:spChg>
        <pc:spChg chg="mod">
          <ac:chgData name="Steve Shellhammer" userId="0e71f22d-ee3e-49c0-82ff-dbc290af8082" providerId="ADAL" clId="{89C02890-C4B1-4EE2-8D26-7309AADD9982}" dt="2019-11-01T20:27:31.973" v="28" actId="6549"/>
          <ac:spMkLst>
            <pc:docMk/>
            <pc:sldMk cId="94381728" sldId="284"/>
            <ac:spMk id="3" creationId="{7B432C69-AA6B-4845-97D2-8F02997DFB60}"/>
          </ac:spMkLst>
        </pc:spChg>
      </pc:sldChg>
      <pc:sldMasterChg chg="modSp">
        <pc:chgData name="Steve Shellhammer" userId="0e71f22d-ee3e-49c0-82ff-dbc290af8082" providerId="ADAL" clId="{89C02890-C4B1-4EE2-8D26-7309AADD9982}" dt="2019-11-01T20:25:59.755" v="7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89C02890-C4B1-4EE2-8D26-7309AADD9982}" dt="2019-11-01T20:25:59.755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F736ACFB-BF60-4BC2-B012-50162D3E7455}"/>
    <pc:docChg chg="custSel modSld modMainMaster">
      <pc:chgData name="Steve Shellhammer" userId="0e71f22d-ee3e-49c0-82ff-dbc290af8082" providerId="ADAL" clId="{F736ACFB-BF60-4BC2-B012-50162D3E7455}" dt="2020-07-07T21:42:30.394" v="200" actId="20577"/>
      <pc:docMkLst>
        <pc:docMk/>
      </pc:docMkLst>
      <pc:sldChg chg="delSp modSp mod">
        <pc:chgData name="Steve Shellhammer" userId="0e71f22d-ee3e-49c0-82ff-dbc290af8082" providerId="ADAL" clId="{F736ACFB-BF60-4BC2-B012-50162D3E7455}" dt="2020-07-07T21:38:55.992" v="57" actId="6549"/>
        <pc:sldMkLst>
          <pc:docMk/>
          <pc:sldMk cId="1628697714" sldId="280"/>
        </pc:sldMkLst>
        <pc:spChg chg="mod">
          <ac:chgData name="Steve Shellhammer" userId="0e71f22d-ee3e-49c0-82ff-dbc290af8082" providerId="ADAL" clId="{F736ACFB-BF60-4BC2-B012-50162D3E7455}" dt="2020-07-07T21:38:55.992" v="57" actId="6549"/>
          <ac:spMkLst>
            <pc:docMk/>
            <pc:sldMk cId="1628697714" sldId="280"/>
            <ac:spMk id="3" creationId="{77D41C8B-B134-4FD3-BDEE-B93E12984B67}"/>
          </ac:spMkLst>
        </pc:spChg>
        <pc:spChg chg="del">
          <ac:chgData name="Steve Shellhammer" userId="0e71f22d-ee3e-49c0-82ff-dbc290af8082" providerId="ADAL" clId="{F736ACFB-BF60-4BC2-B012-50162D3E7455}" dt="2020-07-07T21:38:23.102" v="44" actId="478"/>
          <ac:spMkLst>
            <pc:docMk/>
            <pc:sldMk cId="1628697714" sldId="280"/>
            <ac:spMk id="7" creationId="{FA9FA587-76F3-4A19-8BEA-BCE7504F825F}"/>
          </ac:spMkLst>
        </pc:spChg>
      </pc:sldChg>
      <pc:sldChg chg="modSp mod">
        <pc:chgData name="Steve Shellhammer" userId="0e71f22d-ee3e-49c0-82ff-dbc290af8082" providerId="ADAL" clId="{F736ACFB-BF60-4BC2-B012-50162D3E7455}" dt="2020-07-07T21:42:30.394" v="200" actId="20577"/>
        <pc:sldMkLst>
          <pc:docMk/>
          <pc:sldMk cId="1254697515" sldId="283"/>
        </pc:sldMkLst>
        <pc:spChg chg="mod">
          <ac:chgData name="Steve Shellhammer" userId="0e71f22d-ee3e-49c0-82ff-dbc290af8082" providerId="ADAL" clId="{F736ACFB-BF60-4BC2-B012-50162D3E7455}" dt="2020-07-07T21:42:30.394" v="200" actId="20577"/>
          <ac:spMkLst>
            <pc:docMk/>
            <pc:sldMk cId="1254697515" sldId="283"/>
            <ac:spMk id="3" creationId="{8E638090-E680-4193-9BF0-7AEB81DB0B05}"/>
          </ac:spMkLst>
        </pc:spChg>
      </pc:sldChg>
      <pc:sldChg chg="modSp mod">
        <pc:chgData name="Steve Shellhammer" userId="0e71f22d-ee3e-49c0-82ff-dbc290af8082" providerId="ADAL" clId="{F736ACFB-BF60-4BC2-B012-50162D3E7455}" dt="2020-07-07T21:36:36.368" v="43" actId="20577"/>
        <pc:sldMkLst>
          <pc:docMk/>
          <pc:sldMk cId="2439599667" sldId="290"/>
        </pc:sldMkLst>
        <pc:spChg chg="mod">
          <ac:chgData name="Steve Shellhammer" userId="0e71f22d-ee3e-49c0-82ff-dbc290af8082" providerId="ADAL" clId="{F736ACFB-BF60-4BC2-B012-50162D3E7455}" dt="2020-07-07T21:36:36.368" v="43" actId="20577"/>
          <ac:spMkLst>
            <pc:docMk/>
            <pc:sldMk cId="2439599667" sldId="290"/>
            <ac:spMk id="3" creationId="{2118FBEB-869B-429D-9D5A-975287234DBD}"/>
          </ac:spMkLst>
        </pc:spChg>
      </pc:sldChg>
      <pc:sldMasterChg chg="modSp mod">
        <pc:chgData name="Steve Shellhammer" userId="0e71f22d-ee3e-49c0-82ff-dbc290af8082" providerId="ADAL" clId="{F736ACFB-BF60-4BC2-B012-50162D3E7455}" dt="2020-07-07T21:36:00.627" v="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F736ACFB-BF60-4BC2-B012-50162D3E7455}" dt="2020-07-07T21:36:00.627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65A9CD66-F1D0-4487-A189-4879D551E1F0}"/>
    <pc:docChg chg="custSel addSld modSld modMainMaster">
      <pc:chgData name="Steve Shellhammer" userId="0e71f22d-ee3e-49c0-82ff-dbc290af8082" providerId="ADAL" clId="{65A9CD66-F1D0-4487-A189-4879D551E1F0}" dt="2019-10-30T17:49:50.251" v="448" actId="20577"/>
      <pc:docMkLst>
        <pc:docMk/>
      </pc:docMkLst>
      <pc:sldChg chg="modSp">
        <pc:chgData name="Steve Shellhammer" userId="0e71f22d-ee3e-49c0-82ff-dbc290af8082" providerId="ADAL" clId="{65A9CD66-F1D0-4487-A189-4879D551E1F0}" dt="2019-10-30T17:32:32.424" v="15" actId="20577"/>
        <pc:sldMkLst>
          <pc:docMk/>
          <pc:sldMk cId="0" sldId="256"/>
        </pc:sldMkLst>
        <pc:spChg chg="mod">
          <ac:chgData name="Steve Shellhammer" userId="0e71f22d-ee3e-49c0-82ff-dbc290af8082" providerId="ADAL" clId="{65A9CD66-F1D0-4487-A189-4879D551E1F0}" dt="2019-10-30T17:32:23.520" v="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5A9CD66-F1D0-4487-A189-4879D551E1F0}" dt="2019-10-30T17:32:32.424" v="1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Steve Shellhammer" userId="0e71f22d-ee3e-49c0-82ff-dbc290af8082" providerId="ADAL" clId="{65A9CD66-F1D0-4487-A189-4879D551E1F0}" dt="2019-10-30T17:47:52.743" v="404" actId="1076"/>
        <pc:sldMkLst>
          <pc:docMk/>
          <pc:sldMk cId="2376408962" sldId="269"/>
        </pc:sldMkLst>
        <pc:picChg chg="del">
          <ac:chgData name="Steve Shellhammer" userId="0e71f22d-ee3e-49c0-82ff-dbc290af8082" providerId="ADAL" clId="{65A9CD66-F1D0-4487-A189-4879D551E1F0}" dt="2019-10-30T17:39:42.398" v="50" actId="478"/>
          <ac:picMkLst>
            <pc:docMk/>
            <pc:sldMk cId="2376408962" sldId="269"/>
            <ac:picMk id="3" creationId="{5C16B93E-9EB9-4028-A051-526C9223A8D3}"/>
          </ac:picMkLst>
        </pc:picChg>
        <pc:picChg chg="mod">
          <ac:chgData name="Steve Shellhammer" userId="0e71f22d-ee3e-49c0-82ff-dbc290af8082" providerId="ADAL" clId="{65A9CD66-F1D0-4487-A189-4879D551E1F0}" dt="2019-10-30T17:47:52.743" v="404" actId="1076"/>
          <ac:picMkLst>
            <pc:docMk/>
            <pc:sldMk cId="2376408962" sldId="269"/>
            <ac:picMk id="7" creationId="{307F8259-051D-4B29-B640-6FE565280782}"/>
          </ac:picMkLst>
        </pc:picChg>
      </pc:sldChg>
      <pc:sldChg chg="modSp">
        <pc:chgData name="Steve Shellhammer" userId="0e71f22d-ee3e-49c0-82ff-dbc290af8082" providerId="ADAL" clId="{65A9CD66-F1D0-4487-A189-4879D551E1F0}" dt="2019-10-30T17:41:52.284" v="110" actId="20577"/>
        <pc:sldMkLst>
          <pc:docMk/>
          <pc:sldMk cId="1254697515" sldId="283"/>
        </pc:sldMkLst>
        <pc:spChg chg="mod">
          <ac:chgData name="Steve Shellhammer" userId="0e71f22d-ee3e-49c0-82ff-dbc290af8082" providerId="ADAL" clId="{65A9CD66-F1D0-4487-A189-4879D551E1F0}" dt="2019-10-30T17:41:52.284" v="110" actId="20577"/>
          <ac:spMkLst>
            <pc:docMk/>
            <pc:sldMk cId="1254697515" sldId="283"/>
            <ac:spMk id="3" creationId="{8E638090-E680-4193-9BF0-7AEB81DB0B05}"/>
          </ac:spMkLst>
        </pc:spChg>
      </pc:sldChg>
      <pc:sldChg chg="modSp add">
        <pc:chgData name="Steve Shellhammer" userId="0e71f22d-ee3e-49c0-82ff-dbc290af8082" providerId="ADAL" clId="{65A9CD66-F1D0-4487-A189-4879D551E1F0}" dt="2019-10-30T17:49:50.251" v="448" actId="20577"/>
        <pc:sldMkLst>
          <pc:docMk/>
          <pc:sldMk cId="94381728" sldId="284"/>
        </pc:sldMkLst>
        <pc:spChg chg="mod">
          <ac:chgData name="Steve Shellhammer" userId="0e71f22d-ee3e-49c0-82ff-dbc290af8082" providerId="ADAL" clId="{65A9CD66-F1D0-4487-A189-4879D551E1F0}" dt="2019-10-30T17:42:13.844" v="145" actId="404"/>
          <ac:spMkLst>
            <pc:docMk/>
            <pc:sldMk cId="94381728" sldId="284"/>
            <ac:spMk id="2" creationId="{B75FC05F-CB98-4253-922E-72C9FD7B87B2}"/>
          </ac:spMkLst>
        </pc:spChg>
        <pc:spChg chg="mod">
          <ac:chgData name="Steve Shellhammer" userId="0e71f22d-ee3e-49c0-82ff-dbc290af8082" providerId="ADAL" clId="{65A9CD66-F1D0-4487-A189-4879D551E1F0}" dt="2019-10-30T17:49:50.251" v="448" actId="20577"/>
          <ac:spMkLst>
            <pc:docMk/>
            <pc:sldMk cId="94381728" sldId="284"/>
            <ac:spMk id="3" creationId="{7B432C69-AA6B-4845-97D2-8F02997DFB60}"/>
          </ac:spMkLst>
        </pc:spChg>
      </pc:sldChg>
      <pc:sldMasterChg chg="modSp">
        <pc:chgData name="Steve Shellhammer" userId="0e71f22d-ee3e-49c0-82ff-dbc290af8082" providerId="ADAL" clId="{65A9CD66-F1D0-4487-A189-4879D551E1F0}" dt="2019-10-30T17:32:56.795" v="19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65A9CD66-F1D0-4487-A189-4879D551E1F0}" dt="2019-10-30T17:32:56.795" v="1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6D8B3C7F-C0E5-44FA-9C24-46C777E13AB1}"/>
    <pc:docChg chg="custSel addSld modSld modMainMaster">
      <pc:chgData name="Steve Shellhammer" userId="0e71f22d-ee3e-49c0-82ff-dbc290af8082" providerId="ADAL" clId="{6D8B3C7F-C0E5-44FA-9C24-46C777E13AB1}" dt="2019-05-05T18:25:30.272" v="931" actId="20577"/>
      <pc:docMkLst>
        <pc:docMk/>
      </pc:docMkLst>
      <pc:sldChg chg="modSp">
        <pc:chgData name="Steve Shellhammer" userId="0e71f22d-ee3e-49c0-82ff-dbc290af8082" providerId="ADAL" clId="{6D8B3C7F-C0E5-44FA-9C24-46C777E13AB1}" dt="2019-05-05T18:07:01.131" v="8" actId="20577"/>
        <pc:sldMkLst>
          <pc:docMk/>
          <pc:sldMk cId="0" sldId="256"/>
        </pc:sldMkLst>
        <pc:spChg chg="mod">
          <ac:chgData name="Steve Shellhammer" userId="0e71f22d-ee3e-49c0-82ff-dbc290af8082" providerId="ADAL" clId="{6D8B3C7F-C0E5-44FA-9C24-46C777E13AB1}" dt="2019-05-05T18:06:29.990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D8B3C7F-C0E5-44FA-9C24-46C777E13AB1}" dt="2019-05-05T18:07:01.131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6D8B3C7F-C0E5-44FA-9C24-46C777E13AB1}" dt="2019-05-05T18:07:54.792" v="10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6D8B3C7F-C0E5-44FA-9C24-46C777E13AB1}" dt="2019-05-05T18:07:54.792" v="10" actId="20577"/>
          <ac:spMkLst>
            <pc:docMk/>
            <pc:sldMk cId="3731895628" sldId="264"/>
            <ac:spMk id="3" creationId="{00000000-0000-0000-0000-000000000000}"/>
          </ac:spMkLst>
        </pc:spChg>
      </pc:sldChg>
      <pc:sldChg chg="delSp modSp">
        <pc:chgData name="Steve Shellhammer" userId="0e71f22d-ee3e-49c0-82ff-dbc290af8082" providerId="ADAL" clId="{6D8B3C7F-C0E5-44FA-9C24-46C777E13AB1}" dt="2019-05-05T18:23:06.603" v="927" actId="1076"/>
        <pc:sldMkLst>
          <pc:docMk/>
          <pc:sldMk cId="2376408962" sldId="269"/>
        </pc:sldMkLst>
        <pc:picChg chg="mod">
          <ac:chgData name="Steve Shellhammer" userId="0e71f22d-ee3e-49c0-82ff-dbc290af8082" providerId="ADAL" clId="{6D8B3C7F-C0E5-44FA-9C24-46C777E13AB1}" dt="2019-05-05T18:23:06.603" v="927" actId="1076"/>
          <ac:picMkLst>
            <pc:docMk/>
            <pc:sldMk cId="2376408962" sldId="269"/>
            <ac:picMk id="3" creationId="{B0340097-9A1C-4D41-A3C1-FF701B32280C}"/>
          </ac:picMkLst>
        </pc:picChg>
        <pc:picChg chg="del">
          <ac:chgData name="Steve Shellhammer" userId="0e71f22d-ee3e-49c0-82ff-dbc290af8082" providerId="ADAL" clId="{6D8B3C7F-C0E5-44FA-9C24-46C777E13AB1}" dt="2019-05-05T18:22:11.814" v="925" actId="478"/>
          <ac:picMkLst>
            <pc:docMk/>
            <pc:sldMk cId="2376408962" sldId="269"/>
            <ac:picMk id="7" creationId="{0098E21F-C514-455E-9B71-925404550C24}"/>
          </ac:picMkLst>
        </pc:picChg>
      </pc:sldChg>
      <pc:sldChg chg="modSp">
        <pc:chgData name="Steve Shellhammer" userId="0e71f22d-ee3e-49c0-82ff-dbc290af8082" providerId="ADAL" clId="{6D8B3C7F-C0E5-44FA-9C24-46C777E13AB1}" dt="2019-05-05T18:08:14.416" v="11" actId="6549"/>
        <pc:sldMkLst>
          <pc:docMk/>
          <pc:sldMk cId="1628697714" sldId="280"/>
        </pc:sldMkLst>
        <pc:spChg chg="mod">
          <ac:chgData name="Steve Shellhammer" userId="0e71f22d-ee3e-49c0-82ff-dbc290af8082" providerId="ADAL" clId="{6D8B3C7F-C0E5-44FA-9C24-46C777E13AB1}" dt="2019-05-05T18:08:14.416" v="11" actId="6549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6D8B3C7F-C0E5-44FA-9C24-46C777E13AB1}" dt="2019-05-05T18:22:02.647" v="924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6D8B3C7F-C0E5-44FA-9C24-46C777E13AB1}" dt="2019-05-05T18:22:02.647" v="924" actId="14100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6D8B3C7F-C0E5-44FA-9C24-46C777E13AB1}" dt="2019-05-05T18:21:58.647" v="923" actId="14100"/>
          <ac:spMkLst>
            <pc:docMk/>
            <pc:sldMk cId="1254697515" sldId="283"/>
            <ac:spMk id="3" creationId="{8E638090-E680-4193-9BF0-7AEB81DB0B05}"/>
          </ac:spMkLst>
        </pc:spChg>
      </pc:sldChg>
      <pc:sldMasterChg chg="modSp">
        <pc:chgData name="Steve Shellhammer" userId="0e71f22d-ee3e-49c0-82ff-dbc290af8082" providerId="ADAL" clId="{6D8B3C7F-C0E5-44FA-9C24-46C777E13AB1}" dt="2019-05-05T18:25:30.272" v="93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6D8B3C7F-C0E5-44FA-9C24-46C777E13AB1}" dt="2019-05-05T18:25:30.272" v="9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EDD281D5-42D1-494B-A774-04CF38B39A37}"/>
    <pc:docChg chg="undo custSel modSld modMainMaster">
      <pc:chgData name="Steve Shellhammer" userId="0e71f22d-ee3e-49c0-82ff-dbc290af8082" providerId="ADAL" clId="{EDD281D5-42D1-494B-A774-04CF38B39A37}" dt="2020-01-13T00:53:28.065" v="238" actId="14100"/>
      <pc:docMkLst>
        <pc:docMk/>
      </pc:docMkLst>
      <pc:sldChg chg="modSp">
        <pc:chgData name="Steve Shellhammer" userId="0e71f22d-ee3e-49c0-82ff-dbc290af8082" providerId="ADAL" clId="{EDD281D5-42D1-494B-A774-04CF38B39A37}" dt="2020-01-13T00:50:15.865" v="6" actId="20577"/>
        <pc:sldMkLst>
          <pc:docMk/>
          <pc:sldMk cId="0" sldId="256"/>
        </pc:sldMkLst>
        <pc:spChg chg="mod">
          <ac:chgData name="Steve Shellhammer" userId="0e71f22d-ee3e-49c0-82ff-dbc290af8082" providerId="ADAL" clId="{EDD281D5-42D1-494B-A774-04CF38B39A37}" dt="2020-01-13T00:50:10.977" v="2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D281D5-42D1-494B-A774-04CF38B39A37}" dt="2020-01-13T00:50:15.865" v="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EDD281D5-42D1-494B-A774-04CF38B39A37}" dt="2020-01-13T00:53:28.065" v="238" actId="14100"/>
        <pc:sldMkLst>
          <pc:docMk/>
          <pc:sldMk cId="3122871031" sldId="286"/>
        </pc:sldMkLst>
        <pc:spChg chg="mod">
          <ac:chgData name="Steve Shellhammer" userId="0e71f22d-ee3e-49c0-82ff-dbc290af8082" providerId="ADAL" clId="{EDD281D5-42D1-494B-A774-04CF38B39A37}" dt="2020-01-13T00:53:28.065" v="238" actId="14100"/>
          <ac:spMkLst>
            <pc:docMk/>
            <pc:sldMk cId="3122871031" sldId="286"/>
            <ac:spMk id="2" creationId="{B75FC05F-CB98-4253-922E-72C9FD7B87B2}"/>
          </ac:spMkLst>
        </pc:spChg>
        <pc:spChg chg="mod">
          <ac:chgData name="Steve Shellhammer" userId="0e71f22d-ee3e-49c0-82ff-dbc290af8082" providerId="ADAL" clId="{EDD281D5-42D1-494B-A774-04CF38B39A37}" dt="2020-01-13T00:53:18.277" v="237" actId="14100"/>
          <ac:spMkLst>
            <pc:docMk/>
            <pc:sldMk cId="3122871031" sldId="286"/>
            <ac:spMk id="3" creationId="{7B432C69-AA6B-4845-97D2-8F02997DFB60}"/>
          </ac:spMkLst>
        </pc:spChg>
      </pc:sldChg>
      <pc:sldMasterChg chg="modSp">
        <pc:chgData name="Steve Shellhammer" userId="0e71f22d-ee3e-49c0-82ff-dbc290af8082" providerId="ADAL" clId="{EDD281D5-42D1-494B-A774-04CF38B39A37}" dt="2020-01-13T00:50:29.610" v="8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EDD281D5-42D1-494B-A774-04CF38B39A37}" dt="2020-01-13T00:50:29.610" v="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F85EE3F7-2439-4BC4-89A3-E414E06055A9}"/>
    <pc:docChg chg="custSel addSld delSld modSld modMainMaster">
      <pc:chgData name="Steve Shellhammer" userId="0e71f22d-ee3e-49c0-82ff-dbc290af8082" providerId="ADAL" clId="{F85EE3F7-2439-4BC4-89A3-E414E06055A9}" dt="2020-06-29T18:51:21.274" v="1522" actId="1037"/>
      <pc:docMkLst>
        <pc:docMk/>
      </pc:docMkLst>
      <pc:sldChg chg="modSp mod">
        <pc:chgData name="Steve Shellhammer" userId="0e71f22d-ee3e-49c0-82ff-dbc290af8082" providerId="ADAL" clId="{F85EE3F7-2439-4BC4-89A3-E414E06055A9}" dt="2020-06-29T18:08:23.364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F85EE3F7-2439-4BC4-89A3-E414E06055A9}" dt="2020-06-29T18:08:16.469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85EE3F7-2439-4BC4-89A3-E414E06055A9}" dt="2020-06-29T18:08:23.364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F85EE3F7-2439-4BC4-89A3-E414E06055A9}" dt="2020-06-29T18:51:21.274" v="1522" actId="1037"/>
        <pc:sldMkLst>
          <pc:docMk/>
          <pc:sldMk cId="2376408962" sldId="269"/>
        </pc:sldMkLst>
        <pc:spChg chg="mod">
          <ac:chgData name="Steve Shellhammer" userId="0e71f22d-ee3e-49c0-82ff-dbc290af8082" providerId="ADAL" clId="{F85EE3F7-2439-4BC4-89A3-E414E06055A9}" dt="2020-06-29T18:48:44.691" v="1507" actId="20577"/>
          <ac:spMkLst>
            <pc:docMk/>
            <pc:sldMk cId="2376408962" sldId="269"/>
            <ac:spMk id="2" creationId="{00000000-0000-0000-0000-000000000000}"/>
          </ac:spMkLst>
        </pc:spChg>
        <pc:graphicFrameChg chg="add mod modGraphic">
          <ac:chgData name="Steve Shellhammer" userId="0e71f22d-ee3e-49c0-82ff-dbc290af8082" providerId="ADAL" clId="{F85EE3F7-2439-4BC4-89A3-E414E06055A9}" dt="2020-06-29T18:51:21.274" v="1522" actId="1037"/>
          <ac:graphicFrameMkLst>
            <pc:docMk/>
            <pc:sldMk cId="2376408962" sldId="269"/>
            <ac:graphicFrameMk id="7" creationId="{EF74B5E1-3B19-4267-AB7F-4ADAA16B9F9C}"/>
          </ac:graphicFrameMkLst>
        </pc:graphicFrameChg>
        <pc:picChg chg="del">
          <ac:chgData name="Steve Shellhammer" userId="0e71f22d-ee3e-49c0-82ff-dbc290af8082" providerId="ADAL" clId="{F85EE3F7-2439-4BC4-89A3-E414E06055A9}" dt="2020-06-29T18:09:53.278" v="30" actId="478"/>
          <ac:picMkLst>
            <pc:docMk/>
            <pc:sldMk cId="2376408962" sldId="269"/>
            <ac:picMk id="3" creationId="{28BDE966-DBE1-43A4-AC00-C907FEAB240A}"/>
          </ac:picMkLst>
        </pc:picChg>
      </pc:sldChg>
      <pc:sldChg chg="addSp modSp mod">
        <pc:chgData name="Steve Shellhammer" userId="0e71f22d-ee3e-49c0-82ff-dbc290af8082" providerId="ADAL" clId="{F85EE3F7-2439-4BC4-89A3-E414E06055A9}" dt="2020-06-29T18:42:11.506" v="1189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F85EE3F7-2439-4BC4-89A3-E414E06055A9}" dt="2020-06-29T18:37:04.973" v="671" actId="20577"/>
          <ac:spMkLst>
            <pc:docMk/>
            <pc:sldMk cId="1628697714" sldId="280"/>
            <ac:spMk id="3" creationId="{77D41C8B-B134-4FD3-BDEE-B93E12984B67}"/>
          </ac:spMkLst>
        </pc:spChg>
        <pc:spChg chg="add mod">
          <ac:chgData name="Steve Shellhammer" userId="0e71f22d-ee3e-49c0-82ff-dbc290af8082" providerId="ADAL" clId="{F85EE3F7-2439-4BC4-89A3-E414E06055A9}" dt="2020-06-29T18:42:11.506" v="1189" actId="20577"/>
          <ac:spMkLst>
            <pc:docMk/>
            <pc:sldMk cId="1628697714" sldId="280"/>
            <ac:spMk id="7" creationId="{FA9FA587-76F3-4A19-8BEA-BCE7504F825F}"/>
          </ac:spMkLst>
        </pc:spChg>
      </pc:sldChg>
      <pc:sldChg chg="modSp mod">
        <pc:chgData name="Steve Shellhammer" userId="0e71f22d-ee3e-49c0-82ff-dbc290af8082" providerId="ADAL" clId="{F85EE3F7-2439-4BC4-89A3-E414E06055A9}" dt="2020-06-29T18:51:01.466" v="1513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F85EE3F7-2439-4BC4-89A3-E414E06055A9}" dt="2020-06-29T18:45:04.020" v="1424" actId="14100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F85EE3F7-2439-4BC4-89A3-E414E06055A9}" dt="2020-06-29T18:51:01.466" v="1513" actId="14100"/>
          <ac:spMkLst>
            <pc:docMk/>
            <pc:sldMk cId="1254697515" sldId="283"/>
            <ac:spMk id="3" creationId="{8E638090-E680-4193-9BF0-7AEB81DB0B05}"/>
          </ac:spMkLst>
        </pc:spChg>
      </pc:sldChg>
      <pc:sldChg chg="del">
        <pc:chgData name="Steve Shellhammer" userId="0e71f22d-ee3e-49c0-82ff-dbc290af8082" providerId="ADAL" clId="{F85EE3F7-2439-4BC4-89A3-E414E06055A9}" dt="2020-06-29T18:45:35.778" v="1454" actId="47"/>
        <pc:sldMkLst>
          <pc:docMk/>
          <pc:sldMk cId="94381728" sldId="284"/>
        </pc:sldMkLst>
      </pc:sldChg>
      <pc:sldChg chg="del">
        <pc:chgData name="Steve Shellhammer" userId="0e71f22d-ee3e-49c0-82ff-dbc290af8082" providerId="ADAL" clId="{F85EE3F7-2439-4BC4-89A3-E414E06055A9}" dt="2020-06-29T18:42:37.064" v="1190" actId="47"/>
        <pc:sldMkLst>
          <pc:docMk/>
          <pc:sldMk cId="736363517" sldId="285"/>
        </pc:sldMkLst>
      </pc:sldChg>
      <pc:sldChg chg="del">
        <pc:chgData name="Steve Shellhammer" userId="0e71f22d-ee3e-49c0-82ff-dbc290af8082" providerId="ADAL" clId="{F85EE3F7-2439-4BC4-89A3-E414E06055A9}" dt="2020-06-29T18:45:35.778" v="1454" actId="47"/>
        <pc:sldMkLst>
          <pc:docMk/>
          <pc:sldMk cId="3122871031" sldId="286"/>
        </pc:sldMkLst>
      </pc:sldChg>
      <pc:sldChg chg="modSp mod">
        <pc:chgData name="Steve Shellhammer" userId="0e71f22d-ee3e-49c0-82ff-dbc290af8082" providerId="ADAL" clId="{F85EE3F7-2439-4BC4-89A3-E414E06055A9}" dt="2020-06-29T18:35:56.015" v="612" actId="20577"/>
        <pc:sldMkLst>
          <pc:docMk/>
          <pc:sldMk cId="2802600461" sldId="287"/>
        </pc:sldMkLst>
        <pc:spChg chg="mod">
          <ac:chgData name="Steve Shellhammer" userId="0e71f22d-ee3e-49c0-82ff-dbc290af8082" providerId="ADAL" clId="{F85EE3F7-2439-4BC4-89A3-E414E06055A9}" dt="2020-06-29T18:32:45.764" v="340" actId="20577"/>
          <ac:spMkLst>
            <pc:docMk/>
            <pc:sldMk cId="2802600461" sldId="287"/>
            <ac:spMk id="2" creationId="{582364B6-1741-4C68-B035-0E64D98B2225}"/>
          </ac:spMkLst>
        </pc:spChg>
        <pc:spChg chg="mod">
          <ac:chgData name="Steve Shellhammer" userId="0e71f22d-ee3e-49c0-82ff-dbc290af8082" providerId="ADAL" clId="{F85EE3F7-2439-4BC4-89A3-E414E06055A9}" dt="2020-06-29T18:35:56.015" v="612" actId="20577"/>
          <ac:spMkLst>
            <pc:docMk/>
            <pc:sldMk cId="2802600461" sldId="287"/>
            <ac:spMk id="3" creationId="{00F6EE0A-EFE5-46FE-94B3-3BC3E2989A6E}"/>
          </ac:spMkLst>
        </pc:spChg>
      </pc:sldChg>
      <pc:sldChg chg="modSp new mod">
        <pc:chgData name="Steve Shellhammer" userId="0e71f22d-ee3e-49c0-82ff-dbc290af8082" providerId="ADAL" clId="{F85EE3F7-2439-4BC4-89A3-E414E06055A9}" dt="2020-06-29T18:37:39.431" v="672" actId="1076"/>
        <pc:sldMkLst>
          <pc:docMk/>
          <pc:sldMk cId="1257753769" sldId="288"/>
        </pc:sldMkLst>
        <pc:spChg chg="mod">
          <ac:chgData name="Steve Shellhammer" userId="0e71f22d-ee3e-49c0-82ff-dbc290af8082" providerId="ADAL" clId="{F85EE3F7-2439-4BC4-89A3-E414E06055A9}" dt="2020-06-29T18:13:36.574" v="119" actId="404"/>
          <ac:spMkLst>
            <pc:docMk/>
            <pc:sldMk cId="1257753769" sldId="288"/>
            <ac:spMk id="2" creationId="{EEF5A738-0FE2-4729-8DF3-55FC31D0A541}"/>
          </ac:spMkLst>
        </pc:spChg>
        <pc:spChg chg="mod">
          <ac:chgData name="Steve Shellhammer" userId="0e71f22d-ee3e-49c0-82ff-dbc290af8082" providerId="ADAL" clId="{F85EE3F7-2439-4BC4-89A3-E414E06055A9}" dt="2020-06-29T18:37:39.431" v="672" actId="1076"/>
          <ac:spMkLst>
            <pc:docMk/>
            <pc:sldMk cId="1257753769" sldId="288"/>
            <ac:spMk id="3" creationId="{81A84675-7923-477B-9098-9CD707BD5B89}"/>
          </ac:spMkLst>
        </pc:spChg>
      </pc:sldChg>
      <pc:sldChg chg="modSp new mod">
        <pc:chgData name="Steve Shellhammer" userId="0e71f22d-ee3e-49c0-82ff-dbc290af8082" providerId="ADAL" clId="{F85EE3F7-2439-4BC4-89A3-E414E06055A9}" dt="2020-06-29T18:15:48.444" v="233" actId="20577"/>
        <pc:sldMkLst>
          <pc:docMk/>
          <pc:sldMk cId="318191217" sldId="289"/>
        </pc:sldMkLst>
        <pc:spChg chg="mod">
          <ac:chgData name="Steve Shellhammer" userId="0e71f22d-ee3e-49c0-82ff-dbc290af8082" providerId="ADAL" clId="{F85EE3F7-2439-4BC4-89A3-E414E06055A9}" dt="2020-06-29T18:15:35.037" v="225" actId="14100"/>
          <ac:spMkLst>
            <pc:docMk/>
            <pc:sldMk cId="318191217" sldId="289"/>
            <ac:spMk id="2" creationId="{35D31D52-5CA7-4907-9E6E-30BB28ED7741}"/>
          </ac:spMkLst>
        </pc:spChg>
        <pc:spChg chg="mod">
          <ac:chgData name="Steve Shellhammer" userId="0e71f22d-ee3e-49c0-82ff-dbc290af8082" providerId="ADAL" clId="{F85EE3F7-2439-4BC4-89A3-E414E06055A9}" dt="2020-06-29T18:15:48.444" v="233" actId="20577"/>
          <ac:spMkLst>
            <pc:docMk/>
            <pc:sldMk cId="318191217" sldId="289"/>
            <ac:spMk id="3" creationId="{91DD8CD2-7BF4-4BBC-82A1-6FA7053EB892}"/>
          </ac:spMkLst>
        </pc:spChg>
      </pc:sldChg>
      <pc:sldChg chg="modSp new mod">
        <pc:chgData name="Steve Shellhammer" userId="0e71f22d-ee3e-49c0-82ff-dbc290af8082" providerId="ADAL" clId="{F85EE3F7-2439-4BC4-89A3-E414E06055A9}" dt="2020-06-29T18:19:23.580" v="327" actId="6549"/>
        <pc:sldMkLst>
          <pc:docMk/>
          <pc:sldMk cId="2439599667" sldId="290"/>
        </pc:sldMkLst>
        <pc:spChg chg="mod">
          <ac:chgData name="Steve Shellhammer" userId="0e71f22d-ee3e-49c0-82ff-dbc290af8082" providerId="ADAL" clId="{F85EE3F7-2439-4BC4-89A3-E414E06055A9}" dt="2020-06-29T18:17:52.544" v="318" actId="14100"/>
          <ac:spMkLst>
            <pc:docMk/>
            <pc:sldMk cId="2439599667" sldId="290"/>
            <ac:spMk id="2" creationId="{E80FAD85-F7AD-4C48-A97B-7C38F2305BF8}"/>
          </ac:spMkLst>
        </pc:spChg>
        <pc:spChg chg="mod">
          <ac:chgData name="Steve Shellhammer" userId="0e71f22d-ee3e-49c0-82ff-dbc290af8082" providerId="ADAL" clId="{F85EE3F7-2439-4BC4-89A3-E414E06055A9}" dt="2020-06-29T18:19:23.580" v="327" actId="6549"/>
          <ac:spMkLst>
            <pc:docMk/>
            <pc:sldMk cId="2439599667" sldId="290"/>
            <ac:spMk id="3" creationId="{2118FBEB-869B-429D-9D5A-975287234DBD}"/>
          </ac:spMkLst>
        </pc:spChg>
      </pc:sldChg>
      <pc:sldChg chg="modSp new mod">
        <pc:chgData name="Steve Shellhammer" userId="0e71f22d-ee3e-49c0-82ff-dbc290af8082" providerId="ADAL" clId="{F85EE3F7-2439-4BC4-89A3-E414E06055A9}" dt="2020-06-29T18:50:28.701" v="1512" actId="6549"/>
        <pc:sldMkLst>
          <pc:docMk/>
          <pc:sldMk cId="464714103" sldId="291"/>
        </pc:sldMkLst>
        <pc:spChg chg="mod">
          <ac:chgData name="Steve Shellhammer" userId="0e71f22d-ee3e-49c0-82ff-dbc290af8082" providerId="ADAL" clId="{F85EE3F7-2439-4BC4-89A3-E414E06055A9}" dt="2020-06-29T18:38:24.045" v="692" actId="404"/>
          <ac:spMkLst>
            <pc:docMk/>
            <pc:sldMk cId="464714103" sldId="291"/>
            <ac:spMk id="2" creationId="{121C64FC-D3BD-4084-A7F4-41CBD1B1B7F9}"/>
          </ac:spMkLst>
        </pc:spChg>
        <pc:spChg chg="mod">
          <ac:chgData name="Steve Shellhammer" userId="0e71f22d-ee3e-49c0-82ff-dbc290af8082" providerId="ADAL" clId="{F85EE3F7-2439-4BC4-89A3-E414E06055A9}" dt="2020-06-29T18:50:28.701" v="1512" actId="6549"/>
          <ac:spMkLst>
            <pc:docMk/>
            <pc:sldMk cId="464714103" sldId="291"/>
            <ac:spMk id="3" creationId="{5FAF55C0-8AEA-453F-BC9C-2F8950711BC4}"/>
          </ac:spMkLst>
        </pc:spChg>
      </pc:sldChg>
      <pc:sldMasterChg chg="modSp mod">
        <pc:chgData name="Steve Shellhammer" userId="0e71f22d-ee3e-49c0-82ff-dbc290af8082" providerId="ADAL" clId="{F85EE3F7-2439-4BC4-89A3-E414E06055A9}" dt="2020-06-29T18:49:58.567" v="151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F85EE3F7-2439-4BC4-89A3-E414E06055A9}" dt="2020-06-29T18:49:58.567" v="151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FEACE3E7-9CBB-4582-9F7E-9F1055331915}"/>
    <pc:docChg chg="custSel delSld modSld modMainMaster">
      <pc:chgData name="Steve Shellhammer" userId="0e71f22d-ee3e-49c0-82ff-dbc290af8082" providerId="ADAL" clId="{FEACE3E7-9CBB-4582-9F7E-9F1055331915}" dt="2019-07-08T00:14:56.516" v="288" actId="1076"/>
      <pc:docMkLst>
        <pc:docMk/>
      </pc:docMkLst>
      <pc:sldChg chg="modSp">
        <pc:chgData name="Steve Shellhammer" userId="0e71f22d-ee3e-49c0-82ff-dbc290af8082" providerId="ADAL" clId="{FEACE3E7-9CBB-4582-9F7E-9F1055331915}" dt="2019-07-07T23:45:27.419" v="7" actId="20577"/>
        <pc:sldMkLst>
          <pc:docMk/>
          <pc:sldMk cId="0" sldId="256"/>
        </pc:sldMkLst>
        <pc:spChg chg="mod">
          <ac:chgData name="Steve Shellhammer" userId="0e71f22d-ee3e-49c0-82ff-dbc290af8082" providerId="ADAL" clId="{FEACE3E7-9CBB-4582-9F7E-9F1055331915}" dt="2019-07-07T23:45:27.419" v="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ACE3E7-9CBB-4582-9F7E-9F1055331915}" dt="2019-07-07T23:45:19.308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FEACE3E7-9CBB-4582-9F7E-9F1055331915}" dt="2019-07-07T23:59:24.442" v="17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FEACE3E7-9CBB-4582-9F7E-9F1055331915}" dt="2019-07-07T23:59:24.442" v="17" actId="20577"/>
          <ac:spMkLst>
            <pc:docMk/>
            <pc:sldMk cId="3731895628" sldId="264"/>
            <ac:spMk id="3" creationId="{00000000-0000-0000-0000-000000000000}"/>
          </ac:spMkLst>
        </pc:spChg>
      </pc:sldChg>
      <pc:sldChg chg="delSp modSp">
        <pc:chgData name="Steve Shellhammer" userId="0e71f22d-ee3e-49c0-82ff-dbc290af8082" providerId="ADAL" clId="{FEACE3E7-9CBB-4582-9F7E-9F1055331915}" dt="2019-07-08T00:14:56.516" v="288" actId="1076"/>
        <pc:sldMkLst>
          <pc:docMk/>
          <pc:sldMk cId="2376408962" sldId="269"/>
        </pc:sldMkLst>
        <pc:picChg chg="del">
          <ac:chgData name="Steve Shellhammer" userId="0e71f22d-ee3e-49c0-82ff-dbc290af8082" providerId="ADAL" clId="{FEACE3E7-9CBB-4582-9F7E-9F1055331915}" dt="2019-07-08T00:14:08.812" v="285" actId="478"/>
          <ac:picMkLst>
            <pc:docMk/>
            <pc:sldMk cId="2376408962" sldId="269"/>
            <ac:picMk id="3" creationId="{B0340097-9A1C-4D41-A3C1-FF701B32280C}"/>
          </ac:picMkLst>
        </pc:picChg>
        <pc:picChg chg="mod">
          <ac:chgData name="Steve Shellhammer" userId="0e71f22d-ee3e-49c0-82ff-dbc290af8082" providerId="ADAL" clId="{FEACE3E7-9CBB-4582-9F7E-9F1055331915}" dt="2019-07-08T00:14:56.516" v="288" actId="1076"/>
          <ac:picMkLst>
            <pc:docMk/>
            <pc:sldMk cId="2376408962" sldId="269"/>
            <ac:picMk id="7" creationId="{168B7FB4-7148-4835-A870-CB9C190156B0}"/>
          </ac:picMkLst>
        </pc:picChg>
      </pc:sldChg>
      <pc:sldChg chg="modSp">
        <pc:chgData name="Steve Shellhammer" userId="0e71f22d-ee3e-49c0-82ff-dbc290af8082" providerId="ADAL" clId="{FEACE3E7-9CBB-4582-9F7E-9F1055331915}" dt="2019-07-08T00:09:41.909" v="92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FEACE3E7-9CBB-4582-9F7E-9F1055331915}" dt="2019-07-08T00:09:41.909" v="92" actId="20577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FEACE3E7-9CBB-4582-9F7E-9F1055331915}" dt="2019-07-08T00:14:01.295" v="284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FEACE3E7-9CBB-4582-9F7E-9F1055331915}" dt="2019-07-08T00:14:01.295" v="284" actId="14100"/>
          <ac:spMkLst>
            <pc:docMk/>
            <pc:sldMk cId="1254697515" sldId="283"/>
            <ac:spMk id="3" creationId="{8E638090-E680-4193-9BF0-7AEB81DB0B05}"/>
          </ac:spMkLst>
        </pc:spChg>
      </pc:sldChg>
      <pc:sldMasterChg chg="modSp">
        <pc:chgData name="Steve Shellhammer" userId="0e71f22d-ee3e-49c0-82ff-dbc290af8082" providerId="ADAL" clId="{FEACE3E7-9CBB-4582-9F7E-9F1055331915}" dt="2019-07-07T23:45:42.607" v="1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FEACE3E7-9CBB-4582-9F7E-9F1055331915}" dt="2019-07-07T23:45:42.607" v="1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2E040D0F-E2BF-480A-B9F4-CBD8EEB9D1CA}"/>
    <pc:docChg chg="modSld modMainMaster">
      <pc:chgData name="Steve Shellhammer" userId="0e71f22d-ee3e-49c0-82ff-dbc290af8082" providerId="ADAL" clId="{2E040D0F-E2BF-480A-B9F4-CBD8EEB9D1CA}" dt="2019-07-13T21:43:22.080" v="7" actId="20577"/>
      <pc:docMkLst>
        <pc:docMk/>
      </pc:docMkLst>
      <pc:sldChg chg="modSp">
        <pc:chgData name="Steve Shellhammer" userId="0e71f22d-ee3e-49c0-82ff-dbc290af8082" providerId="ADAL" clId="{2E040D0F-E2BF-480A-B9F4-CBD8EEB9D1CA}" dt="2019-07-13T21:42:53.616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2E040D0F-E2BF-480A-B9F4-CBD8EEB9D1CA}" dt="2019-07-13T21:42:53.616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2E040D0F-E2BF-480A-B9F4-CBD8EEB9D1CA}" dt="2019-07-13T21:43:02.454" v="5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2E040D0F-E2BF-480A-B9F4-CBD8EEB9D1CA}" dt="2019-07-13T21:43:02.454" v="5" actId="20577"/>
          <ac:spMkLst>
            <pc:docMk/>
            <pc:sldMk cId="3731895628" sldId="264"/>
            <ac:spMk id="3" creationId="{00000000-0000-0000-0000-000000000000}"/>
          </ac:spMkLst>
        </pc:spChg>
      </pc:sldChg>
      <pc:sldMasterChg chg="modSp">
        <pc:chgData name="Steve Shellhammer" userId="0e71f22d-ee3e-49c0-82ff-dbc290af8082" providerId="ADAL" clId="{2E040D0F-E2BF-480A-B9F4-CBD8EEB9D1CA}" dt="2019-07-13T21:43:22.080" v="7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2E040D0F-E2BF-480A-B9F4-CBD8EEB9D1CA}" dt="2019-07-13T21:43:22.080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38E3A2F0-B1C8-4669-BD78-89BB9AC58ABC}"/>
    <pc:docChg chg="modSld modMainMaster">
      <pc:chgData name="Steve Shellhammer" userId="0e71f22d-ee3e-49c0-82ff-dbc290af8082" providerId="ADAL" clId="{38E3A2F0-B1C8-4669-BD78-89BB9AC58ABC}" dt="2020-11-25T18:24:39.247" v="13" actId="20577"/>
      <pc:docMkLst>
        <pc:docMk/>
      </pc:docMkLst>
      <pc:sldChg chg="modSp mod">
        <pc:chgData name="Steve Shellhammer" userId="0e71f22d-ee3e-49c0-82ff-dbc290af8082" providerId="ADAL" clId="{38E3A2F0-B1C8-4669-BD78-89BB9AC58ABC}" dt="2020-11-25T18:24:39.247" v="13" actId="20577"/>
        <pc:sldMkLst>
          <pc:docMk/>
          <pc:sldMk cId="0" sldId="256"/>
        </pc:sldMkLst>
        <pc:spChg chg="mod">
          <ac:chgData name="Steve Shellhammer" userId="0e71f22d-ee3e-49c0-82ff-dbc290af8082" providerId="ADAL" clId="{38E3A2F0-B1C8-4669-BD78-89BB9AC58ABC}" dt="2020-11-25T18:24:39.247" v="1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38E3A2F0-B1C8-4669-BD78-89BB9AC58ABC}" dt="2020-11-25T18:22:19.838" v="9" actId="20577"/>
        <pc:sldMkLst>
          <pc:docMk/>
          <pc:sldMk cId="582603327" sldId="296"/>
        </pc:sldMkLst>
        <pc:spChg chg="mod">
          <ac:chgData name="Steve Shellhammer" userId="0e71f22d-ee3e-49c0-82ff-dbc290af8082" providerId="ADAL" clId="{38E3A2F0-B1C8-4669-BD78-89BB9AC58ABC}" dt="2020-11-25T18:22:19.838" v="9" actId="20577"/>
          <ac:spMkLst>
            <pc:docMk/>
            <pc:sldMk cId="582603327" sldId="296"/>
            <ac:spMk id="2" creationId="{DA497807-02B1-4546-B4F3-955DA8AC88D4}"/>
          </ac:spMkLst>
        </pc:spChg>
      </pc:sldChg>
      <pc:sldMasterChg chg="modSp mod">
        <pc:chgData name="Steve Shellhammer" userId="0e71f22d-ee3e-49c0-82ff-dbc290af8082" providerId="ADAL" clId="{38E3A2F0-B1C8-4669-BD78-89BB9AC58ABC}" dt="2020-11-25T18:22:00.165" v="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38E3A2F0-B1C8-4669-BD78-89BB9AC58ABC}" dt="2020-11-25T18:22:00.165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0C308246-34BB-4981-9FFF-26E63C77BC02}"/>
    <pc:docChg chg="undo custSel addSld delSld modSld modMainMaster">
      <pc:chgData name="Steve Shellhammer" userId="0e71f22d-ee3e-49c0-82ff-dbc290af8082" providerId="ADAL" clId="{0C308246-34BB-4981-9FFF-26E63C77BC02}" dt="2020-11-25T18:16:59.478" v="2259" actId="33524"/>
      <pc:docMkLst>
        <pc:docMk/>
      </pc:docMkLst>
      <pc:sldChg chg="addSp delSp modSp mod">
        <pc:chgData name="Steve Shellhammer" userId="0e71f22d-ee3e-49c0-82ff-dbc290af8082" providerId="ADAL" clId="{0C308246-34BB-4981-9FFF-26E63C77BC02}" dt="2020-11-24T19:10:00.256" v="1181"/>
        <pc:sldMkLst>
          <pc:docMk/>
          <pc:sldMk cId="0" sldId="256"/>
        </pc:sldMkLst>
        <pc:spChg chg="mod">
          <ac:chgData name="Steve Shellhammer" userId="0e71f22d-ee3e-49c0-82ff-dbc290af8082" providerId="ADAL" clId="{0C308246-34BB-4981-9FFF-26E63C77BC02}" dt="2020-11-24T19:10:00.256" v="1181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C308246-34BB-4981-9FFF-26E63C77BC02}" dt="2020-11-24T18:53:08.153" v="51" actId="20577"/>
          <ac:spMkLst>
            <pc:docMk/>
            <pc:sldMk cId="0" sldId="256"/>
            <ac:spMk id="3074" creationId="{00000000-0000-0000-0000-000000000000}"/>
          </ac:spMkLst>
        </pc:spChg>
        <pc:grpChg chg="del">
          <ac:chgData name="Steve Shellhammer" userId="0e71f22d-ee3e-49c0-82ff-dbc290af8082" providerId="ADAL" clId="{0C308246-34BB-4981-9FFF-26E63C77BC02}" dt="2020-11-24T18:53:29.351" v="53" actId="478"/>
          <ac:grpSpMkLst>
            <pc:docMk/>
            <pc:sldMk cId="0" sldId="256"/>
            <ac:grpSpMk id="12" creationId="{00000000-0000-0000-0000-000000000000}"/>
          </ac:grpSpMkLst>
        </pc:grpChg>
        <pc:graphicFrameChg chg="add mod modGraphic">
          <ac:chgData name="Steve Shellhammer" userId="0e71f22d-ee3e-49c0-82ff-dbc290af8082" providerId="ADAL" clId="{0C308246-34BB-4981-9FFF-26E63C77BC02}" dt="2020-11-24T18:59:10.082" v="135"/>
          <ac:graphicFrameMkLst>
            <pc:docMk/>
            <pc:sldMk cId="0" sldId="256"/>
            <ac:graphicFrameMk id="13" creationId="{499722ED-4876-47B0-B105-03719EFD9F46}"/>
          </ac:graphicFrameMkLst>
        </pc:graphicFrameChg>
        <pc:graphicFrameChg chg="del">
          <ac:chgData name="Steve Shellhammer" userId="0e71f22d-ee3e-49c0-82ff-dbc290af8082" providerId="ADAL" clId="{0C308246-34BB-4981-9FFF-26E63C77BC02}" dt="2020-11-24T18:53:24.621" v="52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3731895628" sldId="264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1254697515" sldId="283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2439599667" sldId="290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464714103" sldId="291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1762822898" sldId="293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286340836" sldId="294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2745616321" sldId="295"/>
        </pc:sldMkLst>
      </pc:sldChg>
      <pc:sldChg chg="modSp new mod">
        <pc:chgData name="Steve Shellhammer" userId="0e71f22d-ee3e-49c0-82ff-dbc290af8082" providerId="ADAL" clId="{0C308246-34BB-4981-9FFF-26E63C77BC02}" dt="2020-11-25T18:16:59.478" v="2259" actId="33524"/>
        <pc:sldMkLst>
          <pc:docMk/>
          <pc:sldMk cId="582603327" sldId="296"/>
        </pc:sldMkLst>
        <pc:spChg chg="mod">
          <ac:chgData name="Steve Shellhammer" userId="0e71f22d-ee3e-49c0-82ff-dbc290af8082" providerId="ADAL" clId="{0C308246-34BB-4981-9FFF-26E63C77BC02}" dt="2020-11-25T18:16:12.079" v="2250" actId="20577"/>
          <ac:spMkLst>
            <pc:docMk/>
            <pc:sldMk cId="582603327" sldId="296"/>
            <ac:spMk id="2" creationId="{DA497807-02B1-4546-B4F3-955DA8AC88D4}"/>
          </ac:spMkLst>
        </pc:spChg>
        <pc:spChg chg="mod">
          <ac:chgData name="Steve Shellhammer" userId="0e71f22d-ee3e-49c0-82ff-dbc290af8082" providerId="ADAL" clId="{0C308246-34BB-4981-9FFF-26E63C77BC02}" dt="2020-11-25T18:16:59.478" v="2259" actId="33524"/>
          <ac:spMkLst>
            <pc:docMk/>
            <pc:sldMk cId="582603327" sldId="296"/>
            <ac:spMk id="3" creationId="{5F705211-EAAC-4D24-875C-44099075E2C1}"/>
          </ac:spMkLst>
        </pc:spChg>
      </pc:sldChg>
      <pc:sldChg chg="modSp add mod">
        <pc:chgData name="Steve Shellhammer" userId="0e71f22d-ee3e-49c0-82ff-dbc290af8082" providerId="ADAL" clId="{0C308246-34BB-4981-9FFF-26E63C77BC02}" dt="2020-11-24T19:23:23.036" v="2221" actId="20577"/>
        <pc:sldMkLst>
          <pc:docMk/>
          <pc:sldMk cId="40392448" sldId="297"/>
        </pc:sldMkLst>
        <pc:spChg chg="mod">
          <ac:chgData name="Steve Shellhammer" userId="0e71f22d-ee3e-49c0-82ff-dbc290af8082" providerId="ADAL" clId="{0C308246-34BB-4981-9FFF-26E63C77BC02}" dt="2020-11-24T19:19:41.792" v="2151" actId="404"/>
          <ac:spMkLst>
            <pc:docMk/>
            <pc:sldMk cId="40392448" sldId="297"/>
            <ac:spMk id="2" creationId="{DA497807-02B1-4546-B4F3-955DA8AC88D4}"/>
          </ac:spMkLst>
        </pc:spChg>
        <pc:spChg chg="mod">
          <ac:chgData name="Steve Shellhammer" userId="0e71f22d-ee3e-49c0-82ff-dbc290af8082" providerId="ADAL" clId="{0C308246-34BB-4981-9FFF-26E63C77BC02}" dt="2020-11-24T19:23:23.036" v="2221" actId="20577"/>
          <ac:spMkLst>
            <pc:docMk/>
            <pc:sldMk cId="40392448" sldId="297"/>
            <ac:spMk id="3" creationId="{5F705211-EAAC-4D24-875C-44099075E2C1}"/>
          </ac:spMkLst>
        </pc:spChg>
      </pc:sldChg>
      <pc:sldMasterChg chg="modSp mod">
        <pc:chgData name="Steve Shellhammer" userId="0e71f22d-ee3e-49c0-82ff-dbc290af8082" providerId="ADAL" clId="{0C308246-34BB-4981-9FFF-26E63C77BC02}" dt="2020-11-24T19:18:58.199" v="2126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0C308246-34BB-4981-9FFF-26E63C77BC02}" dt="2020-11-24T18:55:49.255" v="8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teve Shellhammer" userId="0e71f22d-ee3e-49c0-82ff-dbc290af8082" providerId="ADAL" clId="{0C308246-34BB-4981-9FFF-26E63C77BC02}" dt="2020-11-24T19:18:58.199" v="2126" actId="20577"/>
          <ac:spMkLst>
            <pc:docMk/>
            <pc:sldMasterMk cId="0" sldId="2147483648"/>
            <ac:spMk id="1028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E2F4EB6A-77A7-4965-A7DC-4BD75CD6D6C9}"/>
    <pc:docChg chg="undo custSel modSld modMainMaster">
      <pc:chgData name="Steve Shellhammer" userId="0e71f22d-ee3e-49c0-82ff-dbc290af8082" providerId="ADAL" clId="{E2F4EB6A-77A7-4965-A7DC-4BD75CD6D6C9}" dt="2020-07-12T22:59:17.963" v="343" actId="14100"/>
      <pc:docMkLst>
        <pc:docMk/>
      </pc:docMkLst>
      <pc:sldChg chg="modSp mod">
        <pc:chgData name="Steve Shellhammer" userId="0e71f22d-ee3e-49c0-82ff-dbc290af8082" providerId="ADAL" clId="{E2F4EB6A-77A7-4965-A7DC-4BD75CD6D6C9}" dt="2020-07-12T22:49:53.783" v="7" actId="20577"/>
        <pc:sldMkLst>
          <pc:docMk/>
          <pc:sldMk cId="0" sldId="256"/>
        </pc:sldMkLst>
        <pc:spChg chg="mod">
          <ac:chgData name="Steve Shellhammer" userId="0e71f22d-ee3e-49c0-82ff-dbc290af8082" providerId="ADAL" clId="{E2F4EB6A-77A7-4965-A7DC-4BD75CD6D6C9}" dt="2020-07-12T22:49:53.78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E2F4EB6A-77A7-4965-A7DC-4BD75CD6D6C9}" dt="2020-07-12T22:54:56.333" v="251" actId="14100"/>
        <pc:sldMkLst>
          <pc:docMk/>
          <pc:sldMk cId="1628697714" sldId="280"/>
        </pc:sldMkLst>
        <pc:spChg chg="mod">
          <ac:chgData name="Steve Shellhammer" userId="0e71f22d-ee3e-49c0-82ff-dbc290af8082" providerId="ADAL" clId="{E2F4EB6A-77A7-4965-A7DC-4BD75CD6D6C9}" dt="2020-07-12T22:54:52.895" v="250" actId="14100"/>
          <ac:spMkLst>
            <pc:docMk/>
            <pc:sldMk cId="1628697714" sldId="280"/>
            <ac:spMk id="2" creationId="{08BA519C-DE1F-4573-B83E-8DF786518135}"/>
          </ac:spMkLst>
        </pc:spChg>
        <pc:spChg chg="mod">
          <ac:chgData name="Steve Shellhammer" userId="0e71f22d-ee3e-49c0-82ff-dbc290af8082" providerId="ADAL" clId="{E2F4EB6A-77A7-4965-A7DC-4BD75CD6D6C9}" dt="2020-07-12T22:54:56.333" v="251" actId="14100"/>
          <ac:spMkLst>
            <pc:docMk/>
            <pc:sldMk cId="1628697714" sldId="280"/>
            <ac:spMk id="3" creationId="{77D41C8B-B134-4FD3-BDEE-B93E12984B67}"/>
          </ac:spMkLst>
        </pc:spChg>
      </pc:sldChg>
      <pc:sldChg chg="modSp mod">
        <pc:chgData name="Steve Shellhammer" userId="0e71f22d-ee3e-49c0-82ff-dbc290af8082" providerId="ADAL" clId="{E2F4EB6A-77A7-4965-A7DC-4BD75CD6D6C9}" dt="2020-07-12T22:58:06.278" v="338" actId="207"/>
        <pc:sldMkLst>
          <pc:docMk/>
          <pc:sldMk cId="1254697515" sldId="283"/>
        </pc:sldMkLst>
        <pc:spChg chg="mod">
          <ac:chgData name="Steve Shellhammer" userId="0e71f22d-ee3e-49c0-82ff-dbc290af8082" providerId="ADAL" clId="{E2F4EB6A-77A7-4965-A7DC-4BD75CD6D6C9}" dt="2020-07-12T22:58:06.278" v="338" actId="207"/>
          <ac:spMkLst>
            <pc:docMk/>
            <pc:sldMk cId="1254697515" sldId="283"/>
            <ac:spMk id="3" creationId="{8E638090-E680-4193-9BF0-7AEB81DB0B05}"/>
          </ac:spMkLst>
        </pc:spChg>
      </pc:sldChg>
      <pc:sldChg chg="modSp mod">
        <pc:chgData name="Steve Shellhammer" userId="0e71f22d-ee3e-49c0-82ff-dbc290af8082" providerId="ADAL" clId="{E2F4EB6A-77A7-4965-A7DC-4BD75CD6D6C9}" dt="2020-07-12T22:54:36.166" v="249" actId="20577"/>
        <pc:sldMkLst>
          <pc:docMk/>
          <pc:sldMk cId="2802600461" sldId="287"/>
        </pc:sldMkLst>
        <pc:spChg chg="mod">
          <ac:chgData name="Steve Shellhammer" userId="0e71f22d-ee3e-49c0-82ff-dbc290af8082" providerId="ADAL" clId="{E2F4EB6A-77A7-4965-A7DC-4BD75CD6D6C9}" dt="2020-07-12T22:52:29.124" v="106" actId="1076"/>
          <ac:spMkLst>
            <pc:docMk/>
            <pc:sldMk cId="2802600461" sldId="287"/>
            <ac:spMk id="2" creationId="{582364B6-1741-4C68-B035-0E64D98B2225}"/>
          </ac:spMkLst>
        </pc:spChg>
        <pc:spChg chg="mod">
          <ac:chgData name="Steve Shellhammer" userId="0e71f22d-ee3e-49c0-82ff-dbc290af8082" providerId="ADAL" clId="{E2F4EB6A-77A7-4965-A7DC-4BD75CD6D6C9}" dt="2020-07-12T22:54:36.166" v="249" actId="20577"/>
          <ac:spMkLst>
            <pc:docMk/>
            <pc:sldMk cId="2802600461" sldId="287"/>
            <ac:spMk id="3" creationId="{00F6EE0A-EFE5-46FE-94B3-3BC3E2989A6E}"/>
          </ac:spMkLst>
        </pc:spChg>
      </pc:sldChg>
      <pc:sldChg chg="modSp mod">
        <pc:chgData name="Steve Shellhammer" userId="0e71f22d-ee3e-49c0-82ff-dbc290af8082" providerId="ADAL" clId="{E2F4EB6A-77A7-4965-A7DC-4BD75CD6D6C9}" dt="2020-07-12T22:59:01.481" v="341" actId="14100"/>
        <pc:sldMkLst>
          <pc:docMk/>
          <pc:sldMk cId="1257753769" sldId="288"/>
        </pc:sldMkLst>
        <pc:spChg chg="mod">
          <ac:chgData name="Steve Shellhammer" userId="0e71f22d-ee3e-49c0-82ff-dbc290af8082" providerId="ADAL" clId="{E2F4EB6A-77A7-4965-A7DC-4BD75CD6D6C9}" dt="2020-07-12T22:59:01.481" v="341" actId="14100"/>
          <ac:spMkLst>
            <pc:docMk/>
            <pc:sldMk cId="1257753769" sldId="288"/>
            <ac:spMk id="3" creationId="{81A84675-7923-477B-9098-9CD707BD5B89}"/>
          </ac:spMkLst>
        </pc:spChg>
      </pc:sldChg>
      <pc:sldChg chg="modSp mod">
        <pc:chgData name="Steve Shellhammer" userId="0e71f22d-ee3e-49c0-82ff-dbc290af8082" providerId="ADAL" clId="{E2F4EB6A-77A7-4965-A7DC-4BD75CD6D6C9}" dt="2020-07-12T22:50:47.570" v="24" actId="20577"/>
        <pc:sldMkLst>
          <pc:docMk/>
          <pc:sldMk cId="318191217" sldId="289"/>
        </pc:sldMkLst>
        <pc:spChg chg="mod">
          <ac:chgData name="Steve Shellhammer" userId="0e71f22d-ee3e-49c0-82ff-dbc290af8082" providerId="ADAL" clId="{E2F4EB6A-77A7-4965-A7DC-4BD75CD6D6C9}" dt="2020-07-12T22:50:47.570" v="24" actId="20577"/>
          <ac:spMkLst>
            <pc:docMk/>
            <pc:sldMk cId="318191217" sldId="289"/>
            <ac:spMk id="3" creationId="{91DD8CD2-7BF4-4BBC-82A1-6FA7053EB892}"/>
          </ac:spMkLst>
        </pc:spChg>
      </pc:sldChg>
      <pc:sldChg chg="modSp mod">
        <pc:chgData name="Steve Shellhammer" userId="0e71f22d-ee3e-49c0-82ff-dbc290af8082" providerId="ADAL" clId="{E2F4EB6A-77A7-4965-A7DC-4BD75CD6D6C9}" dt="2020-07-12T22:59:17.963" v="343" actId="14100"/>
        <pc:sldMkLst>
          <pc:docMk/>
          <pc:sldMk cId="2439599667" sldId="290"/>
        </pc:sldMkLst>
        <pc:spChg chg="mod">
          <ac:chgData name="Steve Shellhammer" userId="0e71f22d-ee3e-49c0-82ff-dbc290af8082" providerId="ADAL" clId="{E2F4EB6A-77A7-4965-A7DC-4BD75CD6D6C9}" dt="2020-07-12T22:59:17.963" v="343" actId="14100"/>
          <ac:spMkLst>
            <pc:docMk/>
            <pc:sldMk cId="2439599667" sldId="290"/>
            <ac:spMk id="3" creationId="{2118FBEB-869B-429D-9D5A-975287234DBD}"/>
          </ac:spMkLst>
        </pc:spChg>
      </pc:sldChg>
      <pc:sldChg chg="modSp mod">
        <pc:chgData name="Steve Shellhammer" userId="0e71f22d-ee3e-49c0-82ff-dbc290af8082" providerId="ADAL" clId="{E2F4EB6A-77A7-4965-A7DC-4BD75CD6D6C9}" dt="2020-07-12T22:58:54.982" v="340" actId="115"/>
        <pc:sldMkLst>
          <pc:docMk/>
          <pc:sldMk cId="464714103" sldId="291"/>
        </pc:sldMkLst>
        <pc:spChg chg="mod">
          <ac:chgData name="Steve Shellhammer" userId="0e71f22d-ee3e-49c0-82ff-dbc290af8082" providerId="ADAL" clId="{E2F4EB6A-77A7-4965-A7DC-4BD75CD6D6C9}" dt="2020-07-12T22:58:54.982" v="340" actId="115"/>
          <ac:spMkLst>
            <pc:docMk/>
            <pc:sldMk cId="464714103" sldId="291"/>
            <ac:spMk id="3" creationId="{5FAF55C0-8AEA-453F-BC9C-2F8950711BC4}"/>
          </ac:spMkLst>
        </pc:spChg>
      </pc:sldChg>
      <pc:sldMasterChg chg="modSp mod">
        <pc:chgData name="Steve Shellhammer" userId="0e71f22d-ee3e-49c0-82ff-dbc290af8082" providerId="ADAL" clId="{E2F4EB6A-77A7-4965-A7DC-4BD75CD6D6C9}" dt="2020-07-12T22:49:35.405" v="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E2F4EB6A-77A7-4965-A7DC-4BD75CD6D6C9}" dt="2020-07-12T22:49:35.40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47ADD7AB-5996-4117-946A-E8F3227554F6}"/>
    <pc:docChg chg="modSld">
      <pc:chgData name="Steve Shellhammer" userId="0e71f22d-ee3e-49c0-82ff-dbc290af8082" providerId="ADAL" clId="{47ADD7AB-5996-4117-946A-E8F3227554F6}" dt="2020-01-07T17:54:09.040" v="2" actId="20577"/>
      <pc:docMkLst>
        <pc:docMk/>
      </pc:docMkLst>
      <pc:sldChg chg="modSp">
        <pc:chgData name="Steve Shellhammer" userId="0e71f22d-ee3e-49c0-82ff-dbc290af8082" providerId="ADAL" clId="{47ADD7AB-5996-4117-946A-E8F3227554F6}" dt="2020-01-07T17:54:09.040" v="2" actId="20577"/>
        <pc:sldMkLst>
          <pc:docMk/>
          <pc:sldMk cId="0" sldId="256"/>
        </pc:sldMkLst>
        <pc:spChg chg="mod">
          <ac:chgData name="Steve Shellhammer" userId="0e71f22d-ee3e-49c0-82ff-dbc290af8082" providerId="ADAL" clId="{47ADD7AB-5996-4117-946A-E8F3227554F6}" dt="2020-01-07T17:54:09.040" v="2" actId="20577"/>
          <ac:spMkLst>
            <pc:docMk/>
            <pc:sldMk cId="0" sldId="256"/>
            <ac:spMk id="3073" creationId="{00000000-0000-0000-0000-000000000000}"/>
          </ac:spMkLst>
        </pc:spChg>
      </pc:sldChg>
    </pc:docChg>
  </pc:docChgLst>
  <pc:docChgLst>
    <pc:chgData name="Steve Shellhammer" userId="0e71f22d-ee3e-49c0-82ff-dbc290af8082" providerId="ADAL" clId="{53C60EE0-4E11-49AD-B2D1-A82FD667D04C}"/>
    <pc:docChg chg="modSld modMainMaster">
      <pc:chgData name="Steve Shellhammer" userId="0e71f22d-ee3e-49c0-82ff-dbc290af8082" providerId="ADAL" clId="{53C60EE0-4E11-49AD-B2D1-A82FD667D04C}" dt="2020-11-30T17:36:53.118" v="219" actId="12"/>
      <pc:docMkLst>
        <pc:docMk/>
      </pc:docMkLst>
      <pc:sldChg chg="modSp mod">
        <pc:chgData name="Steve Shellhammer" userId="0e71f22d-ee3e-49c0-82ff-dbc290af8082" providerId="ADAL" clId="{53C60EE0-4E11-49AD-B2D1-A82FD667D04C}" dt="2020-11-30T17:36:25.579" v="218" actId="20577"/>
        <pc:sldMkLst>
          <pc:docMk/>
          <pc:sldMk cId="0" sldId="256"/>
        </pc:sldMkLst>
        <pc:spChg chg="mod">
          <ac:chgData name="Steve Shellhammer" userId="0e71f22d-ee3e-49c0-82ff-dbc290af8082" providerId="ADAL" clId="{53C60EE0-4E11-49AD-B2D1-A82FD667D04C}" dt="2020-11-30T17:36:25.579" v="2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3C60EE0-4E11-49AD-B2D1-A82FD667D04C}" dt="2020-11-30T17:31:33.552" v="10" actId="20577"/>
          <ac:graphicFrameMkLst>
            <pc:docMk/>
            <pc:sldMk cId="0" sldId="256"/>
            <ac:graphicFrameMk id="13" creationId="{499722ED-4876-47B0-B105-03719EFD9F46}"/>
          </ac:graphicFrameMkLst>
        </pc:graphicFrameChg>
      </pc:sldChg>
      <pc:sldChg chg="modSp mod">
        <pc:chgData name="Steve Shellhammer" userId="0e71f22d-ee3e-49c0-82ff-dbc290af8082" providerId="ADAL" clId="{53C60EE0-4E11-49AD-B2D1-A82FD667D04C}" dt="2020-11-30T17:32:58.697" v="62" actId="20577"/>
        <pc:sldMkLst>
          <pc:docMk/>
          <pc:sldMk cId="582603327" sldId="296"/>
        </pc:sldMkLst>
        <pc:spChg chg="mod">
          <ac:chgData name="Steve Shellhammer" userId="0e71f22d-ee3e-49c0-82ff-dbc290af8082" providerId="ADAL" clId="{53C60EE0-4E11-49AD-B2D1-A82FD667D04C}" dt="2020-11-30T17:32:58.697" v="62" actId="20577"/>
          <ac:spMkLst>
            <pc:docMk/>
            <pc:sldMk cId="582603327" sldId="296"/>
            <ac:spMk id="3" creationId="{5F705211-EAAC-4D24-875C-44099075E2C1}"/>
          </ac:spMkLst>
        </pc:spChg>
      </pc:sldChg>
      <pc:sldChg chg="modSp mod">
        <pc:chgData name="Steve Shellhammer" userId="0e71f22d-ee3e-49c0-82ff-dbc290af8082" providerId="ADAL" clId="{53C60EE0-4E11-49AD-B2D1-A82FD667D04C}" dt="2020-11-30T17:36:53.118" v="219" actId="12"/>
        <pc:sldMkLst>
          <pc:docMk/>
          <pc:sldMk cId="40392448" sldId="297"/>
        </pc:sldMkLst>
        <pc:spChg chg="mod">
          <ac:chgData name="Steve Shellhammer" userId="0e71f22d-ee3e-49c0-82ff-dbc290af8082" providerId="ADAL" clId="{53C60EE0-4E11-49AD-B2D1-A82FD667D04C}" dt="2020-11-30T17:35:59.340" v="214" actId="14100"/>
          <ac:spMkLst>
            <pc:docMk/>
            <pc:sldMk cId="40392448" sldId="297"/>
            <ac:spMk id="2" creationId="{DA497807-02B1-4546-B4F3-955DA8AC88D4}"/>
          </ac:spMkLst>
        </pc:spChg>
        <pc:spChg chg="mod">
          <ac:chgData name="Steve Shellhammer" userId="0e71f22d-ee3e-49c0-82ff-dbc290af8082" providerId="ADAL" clId="{53C60EE0-4E11-49AD-B2D1-A82FD667D04C}" dt="2020-11-30T17:36:53.118" v="219" actId="12"/>
          <ac:spMkLst>
            <pc:docMk/>
            <pc:sldMk cId="40392448" sldId="297"/>
            <ac:spMk id="3" creationId="{5F705211-EAAC-4D24-875C-44099075E2C1}"/>
          </ac:spMkLst>
        </pc:spChg>
      </pc:sldChg>
      <pc:sldMasterChg chg="modSp mod">
        <pc:chgData name="Steve Shellhammer" userId="0e71f22d-ee3e-49c0-82ff-dbc290af8082" providerId="ADAL" clId="{53C60EE0-4E11-49AD-B2D1-A82FD667D04C}" dt="2020-11-30T17:28:21.440" v="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3C60EE0-4E11-49AD-B2D1-A82FD667D04C}" dt="2020-11-30T17:28:21.44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16C0347B-0710-4C63-9556-E7EC127AC460}"/>
    <pc:docChg chg="custSel addSld delSld modSld sldOrd modMainMaster">
      <pc:chgData name="Steve Shellhammer" userId="0e71f22d-ee3e-49c0-82ff-dbc290af8082" providerId="ADAL" clId="{16C0347B-0710-4C63-9556-E7EC127AC460}" dt="2020-10-26T19:04:46.283" v="1017" actId="20577"/>
      <pc:docMkLst>
        <pc:docMk/>
      </pc:docMkLst>
      <pc:sldChg chg="modSp mod">
        <pc:chgData name="Steve Shellhammer" userId="0e71f22d-ee3e-49c0-82ff-dbc290af8082" providerId="ADAL" clId="{16C0347B-0710-4C63-9556-E7EC127AC460}" dt="2020-10-26T19:04:46.283" v="1017" actId="20577"/>
        <pc:sldMkLst>
          <pc:docMk/>
          <pc:sldMk cId="0" sldId="256"/>
        </pc:sldMkLst>
        <pc:spChg chg="mod">
          <ac:chgData name="Steve Shellhammer" userId="0e71f22d-ee3e-49c0-82ff-dbc290af8082" providerId="ADAL" clId="{16C0347B-0710-4C63-9556-E7EC127AC460}" dt="2020-10-18T00:16:21.443" v="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6C0347B-0710-4C63-9556-E7EC127AC460}" dt="2020-10-26T19:04:46.283" v="101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6C0347B-0710-4C63-9556-E7EC127AC460}" dt="2020-10-18T00:18:18.776" v="31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16C0347B-0710-4C63-9556-E7EC127AC460}" dt="2020-10-18T00:18:18.776" v="31" actId="20577"/>
          <ac:spMkLst>
            <pc:docMk/>
            <pc:sldMk cId="3731895628" sldId="264"/>
            <ac:spMk id="3" creationId="{00000000-0000-0000-0000-000000000000}"/>
          </ac:spMkLst>
        </pc:spChg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2376408962" sldId="269"/>
        </pc:sldMkLst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1628697714" sldId="280"/>
        </pc:sldMkLst>
      </pc:sldChg>
      <pc:sldChg chg="modSp mod ord">
        <pc:chgData name="Steve Shellhammer" userId="0e71f22d-ee3e-49c0-82ff-dbc290af8082" providerId="ADAL" clId="{16C0347B-0710-4C63-9556-E7EC127AC460}" dt="2020-10-18T00:44:39.833" v="985" actId="1076"/>
        <pc:sldMkLst>
          <pc:docMk/>
          <pc:sldMk cId="1254697515" sldId="283"/>
        </pc:sldMkLst>
        <pc:spChg chg="mod">
          <ac:chgData name="Steve Shellhammer" userId="0e71f22d-ee3e-49c0-82ff-dbc290af8082" providerId="ADAL" clId="{16C0347B-0710-4C63-9556-E7EC127AC460}" dt="2020-10-18T00:44:39.833" v="985" actId="1076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16C0347B-0710-4C63-9556-E7EC127AC460}" dt="2020-10-18T00:44:19.621" v="984" actId="1076"/>
          <ac:spMkLst>
            <pc:docMk/>
            <pc:sldMk cId="1254697515" sldId="283"/>
            <ac:spMk id="3" creationId="{8E638090-E680-4193-9BF0-7AEB81DB0B05}"/>
          </ac:spMkLst>
        </pc:spChg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2802600461" sldId="287"/>
        </pc:sldMkLst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1257753769" sldId="288"/>
        </pc:sldMkLst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318191217" sldId="289"/>
        </pc:sldMkLst>
      </pc:sldChg>
      <pc:sldChg chg="modSp mod ord">
        <pc:chgData name="Steve Shellhammer" userId="0e71f22d-ee3e-49c0-82ff-dbc290af8082" providerId="ADAL" clId="{16C0347B-0710-4C63-9556-E7EC127AC460}" dt="2020-10-18T00:32:29.290" v="251"/>
        <pc:sldMkLst>
          <pc:docMk/>
          <pc:sldMk cId="2439599667" sldId="290"/>
        </pc:sldMkLst>
        <pc:spChg chg="mod">
          <ac:chgData name="Steve Shellhammer" userId="0e71f22d-ee3e-49c0-82ff-dbc290af8082" providerId="ADAL" clId="{16C0347B-0710-4C63-9556-E7EC127AC460}" dt="2020-10-18T00:18:40.104" v="33" actId="20577"/>
          <ac:spMkLst>
            <pc:docMk/>
            <pc:sldMk cId="2439599667" sldId="290"/>
            <ac:spMk id="2" creationId="{E80FAD85-F7AD-4C48-A97B-7C38F2305BF8}"/>
          </ac:spMkLst>
        </pc:spChg>
        <pc:spChg chg="mod">
          <ac:chgData name="Steve Shellhammer" userId="0e71f22d-ee3e-49c0-82ff-dbc290af8082" providerId="ADAL" clId="{16C0347B-0710-4C63-9556-E7EC127AC460}" dt="2020-10-18T00:32:14.987" v="249"/>
          <ac:spMkLst>
            <pc:docMk/>
            <pc:sldMk cId="2439599667" sldId="290"/>
            <ac:spMk id="3" creationId="{2118FBEB-869B-429D-9D5A-975287234DBD}"/>
          </ac:spMkLst>
        </pc:spChg>
      </pc:sldChg>
      <pc:sldChg chg="modSp mod">
        <pc:chgData name="Steve Shellhammer" userId="0e71f22d-ee3e-49c0-82ff-dbc290af8082" providerId="ADAL" clId="{16C0347B-0710-4C63-9556-E7EC127AC460}" dt="2020-10-18T00:17:13.345" v="29" actId="20577"/>
        <pc:sldMkLst>
          <pc:docMk/>
          <pc:sldMk cId="464714103" sldId="291"/>
        </pc:sldMkLst>
        <pc:spChg chg="mod">
          <ac:chgData name="Steve Shellhammer" userId="0e71f22d-ee3e-49c0-82ff-dbc290af8082" providerId="ADAL" clId="{16C0347B-0710-4C63-9556-E7EC127AC460}" dt="2020-10-18T00:17:13.345" v="29" actId="20577"/>
          <ac:spMkLst>
            <pc:docMk/>
            <pc:sldMk cId="464714103" sldId="291"/>
            <ac:spMk id="3" creationId="{5FAF55C0-8AEA-453F-BC9C-2F8950711BC4}"/>
          </ac:spMkLst>
        </pc:spChg>
      </pc:sldChg>
      <pc:sldChg chg="modSp new del mod">
        <pc:chgData name="Steve Shellhammer" userId="0e71f22d-ee3e-49c0-82ff-dbc290af8082" providerId="ADAL" clId="{16C0347B-0710-4C63-9556-E7EC127AC460}" dt="2020-10-18T00:45:38.898" v="998" actId="47"/>
        <pc:sldMkLst>
          <pc:docMk/>
          <pc:sldMk cId="184310650" sldId="292"/>
        </pc:sldMkLst>
        <pc:spChg chg="mod">
          <ac:chgData name="Steve Shellhammer" userId="0e71f22d-ee3e-49c0-82ff-dbc290af8082" providerId="ADAL" clId="{16C0347B-0710-4C63-9556-E7EC127AC460}" dt="2020-10-18T00:32:44.159" v="259" actId="20577"/>
          <ac:spMkLst>
            <pc:docMk/>
            <pc:sldMk cId="184310650" sldId="292"/>
            <ac:spMk id="2" creationId="{A0CEFAED-1E57-4F9B-B525-359D4370D80E}"/>
          </ac:spMkLst>
        </pc:spChg>
      </pc:sldChg>
      <pc:sldChg chg="modSp new mod">
        <pc:chgData name="Steve Shellhammer" userId="0e71f22d-ee3e-49c0-82ff-dbc290af8082" providerId="ADAL" clId="{16C0347B-0710-4C63-9556-E7EC127AC460}" dt="2020-10-18T00:35:45.142" v="467" actId="20577"/>
        <pc:sldMkLst>
          <pc:docMk/>
          <pc:sldMk cId="1762822898" sldId="293"/>
        </pc:sldMkLst>
        <pc:spChg chg="mod">
          <ac:chgData name="Steve Shellhammer" userId="0e71f22d-ee3e-49c0-82ff-dbc290af8082" providerId="ADAL" clId="{16C0347B-0710-4C63-9556-E7EC127AC460}" dt="2020-10-18T00:33:32.702" v="286" actId="404"/>
          <ac:spMkLst>
            <pc:docMk/>
            <pc:sldMk cId="1762822898" sldId="293"/>
            <ac:spMk id="2" creationId="{12A016C0-A576-4830-AA26-2B9BBEE37E5F}"/>
          </ac:spMkLst>
        </pc:spChg>
        <pc:spChg chg="mod">
          <ac:chgData name="Steve Shellhammer" userId="0e71f22d-ee3e-49c0-82ff-dbc290af8082" providerId="ADAL" clId="{16C0347B-0710-4C63-9556-E7EC127AC460}" dt="2020-10-18T00:35:45.142" v="467" actId="20577"/>
          <ac:spMkLst>
            <pc:docMk/>
            <pc:sldMk cId="1762822898" sldId="293"/>
            <ac:spMk id="3" creationId="{A37BCEF0-6F11-463B-8039-DEDBBCA0781B}"/>
          </ac:spMkLst>
        </pc:spChg>
      </pc:sldChg>
      <pc:sldChg chg="modSp new mod">
        <pc:chgData name="Steve Shellhammer" userId="0e71f22d-ee3e-49c0-82ff-dbc290af8082" providerId="ADAL" clId="{16C0347B-0710-4C63-9556-E7EC127AC460}" dt="2020-10-26T19:04:06.710" v="1012" actId="14100"/>
        <pc:sldMkLst>
          <pc:docMk/>
          <pc:sldMk cId="286340836" sldId="294"/>
        </pc:sldMkLst>
        <pc:spChg chg="mod">
          <ac:chgData name="Steve Shellhammer" userId="0e71f22d-ee3e-49c0-82ff-dbc290af8082" providerId="ADAL" clId="{16C0347B-0710-4C63-9556-E7EC127AC460}" dt="2020-10-18T00:37:05.991" v="507" actId="14100"/>
          <ac:spMkLst>
            <pc:docMk/>
            <pc:sldMk cId="286340836" sldId="294"/>
            <ac:spMk id="2" creationId="{E663F382-9EAC-439A-AFC2-68EA53BEC727}"/>
          </ac:spMkLst>
        </pc:spChg>
        <pc:spChg chg="mod">
          <ac:chgData name="Steve Shellhammer" userId="0e71f22d-ee3e-49c0-82ff-dbc290af8082" providerId="ADAL" clId="{16C0347B-0710-4C63-9556-E7EC127AC460}" dt="2020-10-26T19:04:06.710" v="1012" actId="14100"/>
          <ac:spMkLst>
            <pc:docMk/>
            <pc:sldMk cId="286340836" sldId="294"/>
            <ac:spMk id="3" creationId="{F8E640B9-970B-403E-940F-F981A3D82F90}"/>
          </ac:spMkLst>
        </pc:spChg>
      </pc:sldChg>
      <pc:sldChg chg="delSp modSp new mod">
        <pc:chgData name="Steve Shellhammer" userId="0e71f22d-ee3e-49c0-82ff-dbc290af8082" providerId="ADAL" clId="{16C0347B-0710-4C63-9556-E7EC127AC460}" dt="2020-10-18T00:45:30.069" v="997" actId="1076"/>
        <pc:sldMkLst>
          <pc:docMk/>
          <pc:sldMk cId="2745616321" sldId="295"/>
        </pc:sldMkLst>
        <pc:spChg chg="mod">
          <ac:chgData name="Steve Shellhammer" userId="0e71f22d-ee3e-49c0-82ff-dbc290af8082" providerId="ADAL" clId="{16C0347B-0710-4C63-9556-E7EC127AC460}" dt="2020-10-18T00:44:45.119" v="994" actId="20577"/>
          <ac:spMkLst>
            <pc:docMk/>
            <pc:sldMk cId="2745616321" sldId="295"/>
            <ac:spMk id="2" creationId="{151F67FA-E45C-411F-BB51-3656EF58A2FC}"/>
          </ac:spMkLst>
        </pc:spChg>
        <pc:spChg chg="del">
          <ac:chgData name="Steve Shellhammer" userId="0e71f22d-ee3e-49c0-82ff-dbc290af8082" providerId="ADAL" clId="{16C0347B-0710-4C63-9556-E7EC127AC460}" dt="2020-10-18T00:44:48.404" v="995" actId="478"/>
          <ac:spMkLst>
            <pc:docMk/>
            <pc:sldMk cId="2745616321" sldId="295"/>
            <ac:spMk id="3" creationId="{CF65CD22-C94F-4DEB-9818-8B78F94D28EB}"/>
          </ac:spMkLst>
        </pc:spChg>
        <pc:picChg chg="mod">
          <ac:chgData name="Steve Shellhammer" userId="0e71f22d-ee3e-49c0-82ff-dbc290af8082" providerId="ADAL" clId="{16C0347B-0710-4C63-9556-E7EC127AC460}" dt="2020-10-18T00:45:30.069" v="997" actId="1076"/>
          <ac:picMkLst>
            <pc:docMk/>
            <pc:sldMk cId="2745616321" sldId="295"/>
            <ac:picMk id="7" creationId="{A47C43D0-7A86-4FEE-8741-DC4FF76B3657}"/>
          </ac:picMkLst>
        </pc:picChg>
      </pc:sldChg>
      <pc:sldMasterChg chg="modSp mod">
        <pc:chgData name="Steve Shellhammer" userId="0e71f22d-ee3e-49c0-82ff-dbc290af8082" providerId="ADAL" clId="{16C0347B-0710-4C63-9556-E7EC127AC460}" dt="2020-10-18T00:16:42.609" v="13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16C0347B-0710-4C63-9556-E7EC127AC460}" dt="2020-10-18T00:16:42.609" v="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5238" y="725488"/>
            <a:ext cx="478313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53463" indent="-365770">
              <a:buFont typeface="Courier New" panose="02070309020205020404" pitchFamily="49" charset="0"/>
              <a:buChar char="o"/>
              <a:defRPr/>
            </a:lvl2pPr>
            <a:lvl3pPr marL="1280195" indent="-304809">
              <a:buFont typeface="Arial" panose="020B0604020202020204" pitchFamily="34" charset="0"/>
              <a:buChar char="•"/>
              <a:defRPr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 EC-20/0245r1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31520"/>
            <a:ext cx="8763000" cy="8940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Frequency Tables of IEEE 802 Wireless Standards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2020-11-30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99722ED-4876-47B0-B105-03719EFD9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853917"/>
              </p:ext>
            </p:extLst>
          </p:nvPr>
        </p:nvGraphicFramePr>
        <p:xfrm>
          <a:off x="573725" y="2476500"/>
          <a:ext cx="7884475" cy="205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0118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996358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4799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Jay Holcomb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Itron,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jholcomb@ieee.org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8873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Paul Nikolich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Self, 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paul.nikolich@att.net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7062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Edward Au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edward.ks.au@gmail.com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31666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Geoff Thompson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Self, GraCaSI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thompson@ieee.org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46077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97807-02B1-4546-B4F3-955DA8AC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4"/>
            <a:ext cx="8288868" cy="494662"/>
          </a:xfrm>
        </p:spPr>
        <p:txBody>
          <a:bodyPr/>
          <a:lstStyle/>
          <a:p>
            <a:r>
              <a:rPr lang="en-US" sz="3200" dirty="0"/>
              <a:t>Utility of these Frequency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05211-EAAC-4D24-875C-44099075E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51494"/>
            <a:ext cx="8578427" cy="5430306"/>
          </a:xfrm>
        </p:spPr>
        <p:txBody>
          <a:bodyPr/>
          <a:lstStyle/>
          <a:p>
            <a:r>
              <a:rPr lang="en-US" sz="2400" dirty="0"/>
              <a:t>There are several reasons it would be useful to develop and maintain a table of which IEEE 802 standards specify operation in which frequency bands</a:t>
            </a:r>
          </a:p>
          <a:p>
            <a:pPr lvl="1"/>
            <a:r>
              <a:rPr lang="en-US" sz="2200" dirty="0"/>
              <a:t>Coexistence Assessment documents require identification of which other IEEE 802 standards specify operation in the same frequency bands, so these tables would be a useful constant reference in preparing a Coexistence Assessment document</a:t>
            </a:r>
          </a:p>
          <a:p>
            <a:pPr lvl="1"/>
            <a:r>
              <a:rPr lang="en-US" sz="2200" dirty="0"/>
              <a:t>These tables would provide useful reference in a stable format to the frequency bands a specific wireless standard is specified to operate</a:t>
            </a:r>
          </a:p>
          <a:p>
            <a:pPr lvl="1"/>
            <a:r>
              <a:rPr lang="en-US" sz="2200" dirty="0"/>
              <a:t>These tables would provide a useful reference on the complete set of frequency bands used by at least one 802 wireless standard</a:t>
            </a:r>
          </a:p>
          <a:p>
            <a:pPr lvl="1"/>
            <a:r>
              <a:rPr lang="en-US" sz="2200" dirty="0"/>
              <a:t>When IEEE 802 comments are being prepared for regulatory bodies these tables would be helpful to cite and provide more input from specific standards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CF00-2DB5-4A37-B64A-60CD9021C6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FFF15-A58A-484D-9CD4-981F542FEF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F5E16D-B009-451A-A320-C3A8980ED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60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97807-02B1-4546-B4F3-955DA8AC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46854"/>
            <a:ext cx="8762999" cy="907627"/>
          </a:xfrm>
        </p:spPr>
        <p:txBody>
          <a:bodyPr/>
          <a:lstStyle/>
          <a:p>
            <a:r>
              <a:rPr lang="en-US" sz="2800" dirty="0"/>
              <a:t>Possible Method for Development of a Document with these Frequency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05211-EAAC-4D24-875C-44099075E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3427"/>
            <a:ext cx="8763000" cy="5188373"/>
          </a:xfrm>
        </p:spPr>
        <p:txBody>
          <a:bodyPr/>
          <a:lstStyle/>
          <a:p>
            <a:r>
              <a:rPr lang="en-US" sz="2200" dirty="0"/>
              <a:t>Either 802.18 and/or 802.19 be the maintainer of this document</a:t>
            </a:r>
          </a:p>
          <a:p>
            <a:r>
              <a:rPr lang="en-US" sz="2200" dirty="0"/>
              <a:t>Wireless working groups provide input on which standards and amendments specify operation in which frequency bands</a:t>
            </a:r>
          </a:p>
          <a:p>
            <a:r>
              <a:rPr lang="en-US" sz="2200" dirty="0"/>
              <a:t>Once the initial version is prepared it be reviewed by the wireless working groups, and if any errors are identified those are used to revise the document</a:t>
            </a:r>
          </a:p>
          <a:p>
            <a:r>
              <a:rPr lang="en-US" sz="2200" dirty="0"/>
              <a:t>When a wireless working group develops a new standard or amendment it provides information to 802.18/802.19 in which frequency bands this standard is specified to operate</a:t>
            </a:r>
          </a:p>
          <a:p>
            <a:pPr lvl="1"/>
            <a:r>
              <a:rPr lang="en-US" sz="2200" b="1" dirty="0"/>
              <a:t>Do we do this when the standard is approved or sooner?</a:t>
            </a:r>
          </a:p>
          <a:p>
            <a:pPr lvl="1"/>
            <a:r>
              <a:rPr lang="en-US" sz="2200" b="1" dirty="0"/>
              <a:t>We could color code these for the three phases of development</a:t>
            </a:r>
          </a:p>
          <a:p>
            <a:pPr marL="1432586" lvl="2" indent="-457200">
              <a:buFont typeface="+mj-lt"/>
              <a:buAutoNum type="arabicPeriod"/>
            </a:pPr>
            <a:r>
              <a:rPr lang="en-US" sz="2000" b="1" dirty="0"/>
              <a:t>Proposed/Pre-PAR</a:t>
            </a:r>
          </a:p>
          <a:p>
            <a:pPr marL="1432586" lvl="2" indent="-457200">
              <a:buFont typeface="+mj-lt"/>
              <a:buAutoNum type="arabicPeriod"/>
            </a:pPr>
            <a:r>
              <a:rPr lang="en-US" sz="2000" b="1" dirty="0"/>
              <a:t>Active PAR/In Development</a:t>
            </a:r>
          </a:p>
          <a:p>
            <a:pPr marL="1432586" lvl="2" indent="-457200">
              <a:buFont typeface="+mj-lt"/>
              <a:buAutoNum type="arabicPeriod"/>
            </a:pPr>
            <a:r>
              <a:rPr lang="en-US" sz="2000" b="1" dirty="0"/>
              <a:t>Approved Standard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CF00-2DB5-4A37-B64A-60CD9021C6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FFF15-A58A-484D-9CD4-981F542FEF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F5E16D-B009-451A-A320-C3A8980ED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2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1045</TotalTime>
  <Words>364</Words>
  <Application>Microsoft Office PowerPoint</Application>
  <PresentationFormat>Custom</PresentationFormat>
  <Paragraphs>50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Courier New</vt:lpstr>
      <vt:lpstr>Times New Roman</vt:lpstr>
      <vt:lpstr>Office Theme</vt:lpstr>
      <vt:lpstr>Frequency Tables of IEEE 802 Wireless Standards</vt:lpstr>
      <vt:lpstr>Utility of these Frequency Tables</vt:lpstr>
      <vt:lpstr>Possible Method for Development of a Document with these Frequency Tables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164</cp:revision>
  <cp:lastPrinted>2015-01-08T23:35:49Z</cp:lastPrinted>
  <dcterms:created xsi:type="dcterms:W3CDTF">2014-10-30T17:06:39Z</dcterms:created>
  <dcterms:modified xsi:type="dcterms:W3CDTF">2020-11-30T17:37:02Z</dcterms:modified>
</cp:coreProperties>
</file>