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2"/>
  </p:notesMasterIdLst>
  <p:handoutMasterIdLst>
    <p:handoutMasterId r:id="rId13"/>
  </p:handoutMasterIdLst>
  <p:sldIdLst>
    <p:sldId id="278" r:id="rId5"/>
    <p:sldId id="350" r:id="rId6"/>
    <p:sldId id="349" r:id="rId7"/>
    <p:sldId id="351" r:id="rId8"/>
    <p:sldId id="352" r:id="rId9"/>
    <p:sldId id="353" r:id="rId10"/>
    <p:sldId id="354" r:id="rId11"/>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5256" autoAdjust="0"/>
  </p:normalViewPr>
  <p:slideViewPr>
    <p:cSldViewPr>
      <p:cViewPr varScale="1">
        <p:scale>
          <a:sx n="81" d="100"/>
          <a:sy n="81" d="100"/>
        </p:scale>
        <p:origin x="126" y="36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DE89D638-D155-4AC8-B4CB-ADCBEAE998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2021</a:t>
            </a:r>
          </a:p>
        </p:txBody>
      </p:sp>
      <p:sp>
        <p:nvSpPr>
          <p:cNvPr id="595971" name="Rectangle 3">
            <a:extLst>
              <a:ext uri="{FF2B5EF4-FFF2-40B4-BE49-F238E27FC236}">
                <a16:creationId xmlns:a16="http://schemas.microsoft.com/office/drawing/2014/main" id="{60181EA9-841D-4D8A-86F7-B6024F685C7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January 2021</a:t>
            </a:r>
          </a:p>
        </p:txBody>
      </p:sp>
      <p:sp>
        <p:nvSpPr>
          <p:cNvPr id="595972" name="Rectangle 4">
            <a:extLst>
              <a:ext uri="{FF2B5EF4-FFF2-40B4-BE49-F238E27FC236}">
                <a16:creationId xmlns:a16="http://schemas.microsoft.com/office/drawing/2014/main" id="{21636DB1-5377-46EA-9DA5-3864BEDDAC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029FF729-0C68-4D60-9A28-C411B26D0F7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4F29CC0-0CD8-41A9-851B-3CEA81683F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51E2E4F-2A9D-4D50-9F70-FC71C9963C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2021</a:t>
            </a:r>
          </a:p>
        </p:txBody>
      </p:sp>
      <p:sp>
        <p:nvSpPr>
          <p:cNvPr id="107523" name="Rectangle 3">
            <a:extLst>
              <a:ext uri="{FF2B5EF4-FFF2-40B4-BE49-F238E27FC236}">
                <a16:creationId xmlns:a16="http://schemas.microsoft.com/office/drawing/2014/main" id="{603B00FB-9ED1-4B0E-BB5C-93EB2ADD28A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January 2021</a:t>
            </a:r>
          </a:p>
        </p:txBody>
      </p:sp>
      <p:sp>
        <p:nvSpPr>
          <p:cNvPr id="107524" name="Rectangle 4">
            <a:extLst>
              <a:ext uri="{FF2B5EF4-FFF2-40B4-BE49-F238E27FC236}">
                <a16:creationId xmlns:a16="http://schemas.microsoft.com/office/drawing/2014/main" id="{B371FB6D-B5E7-40D0-B6EE-62BBBB2600C5}"/>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3EBF9A24-2FA4-4A0F-8092-9836DEDECD2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DDC0B3E9-1E07-411C-A0BD-A081BCB13BC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49D0CAEA-80D8-4C6A-94FE-3B2B8FB31F1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B4FDFDE-EE6A-4525-B0D7-A089E73B782C}"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760FB-00C3-4169-BFFB-3E0FDB0BC5D7}"/>
              </a:ext>
            </a:extLst>
          </p:cNvPr>
          <p:cNvSpPr>
            <a:spLocks noGrp="1" noChangeArrowheads="1"/>
          </p:cNvSpPr>
          <p:nvPr>
            <p:ph type="sldNum" sz="quarter" idx="5"/>
          </p:nvPr>
        </p:nvSpPr>
        <p:spPr>
          <a:ln/>
        </p:spPr>
        <p:txBody>
          <a:bodyPr/>
          <a:lstStyle/>
          <a:p>
            <a:fld id="{69D57628-E122-4AB7-B5C3-A6B63AEFF05C}" type="slidenum">
              <a:rPr lang="en-US" altLang="en-US"/>
              <a:pPr/>
              <a:t>1</a:t>
            </a:fld>
            <a:endParaRPr lang="en-US" altLang="en-US"/>
          </a:p>
        </p:txBody>
      </p:sp>
      <p:sp>
        <p:nvSpPr>
          <p:cNvPr id="237570" name="Rectangle 2">
            <a:extLst>
              <a:ext uri="{FF2B5EF4-FFF2-40B4-BE49-F238E27FC236}">
                <a16:creationId xmlns:a16="http://schemas.microsoft.com/office/drawing/2014/main" id="{21AD0FBB-0F85-4301-B960-6A4432FF3711}"/>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0CAB1125-66C1-4FE8-95D4-771F293ECADE}"/>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F1E08E4F-BDCE-4C3D-B8FE-3B15E2C86913}"/>
              </a:ext>
            </a:extLst>
          </p:cNvPr>
          <p:cNvSpPr>
            <a:spLocks noGrp="1"/>
          </p:cNvSpPr>
          <p:nvPr>
            <p:ph type="dt" idx="1"/>
          </p:nvPr>
        </p:nvSpPr>
        <p:spPr/>
        <p:txBody>
          <a:bodyPr/>
          <a:lstStyle/>
          <a:p>
            <a:r>
              <a:rPr lang="en-US" altLang="en-US"/>
              <a:t>January 2021</a:t>
            </a:r>
          </a:p>
        </p:txBody>
      </p:sp>
      <p:sp>
        <p:nvSpPr>
          <p:cNvPr id="3" name="Header Placeholder 2">
            <a:extLst>
              <a:ext uri="{FF2B5EF4-FFF2-40B4-BE49-F238E27FC236}">
                <a16:creationId xmlns:a16="http://schemas.microsoft.com/office/drawing/2014/main" id="{C4DB6184-837E-4AD1-A49B-C0649503ED89}"/>
              </a:ext>
            </a:extLst>
          </p:cNvPr>
          <p:cNvSpPr>
            <a:spLocks noGrp="1"/>
          </p:cNvSpPr>
          <p:nvPr>
            <p:ph type="hdr" sz="quarter"/>
          </p:nvPr>
        </p:nvSpPr>
        <p:spPr/>
        <p:txBody>
          <a:bodyPr/>
          <a:lstStyle/>
          <a:p>
            <a:r>
              <a:rPr lang="en-US" altLang="en-US"/>
              <a:t>IEEE 802 2021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a:t>
            </a:fld>
            <a:endParaRPr lang="en-US" altLang="en-US"/>
          </a:p>
        </p:txBody>
      </p:sp>
    </p:spTree>
    <p:extLst>
      <p:ext uri="{BB962C8B-B14F-4D97-AF65-F5344CB8AC3E}">
        <p14:creationId xmlns:p14="http://schemas.microsoft.com/office/powerpoint/2010/main" val="3336613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3</a:t>
            </a:fld>
            <a:endParaRPr lang="en-US" altLang="en-US"/>
          </a:p>
        </p:txBody>
      </p:sp>
    </p:spTree>
    <p:extLst>
      <p:ext uri="{BB962C8B-B14F-4D97-AF65-F5344CB8AC3E}">
        <p14:creationId xmlns:p14="http://schemas.microsoft.com/office/powerpoint/2010/main" val="66963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a:t>
            </a:fld>
            <a:endParaRPr lang="en-US" altLang="en-US"/>
          </a:p>
        </p:txBody>
      </p:sp>
    </p:spTree>
    <p:extLst>
      <p:ext uri="{BB962C8B-B14F-4D97-AF65-F5344CB8AC3E}">
        <p14:creationId xmlns:p14="http://schemas.microsoft.com/office/powerpoint/2010/main" val="283607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5</a:t>
            </a:fld>
            <a:endParaRPr lang="en-US" altLang="en-US"/>
          </a:p>
        </p:txBody>
      </p:sp>
    </p:spTree>
    <p:extLst>
      <p:ext uri="{BB962C8B-B14F-4D97-AF65-F5344CB8AC3E}">
        <p14:creationId xmlns:p14="http://schemas.microsoft.com/office/powerpoint/2010/main" val="1272515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6</a:t>
            </a:fld>
            <a:endParaRPr lang="en-US" altLang="en-US"/>
          </a:p>
        </p:txBody>
      </p:sp>
    </p:spTree>
    <p:extLst>
      <p:ext uri="{BB962C8B-B14F-4D97-AF65-F5344CB8AC3E}">
        <p14:creationId xmlns:p14="http://schemas.microsoft.com/office/powerpoint/2010/main" val="1110928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IEEE 802 2021</a:t>
            </a:r>
          </a:p>
        </p:txBody>
      </p:sp>
      <p:sp>
        <p:nvSpPr>
          <p:cNvPr id="5" name="Date Placeholder 4"/>
          <p:cNvSpPr>
            <a:spLocks noGrp="1"/>
          </p:cNvSpPr>
          <p:nvPr>
            <p:ph type="dt" idx="1"/>
          </p:nvPr>
        </p:nvSpPr>
        <p:spPr/>
        <p:txBody>
          <a:bodyPr/>
          <a:lstStyle/>
          <a:p>
            <a:r>
              <a:rPr lang="en-US" altLang="en-US"/>
              <a:t>January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7</a:t>
            </a:fld>
            <a:endParaRPr lang="en-US" altLang="en-US"/>
          </a:p>
        </p:txBody>
      </p:sp>
    </p:spTree>
    <p:extLst>
      <p:ext uri="{BB962C8B-B14F-4D97-AF65-F5344CB8AC3E}">
        <p14:creationId xmlns:p14="http://schemas.microsoft.com/office/powerpoint/2010/main" val="1458124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A462EB08-8E69-4532-A6B8-1DED1856E7B8}"/>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C9E6368E-1365-4004-91FD-3281246E671F}"/>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45B8AC-BDC0-427E-9D0B-11C5C34D99E5}"/>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E28D4C41-3B45-4414-B938-9EB0EC9DEF9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34C3AF49-F3E4-4BE5-971D-1A617D39FEA4}"/>
              </a:ext>
            </a:extLst>
          </p:cNvPr>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2D4D72BE-FC55-42DF-AB5D-530A373B2913}"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60" name="Text Box 8">
            <a:extLst>
              <a:ext uri="{FF2B5EF4-FFF2-40B4-BE49-F238E27FC236}">
                <a16:creationId xmlns:a16="http://schemas.microsoft.com/office/drawing/2014/main" id="{A61D05EF-BA37-4A49-A706-51FC15D281F0}"/>
              </a:ext>
            </a:extLst>
          </p:cNvPr>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grpSp>
        <p:nvGrpSpPr>
          <p:cNvPr id="330761" name="Group 9">
            <a:extLst>
              <a:ext uri="{FF2B5EF4-FFF2-40B4-BE49-F238E27FC236}">
                <a16:creationId xmlns:a16="http://schemas.microsoft.com/office/drawing/2014/main" id="{A11882AF-A13F-477F-A53D-B4933385615B}"/>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6EBE923E-4B5C-49CB-B32F-90A20A57375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A6A81F0C-D313-4BC9-BCA0-4276E7B25E07}"/>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2812B173-28EC-4F01-BA70-495DE87B73B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B9F10E0F-AFCF-43CB-9B14-8EEEE79BE5DE}"/>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4" name="Text Box 9">
            <a:extLst>
              <a:ext uri="{FF2B5EF4-FFF2-40B4-BE49-F238E27FC236}">
                <a16:creationId xmlns:a16="http://schemas.microsoft.com/office/drawing/2014/main" id="{8D43B011-15F1-4DD2-8D98-64EE9761B36B}"/>
              </a:ext>
            </a:extLst>
          </p:cNvPr>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32F-CC60-405B-A1E1-30C83837B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AA7129-06F6-4C4F-9725-11FB742F7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968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8C1199-4522-4E3F-95F9-959238962418}"/>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493DF-9A64-4E0F-96BD-35B4A4FC41CC}"/>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52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F7E6-D6A1-40EF-B15E-DB30AEC93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A52D5-5F15-4A13-8F8F-9D04E0244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44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1978-D5B9-4678-817A-7E6F8A05C50B}"/>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55CCD0-3937-40A3-B39A-48C513840B1A}"/>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7324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E44-2104-45AE-BB40-7E68CC7BE2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CEEC3-9D72-41A0-BCAB-2DFD53D41B53}"/>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0E0CB-6124-442B-B261-10902C10199E}"/>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305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280B-EA55-4D8A-B62F-D479EAA107CA}"/>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1FD1DB-F511-46DD-B069-7E98508025B8}"/>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3DD79-BC5D-4BCA-90FC-2D3B22EC4CB7}"/>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FEDBEC-DD91-45C8-81B3-316544E1C4A0}"/>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E6CA64-2BCE-4A5F-B8B9-B1FF891DC401}"/>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42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AC46-0A11-4F91-8B75-5FF686191C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9124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6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61C-B44D-4354-BA35-7EC7C11DCCC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184D-A145-4FD0-9EEB-BD1DE85A166A}"/>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43BBB-1635-4E3A-8F0F-92C7316BD81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0074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8AF8-294D-4FF1-93A7-5FD95FB31EE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4B33AB-6714-4543-B546-739735157205}"/>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0EA5A5-78EB-4D99-B678-419FE95F32EC}"/>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937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9975C83E-9EA5-4BC6-95DA-8B52CEFC1C09}"/>
              </a:ext>
            </a:extLst>
          </p:cNvPr>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3C260FE2-ACB6-43B4-85DD-98CD6A910854}"/>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D91951BA-D5D9-4DE3-B54F-D2F7DBF8292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A1FCC9CA-7BB6-47B5-B874-6F9E69E700C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12587259-9EEE-49BB-B85C-F2564BE7A8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57CCB530-8D1C-4014-A41E-EAED794A5329}"/>
              </a:ext>
            </a:extLst>
          </p:cNvPr>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219E338-5B37-422A-9B4D-24AA9621B3E0}"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1DF6F07B-0ECA-4AA5-A0C4-29C654CDCEB5}"/>
              </a:ext>
            </a:extLst>
          </p:cNvPr>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329737" name="Text Box 9">
            <a:extLst>
              <a:ext uri="{FF2B5EF4-FFF2-40B4-BE49-F238E27FC236}">
                <a16:creationId xmlns:a16="http://schemas.microsoft.com/office/drawing/2014/main" id="{574E94E2-9213-4AD7-B295-229AF25838FB}"/>
              </a:ext>
            </a:extLst>
          </p:cNvPr>
          <p:cNvSpPr txBox="1">
            <a:spLocks noChangeArrowheads="1"/>
          </p:cNvSpPr>
          <p:nvPr/>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a:t>
            </a:r>
          </a:p>
        </p:txBody>
      </p:sp>
      <p:grpSp>
        <p:nvGrpSpPr>
          <p:cNvPr id="329748" name="Group 20">
            <a:extLst>
              <a:ext uri="{FF2B5EF4-FFF2-40B4-BE49-F238E27FC236}">
                <a16:creationId xmlns:a16="http://schemas.microsoft.com/office/drawing/2014/main" id="{6BFC095C-823B-4477-980D-17AB9E30D6BA}"/>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8D738049-EAE9-4503-AF64-7DE33974E4A5}"/>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E76B1876-B1A4-4440-8FCD-B33E6938328F}"/>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1D023831-7692-4677-99FD-985886707A5E}"/>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C8618269-D59A-4AC0-8599-95D0A64B4B74}"/>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0948B0E1-BAA4-49D0-A37F-82FE0A73777D}"/>
              </a:ext>
            </a:extLst>
          </p:cNvPr>
          <p:cNvSpPr>
            <a:spLocks noGrp="1" noChangeArrowheads="1"/>
          </p:cNvSpPr>
          <p:nvPr>
            <p:ph type="ctrTitle"/>
          </p:nvPr>
        </p:nvSpPr>
        <p:spPr/>
        <p:txBody>
          <a:bodyPr>
            <a:normAutofit/>
          </a:bodyPr>
          <a:lstStyle/>
          <a:p>
            <a:r>
              <a:rPr lang="en-US" altLang="en-US" dirty="0"/>
              <a:t>IEEE 802 WC SC</a:t>
            </a:r>
            <a:br>
              <a:rPr lang="en-US" altLang="en-US" dirty="0"/>
            </a:br>
            <a:r>
              <a:rPr lang="en-US" altLang="en-US" dirty="0"/>
              <a:t>Future Venue Hosting</a:t>
            </a:r>
          </a:p>
        </p:txBody>
      </p:sp>
      <p:sp>
        <p:nvSpPr>
          <p:cNvPr id="111621" name="Rectangle 5">
            <a:extLst>
              <a:ext uri="{FF2B5EF4-FFF2-40B4-BE49-F238E27FC236}">
                <a16:creationId xmlns:a16="http://schemas.microsoft.com/office/drawing/2014/main" id="{02834A5A-E28D-425D-A796-166E3C792760}"/>
              </a:ext>
            </a:extLst>
          </p:cNvPr>
          <p:cNvSpPr>
            <a:spLocks noGrp="1" noChangeArrowheads="1"/>
          </p:cNvSpPr>
          <p:nvPr>
            <p:ph type="subTitle" idx="1"/>
          </p:nvPr>
        </p:nvSpPr>
        <p:spPr/>
        <p:txBody>
          <a:bodyPr/>
          <a:lstStyle/>
          <a:p>
            <a:r>
              <a:rPr lang="en-US" altLang="en-US" dirty="0"/>
              <a:t>Stephen McCann, Huawei</a:t>
            </a:r>
          </a:p>
          <a:p>
            <a:r>
              <a:rPr lang="en-US" altLang="en-US" dirty="0"/>
              <a:t>6</a:t>
            </a:r>
            <a:r>
              <a:rPr lang="en-US" altLang="en-US" baseline="30000" dirty="0"/>
              <a:t>th</a:t>
            </a:r>
            <a:r>
              <a:rPr lang="en-US" altLang="en-US" dirty="0"/>
              <a:t> January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334433" y="1341438"/>
            <a:ext cx="10972800" cy="4906962"/>
          </a:xfrm>
        </p:spPr>
        <p:txBody>
          <a:bodyPr/>
          <a:lstStyle/>
          <a:p>
            <a:r>
              <a:rPr lang="en-US" dirty="0"/>
              <a:t>Chinese companies are very committed to progress IEEE 802.11 technology.</a:t>
            </a:r>
          </a:p>
          <a:p>
            <a:r>
              <a:rPr lang="en-US" dirty="0"/>
              <a:t>However, IEEE 802.11 delegates from China have been struggling to obtain timely visas for USA based face to face meetings.</a:t>
            </a:r>
          </a:p>
          <a:p>
            <a:r>
              <a:rPr lang="en-US" dirty="0"/>
              <a:t>Some Chinese companies are reluctant to send their IEEE 802.11 members to USA based meetings.</a:t>
            </a:r>
          </a:p>
          <a:p>
            <a:r>
              <a:rPr lang="en-US" dirty="0"/>
              <a:t>The geo-political reasons for this are understood and appreciated.</a:t>
            </a:r>
          </a:p>
          <a:p>
            <a:endParaRPr lang="en-US" dirty="0"/>
          </a:p>
        </p:txBody>
      </p:sp>
    </p:spTree>
    <p:extLst>
      <p:ext uri="{BB962C8B-B14F-4D97-AF65-F5344CB8AC3E}">
        <p14:creationId xmlns:p14="http://schemas.microsoft.com/office/powerpoint/2010/main" val="3878811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Possible way forward I</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p:txBody>
          <a:bodyPr/>
          <a:lstStyle/>
          <a:p>
            <a:r>
              <a:rPr lang="en-US" dirty="0"/>
              <a:t>Huawei is willing to host a future IEEE 802 wireless interim.</a:t>
            </a:r>
          </a:p>
          <a:p>
            <a:r>
              <a:rPr lang="en-US" dirty="0"/>
              <a:t>The venue will still be in the Americas, but outside of the  USA.</a:t>
            </a:r>
          </a:p>
          <a:p>
            <a:r>
              <a:rPr lang="en-US" dirty="0"/>
              <a:t>The intention is to start considering this now, as the lead time is several months for contract negotiations to occur.</a:t>
            </a:r>
          </a:p>
          <a:p>
            <a:r>
              <a:rPr lang="en-US" dirty="0"/>
              <a:t>It is assumed that the COVID-19 Pandemic will subside and face to face meetings will reconvene, before any hosted meeting occurs.</a:t>
            </a:r>
          </a:p>
          <a:p>
            <a:endParaRPr lang="en-US" dirty="0"/>
          </a:p>
        </p:txBody>
      </p:sp>
    </p:spTree>
    <p:extLst>
      <p:ext uri="{BB962C8B-B14F-4D97-AF65-F5344CB8AC3E}">
        <p14:creationId xmlns:p14="http://schemas.microsoft.com/office/powerpoint/2010/main" val="2548572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Possible way forward II</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p:txBody>
          <a:bodyPr/>
          <a:lstStyle/>
          <a:p>
            <a:r>
              <a:rPr lang="en-US" dirty="0"/>
              <a:t>Huawei is also willing to pay the penalty fee of an interim IEEE 802 wireless meeting to move the venue from the USA to another venue in the Americas, for example:</a:t>
            </a:r>
          </a:p>
          <a:p>
            <a:pPr lvl="1"/>
            <a:r>
              <a:rPr lang="en-US" dirty="0"/>
              <a:t>January 2022 – Irvine</a:t>
            </a:r>
          </a:p>
          <a:p>
            <a:r>
              <a:rPr lang="en-US" dirty="0"/>
              <a:t>Alternatives venues include:</a:t>
            </a:r>
          </a:p>
          <a:p>
            <a:pPr lvl="1"/>
            <a:r>
              <a:rPr lang="en-US" dirty="0"/>
              <a:t>Montreal, Vancouver, Cancun, Panama City</a:t>
            </a:r>
          </a:p>
          <a:p>
            <a:r>
              <a:rPr lang="en-US" dirty="0"/>
              <a:t>It is understood that hosting such a meeting in this way will not only benefit the delegates of all Chinese companies, but it will also benefit the IEEE 802 wireless meeting in increasing attendance.</a:t>
            </a:r>
          </a:p>
          <a:p>
            <a:endParaRPr lang="en-US" dirty="0"/>
          </a:p>
        </p:txBody>
      </p:sp>
    </p:spTree>
    <p:extLst>
      <p:ext uri="{BB962C8B-B14F-4D97-AF65-F5344CB8AC3E}">
        <p14:creationId xmlns:p14="http://schemas.microsoft.com/office/powerpoint/2010/main" val="191000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Alternative Proposal</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334433" y="1341437"/>
            <a:ext cx="10972800" cy="5111749"/>
          </a:xfrm>
        </p:spPr>
        <p:txBody>
          <a:bodyPr/>
          <a:lstStyle/>
          <a:p>
            <a:r>
              <a:rPr lang="en-US" dirty="0"/>
              <a:t>Hold a hybrid meeting with both in-person and teleconference.</a:t>
            </a:r>
          </a:p>
          <a:p>
            <a:r>
              <a:rPr lang="en-US" dirty="0"/>
              <a:t>Anyone who attends is given equal credit, appropriate to the meeting type.</a:t>
            </a:r>
          </a:p>
          <a:p>
            <a:r>
              <a:rPr lang="en-US" dirty="0"/>
              <a:t>Teleconference attendees may have to pay a meeting fee.</a:t>
            </a:r>
          </a:p>
          <a:p>
            <a:endParaRPr lang="en-US" dirty="0"/>
          </a:p>
          <a:p>
            <a:endParaRPr lang="en-US" dirty="0"/>
          </a:p>
          <a:p>
            <a:r>
              <a:rPr lang="en-US" dirty="0"/>
              <a:t>Note: Huawei would not to be able to host this type of meeting.</a:t>
            </a:r>
          </a:p>
        </p:txBody>
      </p:sp>
    </p:spTree>
    <p:extLst>
      <p:ext uri="{BB962C8B-B14F-4D97-AF65-F5344CB8AC3E}">
        <p14:creationId xmlns:p14="http://schemas.microsoft.com/office/powerpoint/2010/main" val="3625886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334433" y="1341437"/>
            <a:ext cx="10972800" cy="5111749"/>
          </a:xfrm>
        </p:spPr>
        <p:txBody>
          <a:bodyPr/>
          <a:lstStyle/>
          <a:p>
            <a:r>
              <a:rPr lang="en-US" dirty="0"/>
              <a:t>Request the Meeting Venue Manager to consider Huawei as a host for a future IEEE 802 wireless interim meeting in the Americas (excluding the USA).</a:t>
            </a:r>
          </a:p>
          <a:p>
            <a:r>
              <a:rPr lang="en-US" dirty="0"/>
              <a:t>Yes</a:t>
            </a:r>
          </a:p>
          <a:p>
            <a:r>
              <a:rPr lang="en-US" dirty="0"/>
              <a:t>No</a:t>
            </a:r>
          </a:p>
          <a:p>
            <a:r>
              <a:rPr lang="en-US" dirty="0"/>
              <a:t>Abstain</a:t>
            </a:r>
          </a:p>
        </p:txBody>
      </p:sp>
    </p:spTree>
    <p:extLst>
      <p:ext uri="{BB962C8B-B14F-4D97-AF65-F5344CB8AC3E}">
        <p14:creationId xmlns:p14="http://schemas.microsoft.com/office/powerpoint/2010/main" val="405453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334433" y="1341437"/>
            <a:ext cx="10972800" cy="5111749"/>
          </a:xfrm>
        </p:spPr>
        <p:txBody>
          <a:bodyPr/>
          <a:lstStyle/>
          <a:p>
            <a:r>
              <a:rPr lang="en-US" dirty="0"/>
              <a:t>Request the Meeting Venue Manager to consider Huawei as a host for the January 2022 IEEE 802 wireless interim meeting in the Americas (excluding the USA).</a:t>
            </a:r>
          </a:p>
          <a:p>
            <a:r>
              <a:rPr lang="en-US" dirty="0"/>
              <a:t>Yes</a:t>
            </a:r>
          </a:p>
          <a:p>
            <a:r>
              <a:rPr lang="en-US" dirty="0"/>
              <a:t>No</a:t>
            </a:r>
          </a:p>
          <a:p>
            <a:r>
              <a:rPr lang="en-US" dirty="0"/>
              <a:t>Abstain</a:t>
            </a:r>
          </a:p>
        </p:txBody>
      </p:sp>
    </p:spTree>
    <p:extLst>
      <p:ext uri="{BB962C8B-B14F-4D97-AF65-F5344CB8AC3E}">
        <p14:creationId xmlns:p14="http://schemas.microsoft.com/office/powerpoint/2010/main" val="2157826267"/>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BF475B-5401-4EDA-A8C1-AB87F7AC0685}">
  <ds:schemaRefs>
    <ds:schemaRef ds:uri="http://schemas.microsoft.com/office/2006/documentManagement/types"/>
    <ds:schemaRef ds:uri="http://purl.org/dc/elements/1.1/"/>
    <ds:schemaRef ds:uri="http://www.w3.org/XML/1998/namespace"/>
    <ds:schemaRef ds:uri="http://schemas.microsoft.com/office/infopath/2007/PartnerControls"/>
    <ds:schemaRef ds:uri="http://schemas.microsoft.com/office/2006/metadata/properties"/>
    <ds:schemaRef ds:uri="http://purl.org/dc/terms/"/>
    <ds:schemaRef ds:uri="cc9c437c-ae0c-4066-8d90-a0f7de786127"/>
    <ds:schemaRef ds:uri="http://schemas.openxmlformats.org/package/2006/metadata/core-properties"/>
    <ds:schemaRef ds:uri="ba37140e-f4c5-4a6c-a9b4-20a691ce6c8a"/>
    <ds:schemaRef ds:uri="http://purl.org/dc/dcmitype/"/>
  </ds:schemaRefs>
</ds:datastoreItem>
</file>

<file path=customXml/itemProps2.xml><?xml version="1.0" encoding="utf-8"?>
<ds:datastoreItem xmlns:ds="http://schemas.openxmlformats.org/officeDocument/2006/customXml" ds:itemID="{3070FF75-E403-4997-99A6-8633813EBEC5}">
  <ds:schemaRefs>
    <ds:schemaRef ds:uri="http://schemas.microsoft.com/sharepoint/v3/contenttype/forms"/>
  </ds:schemaRefs>
</ds:datastoreItem>
</file>

<file path=customXml/itemProps3.xml><?xml version="1.0" encoding="utf-8"?>
<ds:datastoreItem xmlns:ds="http://schemas.openxmlformats.org/officeDocument/2006/customXml" ds:itemID="{206F03FF-A771-48EB-BD96-F64AB8036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Widescreen</PresentationFormat>
  <Paragraphs>57</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Title slide</vt:lpstr>
      <vt:lpstr>IEEE 802 WC SC Future Venue Hosting</vt:lpstr>
      <vt:lpstr>Background</vt:lpstr>
      <vt:lpstr>Possible way forward I</vt:lpstr>
      <vt:lpstr>Possible way forward II</vt:lpstr>
      <vt:lpstr>Alternative Proposal</vt:lpstr>
      <vt:lpstr>Straw Poll 1</vt:lpstr>
      <vt:lpstr>Straw Poll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Venue Hosting</dc:title>
  <dc:creator>Stephen McCann</dc:creator>
  <cp:lastModifiedBy>Stephen McCann</cp:lastModifiedBy>
  <cp:revision>17</cp:revision>
  <dcterms:created xsi:type="dcterms:W3CDTF">2020-12-01T17:46:09Z</dcterms:created>
  <dcterms:modified xsi:type="dcterms:W3CDTF">2021-01-04T14:11:24Z</dcterms:modified>
</cp:coreProperties>
</file>