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5" r:id="rId5"/>
    <p:sldId id="266" r:id="rId6"/>
    <p:sldId id="267" r:id="rId7"/>
    <p:sldId id="263"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D4591-A3B4-46B9-B41D-9EF50C063766}" v="3" dt="2021-02-03T19:51:47.3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92" autoAdjust="0"/>
    <p:restoredTop sz="94660"/>
  </p:normalViewPr>
  <p:slideViewPr>
    <p:cSldViewPr>
      <p:cViewPr varScale="1">
        <p:scale>
          <a:sx n="87" d="100"/>
          <a:sy n="87" d="100"/>
        </p:scale>
        <p:origin x="82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B7D4591-A3B4-46B9-B41D-9EF50C063766}"/>
    <pc:docChg chg="custSel delSld modSld modMainMaster">
      <pc:chgData name="Jon Rosdahl" userId="2820f357-2dd4-4127-8713-e0bfde0fd756" providerId="ADAL" clId="{BB7D4591-A3B4-46B9-B41D-9EF50C063766}" dt="2021-02-03T20:00:58.763" v="392" actId="20577"/>
      <pc:docMkLst>
        <pc:docMk/>
      </pc:docMkLst>
      <pc:sldChg chg="modSp mod">
        <pc:chgData name="Jon Rosdahl" userId="2820f357-2dd4-4127-8713-e0bfde0fd756" providerId="ADAL" clId="{BB7D4591-A3B4-46B9-B41D-9EF50C063766}" dt="2021-02-03T19:53:21.776" v="88" actId="20577"/>
        <pc:sldMkLst>
          <pc:docMk/>
          <pc:sldMk cId="0" sldId="257"/>
        </pc:sldMkLst>
        <pc:spChg chg="mod">
          <ac:chgData name="Jon Rosdahl" userId="2820f357-2dd4-4127-8713-e0bfde0fd756" providerId="ADAL" clId="{BB7D4591-A3B4-46B9-B41D-9EF50C063766}" dt="2021-02-03T19:53:21.776" v="88" actId="20577"/>
          <ac:spMkLst>
            <pc:docMk/>
            <pc:sldMk cId="0" sldId="257"/>
            <ac:spMk id="4098" creationId="{00000000-0000-0000-0000-000000000000}"/>
          </ac:spMkLst>
        </pc:spChg>
      </pc:sldChg>
      <pc:sldChg chg="del">
        <pc:chgData name="Jon Rosdahl" userId="2820f357-2dd4-4127-8713-e0bfde0fd756" providerId="ADAL" clId="{BB7D4591-A3B4-46B9-B41D-9EF50C063766}" dt="2021-02-03T19:53:01.490" v="25" actId="2696"/>
        <pc:sldMkLst>
          <pc:docMk/>
          <pc:sldMk cId="0" sldId="258"/>
        </pc:sldMkLst>
      </pc:sldChg>
      <pc:sldChg chg="del">
        <pc:chgData name="Jon Rosdahl" userId="2820f357-2dd4-4127-8713-e0bfde0fd756" providerId="ADAL" clId="{BB7D4591-A3B4-46B9-B41D-9EF50C063766}" dt="2021-02-03T19:52:53.403" v="24" actId="2696"/>
        <pc:sldMkLst>
          <pc:docMk/>
          <pc:sldMk cId="0" sldId="259"/>
        </pc:sldMkLst>
      </pc:sldChg>
      <pc:sldChg chg="del">
        <pc:chgData name="Jon Rosdahl" userId="2820f357-2dd4-4127-8713-e0bfde0fd756" providerId="ADAL" clId="{BB7D4591-A3B4-46B9-B41D-9EF50C063766}" dt="2021-02-03T19:52:43.978" v="23" actId="2696"/>
        <pc:sldMkLst>
          <pc:docMk/>
          <pc:sldMk cId="0" sldId="260"/>
        </pc:sldMkLst>
      </pc:sldChg>
      <pc:sldChg chg="del">
        <pc:chgData name="Jon Rosdahl" userId="2820f357-2dd4-4127-8713-e0bfde0fd756" providerId="ADAL" clId="{BB7D4591-A3B4-46B9-B41D-9EF50C063766}" dt="2021-02-03T19:52:40.681" v="22" actId="2696"/>
        <pc:sldMkLst>
          <pc:docMk/>
          <pc:sldMk cId="0" sldId="261"/>
        </pc:sldMkLst>
      </pc:sldChg>
      <pc:sldChg chg="modSp mod">
        <pc:chgData name="Jon Rosdahl" userId="2820f357-2dd4-4127-8713-e0bfde0fd756" providerId="ADAL" clId="{BB7D4591-A3B4-46B9-B41D-9EF50C063766}" dt="2021-02-03T20:00:04.404" v="382" actId="20577"/>
        <pc:sldMkLst>
          <pc:docMk/>
          <pc:sldMk cId="0" sldId="263"/>
        </pc:sldMkLst>
        <pc:spChg chg="mod">
          <ac:chgData name="Jon Rosdahl" userId="2820f357-2dd4-4127-8713-e0bfde0fd756" providerId="ADAL" clId="{BB7D4591-A3B4-46B9-B41D-9EF50C063766}" dt="2021-02-03T19:55:16.460" v="310" actId="14100"/>
          <ac:spMkLst>
            <pc:docMk/>
            <pc:sldMk cId="0" sldId="263"/>
            <ac:spMk id="10241" creationId="{00000000-0000-0000-0000-000000000000}"/>
          </ac:spMkLst>
        </pc:spChg>
        <pc:spChg chg="mod">
          <ac:chgData name="Jon Rosdahl" userId="2820f357-2dd4-4127-8713-e0bfde0fd756" providerId="ADAL" clId="{BB7D4591-A3B4-46B9-B41D-9EF50C063766}" dt="2021-02-03T20:00:04.404" v="382" actId="20577"/>
          <ac:spMkLst>
            <pc:docMk/>
            <pc:sldMk cId="0" sldId="263"/>
            <ac:spMk id="10242" creationId="{00000000-0000-0000-0000-000000000000}"/>
          </ac:spMkLst>
        </pc:spChg>
      </pc:sldChg>
      <pc:sldMasterChg chg="modSp mod">
        <pc:chgData name="Jon Rosdahl" userId="2820f357-2dd4-4127-8713-e0bfde0fd756" providerId="ADAL" clId="{BB7D4591-A3B4-46B9-B41D-9EF50C063766}" dt="2021-02-03T20:00:58.763" v="392" actId="20577"/>
        <pc:sldMasterMkLst>
          <pc:docMk/>
          <pc:sldMasterMk cId="0" sldId="2147483648"/>
        </pc:sldMasterMkLst>
        <pc:spChg chg="mod">
          <ac:chgData name="Jon Rosdahl" userId="2820f357-2dd4-4127-8713-e0bfde0fd756" providerId="ADAL" clId="{BB7D4591-A3B4-46B9-B41D-9EF50C063766}" dt="2021-02-03T19:50:57.280" v="21" actId="6549"/>
          <ac:spMkLst>
            <pc:docMk/>
            <pc:sldMasterMk cId="0" sldId="2147483648"/>
            <ac:spMk id="10" creationId="{00000000-0000-0000-0000-000000000000}"/>
          </ac:spMkLst>
        </pc:spChg>
        <pc:spChg chg="mod">
          <ac:chgData name="Jon Rosdahl" userId="2820f357-2dd4-4127-8713-e0bfde0fd756" providerId="ADAL" clId="{BB7D4591-A3B4-46B9-B41D-9EF50C063766}" dt="2021-02-03T20:00:58.763" v="392"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584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2021-02-03</a:t>
            </a:r>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spid="_x0000_s1026" name="Document" r:id="rId4" imgW="8245941" imgH="2538755" progId="Word.Document.8">
                  <p:embed/>
                </p:oleObj>
              </mc:Choice>
              <mc:Fallback>
                <p:oleObj name="Document" r:id="rId4" imgW="8245941" imgH="253875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February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Future Venue Status</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Panama</a:t>
            </a:r>
          </a:p>
          <a:p>
            <a:pPr>
              <a:buFont typeface="Times New Roman" pitchFamily="16" charset="0"/>
              <a:buChar char="•"/>
            </a:pPr>
            <a:r>
              <a:rPr lang="en-GB" dirty="0"/>
              <a:t>2021-09 Waikoloa</a:t>
            </a:r>
          </a:p>
          <a:p>
            <a:pPr>
              <a:buFont typeface="Times New Roman" pitchFamily="16" charset="0"/>
              <a:buChar char="•"/>
            </a:pPr>
            <a:r>
              <a:rPr lang="en-GB" dirty="0"/>
              <a:t>2022-01 Irvine (potential change)</a:t>
            </a:r>
          </a:p>
          <a:p>
            <a:pPr>
              <a:buFont typeface="Times New Roman" pitchFamily="16" charset="0"/>
              <a:buChar char="•"/>
            </a:pPr>
            <a:r>
              <a:rPr lang="en-GB" dirty="0"/>
              <a:t>2022-05 Warsaw</a:t>
            </a:r>
          </a:p>
          <a:p>
            <a:pPr>
              <a:buFont typeface="Times New Roman" pitchFamily="16" charset="0"/>
              <a:buChar char="•"/>
            </a:pPr>
            <a:r>
              <a:rPr lang="en-GB" dirty="0"/>
              <a:t>2022-09 Waikoloa</a:t>
            </a:r>
          </a:p>
          <a:p>
            <a:pPr>
              <a:buFont typeface="Times New Roman" pitchFamily="16" charset="0"/>
              <a:buChar char="•"/>
            </a:pPr>
            <a:r>
              <a:rPr lang="en-GB" dirty="0"/>
              <a:t>2023-01 Baltimore</a:t>
            </a:r>
          </a:p>
          <a:p>
            <a:pPr>
              <a:buFont typeface="Times New Roman" pitchFamily="16" charset="0"/>
              <a:buChar char="•"/>
            </a:pPr>
            <a:r>
              <a:rPr lang="en-GB" dirty="0"/>
              <a:t>2023-05 open – TBD – Target Asia Venue</a:t>
            </a:r>
          </a:p>
          <a:p>
            <a:pPr>
              <a:buFont typeface="Times New Roman" pitchFamily="16" charset="0"/>
              <a:buChar char="•"/>
            </a:pPr>
            <a:r>
              <a:rPr lang="en-GB" dirty="0"/>
              <a:t>2023-09 Atlanta – Buckhead</a:t>
            </a:r>
          </a:p>
          <a:p>
            <a:pPr>
              <a:buFont typeface="Times New Roman" pitchFamily="16" charset="0"/>
              <a:buChar char="•"/>
            </a:pPr>
            <a:r>
              <a:rPr lang="en-GB" dirty="0"/>
              <a:t>2024-01 open – TBD  </a:t>
            </a:r>
          </a:p>
          <a:p>
            <a:pPr>
              <a:buFont typeface="Times New Roman" pitchFamily="16" charset="0"/>
              <a:buChar char="•"/>
            </a:pPr>
            <a:r>
              <a:rPr lang="en-GB" dirty="0"/>
              <a:t>2024-05 open - TBD</a:t>
            </a:r>
          </a:p>
          <a:p>
            <a:pPr>
              <a:buFont typeface="Times New Roman" pitchFamily="16" charset="0"/>
              <a:buChar char="•"/>
            </a:pPr>
            <a:r>
              <a:rPr lang="en-GB" dirty="0"/>
              <a:t>2024-09 Waikoloa</a:t>
            </a:r>
          </a:p>
        </p:txBody>
      </p:sp>
      <p:sp>
        <p:nvSpPr>
          <p:cNvPr id="2" name="TextBox 1">
            <a:extLst>
              <a:ext uri="{FF2B5EF4-FFF2-40B4-BE49-F238E27FC236}">
                <a16:creationId xmlns:a16="http://schemas.microsoft.com/office/drawing/2014/main" id="{7FD7D957-089E-4CFE-BCD0-035E2E195DFD}"/>
              </a:ext>
            </a:extLst>
          </p:cNvPr>
          <p:cNvSpPr txBox="1"/>
          <p:nvPr/>
        </p:nvSpPr>
        <p:spPr>
          <a:xfrm>
            <a:off x="5105400" y="5181600"/>
            <a:ext cx="3733800" cy="338554"/>
          </a:xfrm>
          <a:prstGeom prst="rect">
            <a:avLst/>
          </a:prstGeom>
          <a:noFill/>
        </p:spPr>
        <p:txBody>
          <a:bodyPr wrap="square" rtlCol="0">
            <a:spAutoFit/>
          </a:bodyPr>
          <a:lstStyle/>
          <a:p>
            <a:r>
              <a:rPr lang="en-US" sz="1600" dirty="0">
                <a:solidFill>
                  <a:schemeClr val="tx1"/>
                </a:solidFill>
              </a:rPr>
              <a:t>Either January or May would be in Europe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2022-01 -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have a contract in place for January 2022.</a:t>
            </a:r>
          </a:p>
          <a:p>
            <a:r>
              <a:rPr lang="en-US" dirty="0"/>
              <a:t>We have received in part from the Hotel Irvine:</a:t>
            </a:r>
          </a:p>
          <a:p>
            <a:r>
              <a:rPr lang="en-US" sz="1800" dirty="0">
                <a:solidFill>
                  <a:schemeClr val="accent6"/>
                </a:solidFill>
              </a:rPr>
              <a:t>“We have not taken the proactive stance to cancel groups in 2022, but we must tell you it is possible Hotel Irvine will not be open in time to host your January 2022 event, nor be open even 3-6 months prior to your event for planning and reservation purposes. At this stage of uncertainty with the pandemic, it is too early for us to confirm when a decision will be made to reopen the hotel. You mentioned this is a large international event that rotates around the world and is planned well in advance. We would be glad to do an addendum to move it to a future year, 2023, 2024 or 2025 in your rotation if that would help you in your planning process for 2022. ”</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433D-01B8-43D9-8EC9-4A4A06A12BD8}"/>
              </a:ext>
            </a:extLst>
          </p:cNvPr>
          <p:cNvSpPr>
            <a:spLocks noGrp="1"/>
          </p:cNvSpPr>
          <p:nvPr>
            <p:ph type="title"/>
          </p:nvPr>
        </p:nvSpPr>
        <p:spPr/>
        <p:txBody>
          <a:bodyPr/>
          <a:lstStyle/>
          <a:p>
            <a:r>
              <a:rPr lang="en-US" dirty="0"/>
              <a:t>2022-01 Requests</a:t>
            </a:r>
          </a:p>
        </p:txBody>
      </p:sp>
      <p:sp>
        <p:nvSpPr>
          <p:cNvPr id="3" name="Content Placeholder 2">
            <a:extLst>
              <a:ext uri="{FF2B5EF4-FFF2-40B4-BE49-F238E27FC236}">
                <a16:creationId xmlns:a16="http://schemas.microsoft.com/office/drawing/2014/main" id="{596916D9-C091-4191-ABCD-573287555D6B}"/>
              </a:ext>
            </a:extLst>
          </p:cNvPr>
          <p:cNvSpPr>
            <a:spLocks noGrp="1"/>
          </p:cNvSpPr>
          <p:nvPr>
            <p:ph idx="1"/>
          </p:nvPr>
        </p:nvSpPr>
        <p:spPr>
          <a:xfrm>
            <a:off x="685800" y="1524000"/>
            <a:ext cx="7770813" cy="4800600"/>
          </a:xfrm>
        </p:spPr>
        <p:txBody>
          <a:bodyPr/>
          <a:lstStyle/>
          <a:p>
            <a:r>
              <a:rPr lang="en-US" dirty="0"/>
              <a:t>We reviewed a request from Stephen </a:t>
            </a:r>
            <a:r>
              <a:rPr lang="en-US" dirty="0" err="1"/>
              <a:t>McCaan</a:t>
            </a:r>
            <a:r>
              <a:rPr lang="en-US" dirty="0"/>
              <a:t> last month to consider having the venue change from Irvine, CA to the Hilton Panama, Panama City.</a:t>
            </a:r>
          </a:p>
          <a:p>
            <a:endParaRPr lang="en-US" dirty="0"/>
          </a:p>
          <a:p>
            <a:r>
              <a:rPr lang="en-US" dirty="0"/>
              <a:t>Further, the request to revisit the rotation of out meetings.  This is still an open item for discussion.</a:t>
            </a:r>
          </a:p>
          <a:p>
            <a:r>
              <a:rPr lang="en-US" dirty="0"/>
              <a:t>Currently, the plan for rotation is the following:</a:t>
            </a:r>
          </a:p>
          <a:p>
            <a:r>
              <a:rPr lang="en-US" dirty="0"/>
              <a:t>For 802W: </a:t>
            </a:r>
            <a:br>
              <a:rPr lang="en-US" dirty="0"/>
            </a:br>
            <a:r>
              <a:rPr lang="en-US" sz="2000" dirty="0"/>
              <a:t>2 of the 3 meetings will be in North America or US</a:t>
            </a:r>
          </a:p>
          <a:p>
            <a:r>
              <a:rPr lang="en-US" sz="2000" dirty="0"/>
              <a:t>     During Odd years, one of the meetings will be in Asia</a:t>
            </a:r>
          </a:p>
          <a:p>
            <a:r>
              <a:rPr lang="en-US" sz="2000" dirty="0"/>
              <a:t>     During Even years, one of the meetings will be in Europe</a:t>
            </a:r>
          </a:p>
        </p:txBody>
      </p:sp>
      <p:sp>
        <p:nvSpPr>
          <p:cNvPr id="4" name="Slide Number Placeholder 3">
            <a:extLst>
              <a:ext uri="{FF2B5EF4-FFF2-40B4-BE49-F238E27FC236}">
                <a16:creationId xmlns:a16="http://schemas.microsoft.com/office/drawing/2014/main" id="{4C088A65-5989-4BFA-BD05-2144399C91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CFFEC5-73E5-4548-9678-D3BDCA4AB4FD}"/>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CA2EC8EE-F163-4262-A28B-0C6F04BFFC87}"/>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91521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8613A-DC1C-4F5A-B4B3-6C0632EE9834}"/>
              </a:ext>
            </a:extLst>
          </p:cNvPr>
          <p:cNvSpPr>
            <a:spLocks noGrp="1"/>
          </p:cNvSpPr>
          <p:nvPr>
            <p:ph type="title"/>
          </p:nvPr>
        </p:nvSpPr>
        <p:spPr/>
        <p:txBody>
          <a:bodyPr/>
          <a:lstStyle/>
          <a:p>
            <a:r>
              <a:rPr lang="en-US" dirty="0"/>
              <a:t>Hilton Panama Status</a:t>
            </a:r>
          </a:p>
        </p:txBody>
      </p:sp>
      <p:sp>
        <p:nvSpPr>
          <p:cNvPr id="3" name="Content Placeholder 2">
            <a:extLst>
              <a:ext uri="{FF2B5EF4-FFF2-40B4-BE49-F238E27FC236}">
                <a16:creationId xmlns:a16="http://schemas.microsoft.com/office/drawing/2014/main" id="{EED9F91C-2160-4A6D-8EE9-9C2A2C10B7FC}"/>
              </a:ext>
            </a:extLst>
          </p:cNvPr>
          <p:cNvSpPr>
            <a:spLocks noGrp="1"/>
          </p:cNvSpPr>
          <p:nvPr>
            <p:ph idx="1"/>
          </p:nvPr>
        </p:nvSpPr>
        <p:spPr/>
        <p:txBody>
          <a:bodyPr/>
          <a:lstStyle/>
          <a:p>
            <a:r>
              <a:rPr lang="en-US" sz="2000" dirty="0">
                <a:solidFill>
                  <a:schemeClr val="tx1"/>
                </a:solidFill>
              </a:rPr>
              <a:t>Email from the Hilton Panama</a:t>
            </a:r>
          </a:p>
          <a:p>
            <a:pPr lvl="1"/>
            <a:r>
              <a:rPr lang="en-US" dirty="0">
                <a:solidFill>
                  <a:schemeClr val="accent6"/>
                </a:solidFill>
              </a:rPr>
              <a:t>Dear Jon,</a:t>
            </a:r>
          </a:p>
          <a:p>
            <a:pPr lvl="1"/>
            <a:r>
              <a:rPr lang="en-US" dirty="0">
                <a:solidFill>
                  <a:schemeClr val="accent6"/>
                </a:solidFill>
              </a:rPr>
              <a:t>Greetings from Panama,</a:t>
            </a:r>
          </a:p>
          <a:p>
            <a:pPr lvl="1"/>
            <a:r>
              <a:rPr lang="en-US" dirty="0">
                <a:solidFill>
                  <a:schemeClr val="accent6"/>
                </a:solidFill>
              </a:rPr>
              <a:t>I want to introduce myself I am part of the team in charge of groups and I will be supporting you with </a:t>
            </a:r>
            <a:r>
              <a:rPr lang="en-US" dirty="0" err="1">
                <a:solidFill>
                  <a:schemeClr val="accent6"/>
                </a:solidFill>
              </a:rPr>
              <a:t>Esteli</a:t>
            </a:r>
            <a:r>
              <a:rPr lang="en-US" dirty="0">
                <a:solidFill>
                  <a:schemeClr val="accent6"/>
                </a:solidFill>
              </a:rPr>
              <a:t> Aguilar</a:t>
            </a:r>
          </a:p>
          <a:p>
            <a:pPr lvl="1"/>
            <a:r>
              <a:rPr lang="en-US" dirty="0">
                <a:solidFill>
                  <a:schemeClr val="accent6"/>
                </a:solidFill>
              </a:rPr>
              <a:t>below you can see my comments regarding the available dates</a:t>
            </a:r>
          </a:p>
          <a:p>
            <a:pPr lvl="1"/>
            <a:r>
              <a:rPr lang="en-US" dirty="0">
                <a:solidFill>
                  <a:schemeClr val="accent6"/>
                </a:solidFill>
              </a:rPr>
              <a:t>Also am sending the last contract that we work and we will honor the same rate and benefits for the new dates</a:t>
            </a:r>
          </a:p>
          <a:p>
            <a:pPr lvl="1"/>
            <a:r>
              <a:rPr lang="en-US" dirty="0">
                <a:solidFill>
                  <a:schemeClr val="accent6"/>
                </a:solidFill>
              </a:rPr>
              <a:t>Finally we would like to schedule a call at the end of the week after your meeting and catch up</a:t>
            </a:r>
          </a:p>
          <a:p>
            <a:r>
              <a:rPr lang="en-US" sz="2000" dirty="0"/>
              <a:t>Tentatively scheduled Meeting for Thursday 20:00 UTC</a:t>
            </a:r>
          </a:p>
        </p:txBody>
      </p:sp>
      <p:sp>
        <p:nvSpPr>
          <p:cNvPr id="4" name="Slide Number Placeholder 3">
            <a:extLst>
              <a:ext uri="{FF2B5EF4-FFF2-40B4-BE49-F238E27FC236}">
                <a16:creationId xmlns:a16="http://schemas.microsoft.com/office/drawing/2014/main" id="{A91C168D-CD15-4371-B125-E0398D1704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CC377CD-12A4-4243-BEBD-59AD21A62681}"/>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E4961CF-E715-493E-8566-BD0B8860BCAF}"/>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63190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612753"/>
          </a:xfrm>
          <a:ln/>
        </p:spPr>
        <p:txBody>
          <a:bodyPr lIns="90000" tIns="46800" rIns="90000" bIns="46800"/>
          <a:lstStyle/>
          <a:p>
            <a:r>
              <a:rPr lang="en-GB" dirty="0"/>
              <a:t>2021-05 Panama</a:t>
            </a:r>
            <a:endParaRPr lang="en-US" dirty="0"/>
          </a:p>
        </p:txBody>
      </p:sp>
      <p:sp>
        <p:nvSpPr>
          <p:cNvPr id="10242" name="Rectangle 2"/>
          <p:cNvSpPr>
            <a:spLocks noGrp="1" noChangeArrowheads="1"/>
          </p:cNvSpPr>
          <p:nvPr>
            <p:ph type="body" idx="1"/>
          </p:nvPr>
        </p:nvSpPr>
        <p:spPr>
          <a:xfrm>
            <a:off x="680379" y="1219200"/>
            <a:ext cx="7772400" cy="5181600"/>
          </a:xfrm>
          <a:ln/>
        </p:spPr>
        <p:txBody>
          <a:bodyPr/>
          <a:lstStyle/>
          <a:p>
            <a:r>
              <a:rPr lang="en-US" sz="2000" dirty="0"/>
              <a:t>Whereas the COVID-19 Pandemic travel restrictions and known company travel restrictions and personal safety concerns; and</a:t>
            </a:r>
          </a:p>
          <a:p>
            <a:r>
              <a:rPr lang="en-US" sz="2000" dirty="0"/>
              <a:t>Whereas the Hotel Irvine has indicated a concern of not being able to accommodate 802 Wireless in 2022-01; </a:t>
            </a:r>
          </a:p>
          <a:p>
            <a:r>
              <a:rPr lang="en-US" sz="2000" dirty="0"/>
              <a:t>Move to </a:t>
            </a:r>
          </a:p>
          <a:p>
            <a:r>
              <a:rPr lang="en-US" sz="2000" dirty="0"/>
              <a:t>	1. Change the 2021 May 9-14 be an 802W Electronic Interim and authorize the 802WCSC Meeting Venue Manager to negotiate a change from 2021-05  to 2022-01. </a:t>
            </a:r>
          </a:p>
          <a:p>
            <a:r>
              <a:rPr lang="en-US" sz="2000" dirty="0"/>
              <a:t>	2. Cancel the contract for Hotel Irvine for 2022-01 and negotiate a future date for the Hotel Irvine after they reopen.</a:t>
            </a:r>
          </a:p>
          <a:p>
            <a:r>
              <a:rPr lang="en-US" sz="2000" dirty="0"/>
              <a:t>Moved: Rosdahl</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Template>
  <TotalTime>37</TotalTime>
  <Words>663</Words>
  <Application>Microsoft Office PowerPoint</Application>
  <PresentationFormat>On-screen Show (4:3)</PresentationFormat>
  <Paragraphs>91</Paragraphs>
  <Slides>8</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IEEE 802WCSC Meeting Venue Manager Report</vt:lpstr>
      <vt:lpstr>Abstract</vt:lpstr>
      <vt:lpstr>Future Venue Status</vt:lpstr>
      <vt:lpstr>2022-01 - Irvine</vt:lpstr>
      <vt:lpstr>2022-01 Requests</vt:lpstr>
      <vt:lpstr>Hilton Panama Status</vt:lpstr>
      <vt:lpstr>2021-05 Panama</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creator>Jon Rosdahl</dc:creator>
  <cp:keywords>Report</cp:keywords>
  <dc:description>Jon Rosdahl (Qualcomm)</dc:description>
  <cp:lastModifiedBy>Jon Rosdahl</cp:lastModifiedBy>
  <cp:revision>4</cp:revision>
  <cp:lastPrinted>1601-01-01T00:00:00Z</cp:lastPrinted>
  <dcterms:created xsi:type="dcterms:W3CDTF">2021-02-03T19:21:29Z</dcterms:created>
  <dcterms:modified xsi:type="dcterms:W3CDTF">2021-02-03T20:01:00Z</dcterms:modified>
  <cp:category>February 2021</cp:category>
</cp:coreProperties>
</file>