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9" r:id="rId7"/>
    <p:sldId id="265" r:id="rId8"/>
    <p:sldId id="270" r:id="rId9"/>
    <p:sldId id="271" r:id="rId10"/>
    <p:sldId id="272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69FCB3-CFD3-41CC-A66C-1E368E259FAE}" v="9" dt="2021-03-03T17:51:56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2" autoAdjust="0"/>
    <p:restoredTop sz="91556" autoAdjust="0"/>
  </p:normalViewPr>
  <p:slideViewPr>
    <p:cSldViewPr>
      <p:cViewPr varScale="1">
        <p:scale>
          <a:sx n="79" d="100"/>
          <a:sy n="79" d="100"/>
        </p:scale>
        <p:origin x="89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D669FCB3-CFD3-41CC-A66C-1E368E259FAE}"/>
    <pc:docChg chg="undo custSel addSld delSld modSld modMainMaster">
      <pc:chgData name="Jon Rosdahl" userId="2820f357-2dd4-4127-8713-e0bfde0fd756" providerId="ADAL" clId="{D669FCB3-CFD3-41CC-A66C-1E368E259FAE}" dt="2021-03-03T17:56:58.255" v="1073" actId="6549"/>
      <pc:docMkLst>
        <pc:docMk/>
      </pc:docMkLst>
      <pc:sldChg chg="modSp mod modNotesTx">
        <pc:chgData name="Jon Rosdahl" userId="2820f357-2dd4-4127-8713-e0bfde0fd756" providerId="ADAL" clId="{D669FCB3-CFD3-41CC-A66C-1E368E259FAE}" dt="2021-03-03T17:56:04.280" v="1071" actId="20577"/>
        <pc:sldMkLst>
          <pc:docMk/>
          <pc:sldMk cId="0" sldId="256"/>
        </pc:sldMkLst>
        <pc:spChg chg="mod">
          <ac:chgData name="Jon Rosdahl" userId="2820f357-2dd4-4127-8713-e0bfde0fd756" providerId="ADAL" clId="{D669FCB3-CFD3-41CC-A66C-1E368E259FAE}" dt="2021-03-03T17:43:04.184" v="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D669FCB3-CFD3-41CC-A66C-1E368E259FAE}" dt="2021-03-03T17:43:15.944" v="25" actId="20577"/>
        <pc:sldMkLst>
          <pc:docMk/>
          <pc:sldMk cId="0" sldId="257"/>
        </pc:sldMkLst>
        <pc:spChg chg="mod">
          <ac:chgData name="Jon Rosdahl" userId="2820f357-2dd4-4127-8713-e0bfde0fd756" providerId="ADAL" clId="{D669FCB3-CFD3-41CC-A66C-1E368E259FAE}" dt="2021-03-03T17:43:15.944" v="2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n Rosdahl" userId="2820f357-2dd4-4127-8713-e0bfde0fd756" providerId="ADAL" clId="{D669FCB3-CFD3-41CC-A66C-1E368E259FAE}" dt="2021-03-03T17:48:01.266" v="408" actId="47"/>
        <pc:sldMkLst>
          <pc:docMk/>
          <pc:sldMk cId="0" sldId="262"/>
        </pc:sldMkLst>
      </pc:sldChg>
      <pc:sldChg chg="del">
        <pc:chgData name="Jon Rosdahl" userId="2820f357-2dd4-4127-8713-e0bfde0fd756" providerId="ADAL" clId="{D669FCB3-CFD3-41CC-A66C-1E368E259FAE}" dt="2021-03-03T17:49:55.086" v="543" actId="47"/>
        <pc:sldMkLst>
          <pc:docMk/>
          <pc:sldMk cId="0" sldId="263"/>
        </pc:sldMkLst>
      </pc:sldChg>
      <pc:sldChg chg="modSp mod">
        <pc:chgData name="Jon Rosdahl" userId="2820f357-2dd4-4127-8713-e0bfde0fd756" providerId="ADAL" clId="{D669FCB3-CFD3-41CC-A66C-1E368E259FAE}" dt="2021-03-03T17:49:29.052" v="538" actId="6549"/>
        <pc:sldMkLst>
          <pc:docMk/>
          <pc:sldMk cId="1605753140" sldId="265"/>
        </pc:sldMkLst>
        <pc:spChg chg="mod">
          <ac:chgData name="Jon Rosdahl" userId="2820f357-2dd4-4127-8713-e0bfde0fd756" providerId="ADAL" clId="{D669FCB3-CFD3-41CC-A66C-1E368E259FAE}" dt="2021-03-03T17:49:10.323" v="513" actId="20577"/>
          <ac:spMkLst>
            <pc:docMk/>
            <pc:sldMk cId="1605753140" sldId="265"/>
            <ac:spMk id="2" creationId="{C85DCF93-43C8-45E2-8A85-920C7B6ECCE4}"/>
          </ac:spMkLst>
        </pc:spChg>
        <pc:spChg chg="mod">
          <ac:chgData name="Jon Rosdahl" userId="2820f357-2dd4-4127-8713-e0bfde0fd756" providerId="ADAL" clId="{D669FCB3-CFD3-41CC-A66C-1E368E259FAE}" dt="2021-03-03T17:49:29.052" v="538" actId="6549"/>
          <ac:spMkLst>
            <pc:docMk/>
            <pc:sldMk cId="1605753140" sldId="265"/>
            <ac:spMk id="3" creationId="{B2DA9C73-2507-435E-882A-92BDAB01CB69}"/>
          </ac:spMkLst>
        </pc:spChg>
      </pc:sldChg>
      <pc:sldChg chg="del">
        <pc:chgData name="Jon Rosdahl" userId="2820f357-2dd4-4127-8713-e0bfde0fd756" providerId="ADAL" clId="{D669FCB3-CFD3-41CC-A66C-1E368E259FAE}" dt="2021-03-03T17:49:38.491" v="539" actId="47"/>
        <pc:sldMkLst>
          <pc:docMk/>
          <pc:sldMk cId="3915219441" sldId="266"/>
        </pc:sldMkLst>
      </pc:sldChg>
      <pc:sldChg chg="add del">
        <pc:chgData name="Jon Rosdahl" userId="2820f357-2dd4-4127-8713-e0bfde0fd756" providerId="ADAL" clId="{D669FCB3-CFD3-41CC-A66C-1E368E259FAE}" dt="2021-03-03T17:49:50.821" v="542" actId="47"/>
        <pc:sldMkLst>
          <pc:docMk/>
          <pc:sldMk cId="3631908305" sldId="267"/>
        </pc:sldMkLst>
      </pc:sldChg>
      <pc:sldChg chg="del">
        <pc:chgData name="Jon Rosdahl" userId="2820f357-2dd4-4127-8713-e0bfde0fd756" providerId="ADAL" clId="{D669FCB3-CFD3-41CC-A66C-1E368E259FAE}" dt="2021-03-03T17:49:58.079" v="544" actId="47"/>
        <pc:sldMkLst>
          <pc:docMk/>
          <pc:sldMk cId="4260834002" sldId="268"/>
        </pc:sldMkLst>
      </pc:sldChg>
      <pc:sldChg chg="delSp modSp mod modNotesTx">
        <pc:chgData name="Jon Rosdahl" userId="2820f357-2dd4-4127-8713-e0bfde0fd756" providerId="ADAL" clId="{D669FCB3-CFD3-41CC-A66C-1E368E259FAE}" dt="2021-03-03T17:48:22.921" v="410" actId="14100"/>
        <pc:sldMkLst>
          <pc:docMk/>
          <pc:sldMk cId="836784854" sldId="269"/>
        </pc:sldMkLst>
        <pc:spChg chg="del mod">
          <ac:chgData name="Jon Rosdahl" userId="2820f357-2dd4-4127-8713-e0bfde0fd756" providerId="ADAL" clId="{D669FCB3-CFD3-41CC-A66C-1E368E259FAE}" dt="2021-03-03T17:44:32.510" v="62" actId="478"/>
          <ac:spMkLst>
            <pc:docMk/>
            <pc:sldMk cId="836784854" sldId="269"/>
            <ac:spMk id="2" creationId="{7FD7D957-089E-4CFE-BCD0-035E2E195DFD}"/>
          </ac:spMkLst>
        </pc:spChg>
        <pc:spChg chg="mod">
          <ac:chgData name="Jon Rosdahl" userId="2820f357-2dd4-4127-8713-e0bfde0fd756" providerId="ADAL" clId="{D669FCB3-CFD3-41CC-A66C-1E368E259FAE}" dt="2021-03-03T17:48:22.921" v="410" actId="14100"/>
          <ac:spMkLst>
            <pc:docMk/>
            <pc:sldMk cId="836784854" sldId="269"/>
            <ac:spMk id="3" creationId="{53A5F0E2-5A9C-4C29-ADCF-6DEA7452BA41}"/>
          </ac:spMkLst>
        </pc:spChg>
        <pc:spChg chg="mod">
          <ac:chgData name="Jon Rosdahl" userId="2820f357-2dd4-4127-8713-e0bfde0fd756" providerId="ADAL" clId="{D669FCB3-CFD3-41CC-A66C-1E368E259FAE}" dt="2021-03-03T17:43:49.065" v="43" actId="20577"/>
          <ac:spMkLst>
            <pc:docMk/>
            <pc:sldMk cId="836784854" sldId="269"/>
            <ac:spMk id="9217" creationId="{00000000-0000-0000-0000-000000000000}"/>
          </ac:spMkLst>
        </pc:spChg>
        <pc:spChg chg="mod">
          <ac:chgData name="Jon Rosdahl" userId="2820f357-2dd4-4127-8713-e0bfde0fd756" providerId="ADAL" clId="{D669FCB3-CFD3-41CC-A66C-1E368E259FAE}" dt="2021-03-03T17:44:47.480" v="81" actId="13926"/>
          <ac:spMkLst>
            <pc:docMk/>
            <pc:sldMk cId="836784854" sldId="269"/>
            <ac:spMk id="9218" creationId="{00000000-0000-0000-0000-000000000000}"/>
          </ac:spMkLst>
        </pc:spChg>
      </pc:sldChg>
      <pc:sldChg chg="delSp modSp new mod">
        <pc:chgData name="Jon Rosdahl" userId="2820f357-2dd4-4127-8713-e0bfde0fd756" providerId="ADAL" clId="{D669FCB3-CFD3-41CC-A66C-1E368E259FAE}" dt="2021-03-03T17:50:46.968" v="635"/>
        <pc:sldMkLst>
          <pc:docMk/>
          <pc:sldMk cId="4106985947" sldId="270"/>
        </pc:sldMkLst>
        <pc:spChg chg="mod">
          <ac:chgData name="Jon Rosdahl" userId="2820f357-2dd4-4127-8713-e0bfde0fd756" providerId="ADAL" clId="{D669FCB3-CFD3-41CC-A66C-1E368E259FAE}" dt="2021-03-03T17:50:23.212" v="566" actId="20577"/>
          <ac:spMkLst>
            <pc:docMk/>
            <pc:sldMk cId="4106985947" sldId="270"/>
            <ac:spMk id="2" creationId="{0EF68871-7F80-45BA-8643-AD722245DEA2}"/>
          </ac:spMkLst>
        </pc:spChg>
        <pc:spChg chg="mod">
          <ac:chgData name="Jon Rosdahl" userId="2820f357-2dd4-4127-8713-e0bfde0fd756" providerId="ADAL" clId="{D669FCB3-CFD3-41CC-A66C-1E368E259FAE}" dt="2021-03-03T17:50:39.172" v="634" actId="20577"/>
          <ac:spMkLst>
            <pc:docMk/>
            <pc:sldMk cId="4106985947" sldId="270"/>
            <ac:spMk id="3" creationId="{ADA148A3-B5FB-46FB-B905-75CFAC6F6594}"/>
          </ac:spMkLst>
        </pc:spChg>
        <pc:spChg chg="del mod">
          <ac:chgData name="Jon Rosdahl" userId="2820f357-2dd4-4127-8713-e0bfde0fd756" providerId="ADAL" clId="{D669FCB3-CFD3-41CC-A66C-1E368E259FAE}" dt="2021-03-03T17:50:46.968" v="635"/>
          <ac:spMkLst>
            <pc:docMk/>
            <pc:sldMk cId="4106985947" sldId="270"/>
            <ac:spMk id="7" creationId="{9C49A8B6-56A1-4BDB-8D98-DA2EDB096DA8}"/>
          </ac:spMkLst>
        </pc:spChg>
      </pc:sldChg>
      <pc:sldChg chg="modSp new mod">
        <pc:chgData name="Jon Rosdahl" userId="2820f357-2dd4-4127-8713-e0bfde0fd756" providerId="ADAL" clId="{D669FCB3-CFD3-41CC-A66C-1E368E259FAE}" dt="2021-03-03T17:52:47.877" v="913" actId="20577"/>
        <pc:sldMkLst>
          <pc:docMk/>
          <pc:sldMk cId="1212710334" sldId="271"/>
        </pc:sldMkLst>
        <pc:spChg chg="mod">
          <ac:chgData name="Jon Rosdahl" userId="2820f357-2dd4-4127-8713-e0bfde0fd756" providerId="ADAL" clId="{D669FCB3-CFD3-41CC-A66C-1E368E259FAE}" dt="2021-03-03T17:51:08.856" v="667" actId="313"/>
          <ac:spMkLst>
            <pc:docMk/>
            <pc:sldMk cId="1212710334" sldId="271"/>
            <ac:spMk id="2" creationId="{640E862B-BFFE-4D7A-8575-85E3924D6618}"/>
          </ac:spMkLst>
        </pc:spChg>
        <pc:spChg chg="mod">
          <ac:chgData name="Jon Rosdahl" userId="2820f357-2dd4-4127-8713-e0bfde0fd756" providerId="ADAL" clId="{D669FCB3-CFD3-41CC-A66C-1E368E259FAE}" dt="2021-03-03T17:52:47.877" v="913" actId="20577"/>
          <ac:spMkLst>
            <pc:docMk/>
            <pc:sldMk cId="1212710334" sldId="271"/>
            <ac:spMk id="3" creationId="{26653D80-1943-4CF0-BC3F-3C61CB4ABBBE}"/>
          </ac:spMkLst>
        </pc:spChg>
      </pc:sldChg>
      <pc:sldChg chg="modSp new mod">
        <pc:chgData name="Jon Rosdahl" userId="2820f357-2dd4-4127-8713-e0bfde0fd756" providerId="ADAL" clId="{D669FCB3-CFD3-41CC-A66C-1E368E259FAE}" dt="2021-03-03T17:54:27.399" v="1026" actId="20577"/>
        <pc:sldMkLst>
          <pc:docMk/>
          <pc:sldMk cId="2239589687" sldId="272"/>
        </pc:sldMkLst>
        <pc:spChg chg="mod">
          <ac:chgData name="Jon Rosdahl" userId="2820f357-2dd4-4127-8713-e0bfde0fd756" providerId="ADAL" clId="{D669FCB3-CFD3-41CC-A66C-1E368E259FAE}" dt="2021-03-03T17:53:15.277" v="948" actId="20577"/>
          <ac:spMkLst>
            <pc:docMk/>
            <pc:sldMk cId="2239589687" sldId="272"/>
            <ac:spMk id="2" creationId="{83380DDE-A6D9-4DBD-93F1-8CAA6AF62C6A}"/>
          </ac:spMkLst>
        </pc:spChg>
        <pc:spChg chg="mod">
          <ac:chgData name="Jon Rosdahl" userId="2820f357-2dd4-4127-8713-e0bfde0fd756" providerId="ADAL" clId="{D669FCB3-CFD3-41CC-A66C-1E368E259FAE}" dt="2021-03-03T17:54:27.399" v="1026" actId="20577"/>
          <ac:spMkLst>
            <pc:docMk/>
            <pc:sldMk cId="2239589687" sldId="272"/>
            <ac:spMk id="3" creationId="{9093129B-CA8C-455A-AE59-F21708EA56DB}"/>
          </ac:spMkLst>
        </pc:spChg>
      </pc:sldChg>
      <pc:sldMasterChg chg="modSp mod">
        <pc:chgData name="Jon Rosdahl" userId="2820f357-2dd4-4127-8713-e0bfde0fd756" providerId="ADAL" clId="{D669FCB3-CFD3-41CC-A66C-1E368E259FAE}" dt="2021-03-03T17:56:58.255" v="1073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D669FCB3-CFD3-41CC-A66C-1E368E259FAE}" dt="2021-03-03T17:56:58.255" v="107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21/0025r3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21/0025r3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R2 was created during discussion with MTG Events after the Wireless Chairs Meeting on Feb 11.</a:t>
            </a:r>
          </a:p>
          <a:p>
            <a:r>
              <a:rPr lang="en-US" dirty="0"/>
              <a:t>R3 – March 03 plenary 802 WCSC telecon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March 3, 2021</a:t>
            </a:r>
            <a:endParaRPr lang="en-US" dirty="0"/>
          </a:p>
          <a:p>
            <a:pPr lvl="1"/>
            <a:r>
              <a:rPr lang="en-US" sz="1800" dirty="0"/>
              <a:t>May 9-14, 2021 Hotel was informed – planning on January 2022 for Panama</a:t>
            </a:r>
            <a:endParaRPr lang="en-US" dirty="0"/>
          </a:p>
          <a:p>
            <a:pPr lvl="1"/>
            <a:r>
              <a:rPr lang="en-US" sz="1800" dirty="0"/>
              <a:t>Sept 12-17, 2021 Hilton Waikoloa Village – Contract executed, in repository</a:t>
            </a:r>
            <a:endParaRPr lang="en-US" dirty="0"/>
          </a:p>
          <a:p>
            <a:pPr lvl="1"/>
            <a:r>
              <a:rPr lang="en-US" sz="1800" dirty="0"/>
              <a:t>Jan 16-21, 2022 Hilton Panama – contract in negotiations – Hotel Irvine contract moving to 2024 in process.</a:t>
            </a:r>
            <a:endParaRPr lang="en-US" dirty="0"/>
          </a:p>
          <a:p>
            <a:pPr lvl="1"/>
            <a:r>
              <a:rPr lang="en-US" sz="1800" dirty="0"/>
              <a:t>May 15-20, 2022 Warsaw Marriott– Contract executed, in repository</a:t>
            </a:r>
            <a:endParaRPr lang="en-US" dirty="0"/>
          </a:p>
          <a:p>
            <a:pPr lvl="1"/>
            <a:r>
              <a:rPr lang="en-US" sz="1800" dirty="0"/>
              <a:t>Sept 11-16, 2022 Hilton Waikoloa Village– Contract executed, in repository</a:t>
            </a:r>
            <a:endParaRPr lang="en-US" dirty="0"/>
          </a:p>
          <a:p>
            <a:pPr lvl="1"/>
            <a:r>
              <a:rPr lang="en-US" sz="1800" dirty="0"/>
              <a:t>Jan 15-20, 2023 Baltimore Marriott Waterfront – Contract executed, in repository</a:t>
            </a:r>
            <a:endParaRPr lang="en-US" dirty="0"/>
          </a:p>
          <a:p>
            <a:pPr lvl="1"/>
            <a:r>
              <a:rPr lang="en-US" sz="1800" dirty="0"/>
              <a:t>May 2023</a:t>
            </a:r>
            <a:endParaRPr lang="en-US" dirty="0"/>
          </a:p>
          <a:p>
            <a:pPr lvl="1"/>
            <a:r>
              <a:rPr lang="en-US" sz="1800" dirty="0"/>
              <a:t>September 10-15, 2023 Atlanta Buckhead – Contract status TBC</a:t>
            </a:r>
            <a:endParaRPr lang="en-US" dirty="0"/>
          </a:p>
          <a:p>
            <a:pPr lvl="1"/>
            <a:r>
              <a:rPr lang="en-US" sz="1800" dirty="0"/>
              <a:t>Jan 2024 – Hotel Irvine – Contract from 2022 being moved here.</a:t>
            </a:r>
            <a:endParaRPr lang="en-US" dirty="0"/>
          </a:p>
          <a:p>
            <a:pPr lvl="1"/>
            <a:r>
              <a:rPr lang="en-US" sz="1800" dirty="0"/>
              <a:t>May 2024</a:t>
            </a:r>
            <a:endParaRPr lang="en-US" dirty="0"/>
          </a:p>
          <a:p>
            <a:pPr lvl="1"/>
            <a:r>
              <a:rPr lang="en-US" sz="1800" dirty="0"/>
              <a:t>Sept 2024 Hilton Waikoloa Village – Contract executed, in repository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 –  Approved March 2020 by 802WCSC – in negotiations</a:t>
            </a:r>
          </a:p>
          <a:p>
            <a:pPr lvl="1"/>
            <a:r>
              <a:rPr lang="en-US" sz="1200" dirty="0"/>
              <a:t>Sept 2026 Hilton Waikoloa Village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5845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Report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March 3,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March 3,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2021-05 </a:t>
            </a:r>
            <a:r>
              <a:rPr lang="en-GB" strike="sngStrike" dirty="0"/>
              <a:t>Panama </a:t>
            </a:r>
            <a:r>
              <a:rPr lang="en-GB" dirty="0">
                <a:solidFill>
                  <a:srgbClr val="FF0000"/>
                </a:solidFill>
              </a:rPr>
              <a:t>Cancelled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2021-09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2022-01 </a:t>
            </a:r>
            <a:r>
              <a:rPr lang="en-GB" strike="sngStrike" dirty="0">
                <a:highlight>
                  <a:srgbClr val="FFFF00"/>
                </a:highlight>
              </a:rPr>
              <a:t>Irvine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Cancelled - Changed to Panama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2022-05 Warsaw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Baltimore, MD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Irvine, CA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Waikoloa, HI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400800" y="564441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MTG Events has highlighted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contract in place for January 2022.</a:t>
            </a:r>
          </a:p>
          <a:p>
            <a:r>
              <a:rPr lang="en-US" dirty="0"/>
              <a:t>A draft contract was sent IEEE for changing to 2024</a:t>
            </a:r>
            <a:endParaRPr lang="en-US" sz="1800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8871-7F80-45BA-8643-AD722245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 Hilton Panama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148A3-B5FB-46FB-B905-75CFAC6F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Mtg Events and the hotel for planning and contract.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075F-1F52-4B7B-8EF6-2D4819613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4137C-C357-45CD-8895-E5DFF54BA0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BE9E6F-C807-48D5-AAE3-E7DC180650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98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March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2023 (Asia) and May 2024 (Europe) are open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ba37140e-f4c5-4a6c-a9b4-20a691ce6c8a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802-11-Submission1</Template>
  <TotalTime>2889</TotalTime>
  <Words>523</Words>
  <Application>Microsoft Office PowerPoint</Application>
  <PresentationFormat>On-screen Show (4:3)</PresentationFormat>
  <Paragraphs>86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IEEE 802WCSC Meeting Venue Manager Report</vt:lpstr>
      <vt:lpstr>Abstract</vt:lpstr>
      <vt:lpstr>Future Venue Status – March 3, 2021</vt:lpstr>
      <vt:lpstr>2022-01/2024-01  - Irvine</vt:lpstr>
      <vt:lpstr>2022-01 Hilton Panama</vt:lpstr>
      <vt:lpstr>2025 Sept and 2026 Sept Interim</vt:lpstr>
      <vt:lpstr>Open Dates – as of March 2021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</dc:title>
  <dc:creator>Jon Rosdahl</dc:creator>
  <cp:keywords>Report</cp:keywords>
  <dc:description>Jon Rosdahl (Qualcomm)</dc:description>
  <cp:lastModifiedBy>Jon Rosdahl</cp:lastModifiedBy>
  <cp:revision>7</cp:revision>
  <cp:lastPrinted>1601-01-01T00:00:00Z</cp:lastPrinted>
  <dcterms:created xsi:type="dcterms:W3CDTF">2021-02-03T19:21:29Z</dcterms:created>
  <dcterms:modified xsi:type="dcterms:W3CDTF">2021-03-03T17:57:03Z</dcterms:modified>
  <cp:category>March 2021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