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006-00-WCSG-minutes-january-06-2021.docx" TargetMode="External"/><Relationship Id="rId2" Type="http://schemas.openxmlformats.org/officeDocument/2006/relationships/hyperlink" Target="https://mentor.ieee.org/802-ec/dcn/20/ec-20-0255-00-WCSG-minutes-december-09-2020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1/ec-21-0026-01-WCSG-2021-03-03-wireless-chairs-teleconference-agenda.docx" TargetMode="External"/><Relationship Id="rId4" Type="http://schemas.openxmlformats.org/officeDocument/2006/relationships/hyperlink" Target="https://mentor.ieee.org/802-ec/dcn/21/ec-21-0017-00-WCSG-minutes-february-03-202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187-03-WCSG-wc-sc-operations-manual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1/ec-21-0024-00-WCSG-wireless-treasurer-report-march-2021-electronic-plenary.pptx" TargetMode="External"/><Relationship Id="rId4" Type="http://schemas.openxmlformats.org/officeDocument/2006/relationships/hyperlink" Target="https://mentor.ieee.org/802-ec/dcn/21/ec-21-0025-03-WCSG-ieee-802wcsc-meeting-venue-manager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2021 March Wireless Chairs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2021-03-05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</a:t>
            </a:r>
            <a:r>
              <a:rPr lang="en-US" sz="2400" dirty="0" smtClean="0"/>
              <a:t>contains the March 2021 Wireless Chairs Standing Committee Report</a:t>
            </a:r>
            <a:endParaRPr lang="en-US" sz="2400" dirty="0" smtClean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activities since November 2020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92500" lnSpcReduction="1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November 2020, t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802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Wireless Chairs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Standing Committee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100" b="1" dirty="0" smtClean="0"/>
              <a:t>December </a:t>
            </a:r>
            <a:r>
              <a:rPr lang="en-US" sz="2100" b="1" dirty="0"/>
              <a:t>9 </a:t>
            </a:r>
            <a:r>
              <a:rPr lang="en-US" sz="2100" dirty="0"/>
              <a:t>– minutes: </a:t>
            </a:r>
            <a:r>
              <a:rPr lang="en-US" sz="2100" dirty="0">
                <a:hlinkClick r:id="rId2"/>
              </a:rPr>
              <a:t>https://</a:t>
            </a:r>
            <a:r>
              <a:rPr lang="en-US" sz="2100" dirty="0" smtClean="0">
                <a:hlinkClick r:id="rId2"/>
              </a:rPr>
              <a:t>mentor.ieee.org/802-ec/dcn/20/ec-20-0255-00-WCSG-minutes-december-09-2020.docx</a:t>
            </a:r>
            <a:r>
              <a:rPr lang="en-US" sz="2100" dirty="0" smtClean="0"/>
              <a:t> </a:t>
            </a:r>
            <a:br>
              <a:rPr lang="en-US" sz="2100" dirty="0" smtClean="0"/>
            </a:br>
            <a:endParaRPr lang="en-US" sz="21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100" b="1" dirty="0" smtClean="0"/>
              <a:t>January 6, </a:t>
            </a:r>
            <a:r>
              <a:rPr lang="en-US" sz="2100" b="1" dirty="0"/>
              <a:t>2021 </a:t>
            </a:r>
            <a:r>
              <a:rPr lang="en-US" sz="2100" dirty="0"/>
              <a:t>– minutes: </a:t>
            </a:r>
            <a:r>
              <a:rPr lang="en-US" sz="2100" dirty="0">
                <a:hlinkClick r:id="rId3"/>
              </a:rPr>
              <a:t>https://</a:t>
            </a:r>
            <a:r>
              <a:rPr lang="en-US" sz="2100" dirty="0" smtClean="0">
                <a:hlinkClick r:id="rId3"/>
              </a:rPr>
              <a:t>mentor.ieee.org/802-ec/dcn/21/ec-21-0006-00-WCSG-minutes-january-06-2021.docx</a:t>
            </a:r>
            <a:r>
              <a:rPr lang="en-US" sz="2100" dirty="0" smtClean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100" b="1" dirty="0" smtClean="0"/>
              <a:t>February </a:t>
            </a:r>
            <a:r>
              <a:rPr lang="en-US" sz="2100" b="1" dirty="0"/>
              <a:t>3 </a:t>
            </a:r>
            <a:r>
              <a:rPr lang="en-US" sz="2100" dirty="0"/>
              <a:t>– minutes: </a:t>
            </a:r>
            <a:r>
              <a:rPr lang="en-US" sz="2100" dirty="0">
                <a:hlinkClick r:id="rId4"/>
              </a:rPr>
              <a:t>https://</a:t>
            </a:r>
            <a:r>
              <a:rPr lang="en-US" sz="2100" dirty="0" smtClean="0">
                <a:hlinkClick r:id="rId4"/>
              </a:rPr>
              <a:t>mentor.ieee.org/802-ec/dcn/21/ec-21-0017-00-WCSG-minutes-february-03-2021.docx</a:t>
            </a:r>
            <a:r>
              <a:rPr lang="en-US" sz="2100" dirty="0" smtClean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100" b="1" dirty="0" smtClean="0"/>
              <a:t>March 3 </a:t>
            </a:r>
            <a:r>
              <a:rPr lang="en-US" sz="2100" dirty="0" smtClean="0"/>
              <a:t>– </a:t>
            </a:r>
            <a:r>
              <a:rPr lang="en-US" sz="2100" dirty="0"/>
              <a:t>agenda in </a:t>
            </a:r>
            <a:r>
              <a:rPr lang="en-US" sz="2100" dirty="0">
                <a:hlinkClick r:id="rId5"/>
              </a:rPr>
              <a:t>https://</a:t>
            </a:r>
            <a:r>
              <a:rPr lang="en-US" sz="2100" dirty="0" smtClean="0">
                <a:hlinkClick r:id="rId5"/>
              </a:rPr>
              <a:t>mentor.ieee.org/802-ec/dcn/21/ec-21-0026-01-WCSG-2021-03-03-wireless-chairs-teleconference-agenda.docx</a:t>
            </a:r>
            <a:r>
              <a:rPr lang="en-US" sz="2100" dirty="0" smtClean="0"/>
              <a:t> </a:t>
            </a:r>
            <a:r>
              <a:rPr lang="en-US" dirty="0" smtClean="0"/>
              <a:t>, minutes in</a:t>
            </a:r>
            <a:r>
              <a:rPr lang="en-US" dirty="0" smtClean="0"/>
              <a:t> ec-21-0049 </a:t>
            </a:r>
            <a:br>
              <a:rPr lang="en-US" dirty="0" smtClean="0"/>
            </a:b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decisions taken, planned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700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>
              <a:tabLst>
                <a:tab pos="2228850" algn="l"/>
                <a:tab pos="6862763" algn="l"/>
              </a:tabLst>
            </a:pPr>
            <a:r>
              <a:rPr lang="en-US" sz="2900" dirty="0" smtClean="0"/>
              <a:t>Approved updated WCSC Operations </a:t>
            </a:r>
            <a:r>
              <a:rPr lang="en-US" sz="2900" dirty="0"/>
              <a:t>M</a:t>
            </a:r>
            <a:r>
              <a:rPr lang="en-US" sz="2900" dirty="0" smtClean="0"/>
              <a:t>anual: </a:t>
            </a:r>
            <a:endParaRPr lang="en-US" sz="2900" dirty="0"/>
          </a:p>
          <a:p>
            <a:pPr marL="514350" lvl="2" defTabSz="1371600"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>
                <a:hlinkClick r:id="rId3"/>
              </a:rPr>
              <a:t>https://mentor.ieee.org/802-ec/dcn/20/ec-20-0187-03-WCSG-wc-sc-operations-manual.docx</a:t>
            </a:r>
            <a:r>
              <a:rPr lang="en-US" sz="2300" dirty="0"/>
              <a:t> </a:t>
            </a:r>
            <a:endParaRPr lang="en-US" sz="2300" dirty="0" smtClean="0"/>
          </a:p>
          <a:p>
            <a:pPr marL="514350" lvl="2" defTabSz="1371600">
              <a:spcBef>
                <a:spcPts val="750"/>
              </a:spcBef>
              <a:tabLst>
                <a:tab pos="2228850" algn="l"/>
                <a:tab pos="6862763" algn="l"/>
              </a:tabLst>
            </a:pPr>
            <a:endParaRPr lang="en-US" sz="2300" dirty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Cancelled January and May 2021 in-person Wireless Interim sessions; Wireless WGs meet electronically, independently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6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Approved venue changes,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4"/>
              </a:rPr>
              <a:t>https://</a:t>
            </a:r>
            <a:r>
              <a:rPr lang="en-US" sz="2300" dirty="0">
                <a:hlinkClick r:id="rId4"/>
              </a:rPr>
              <a:t>mentor.ieee.org/802-ec/dcn/21/ec-21-0025-03-WCSG-ieee-802wcsc-meeting-venue-manager-report.pptx</a:t>
            </a:r>
            <a:r>
              <a:rPr lang="en-US" sz="2300" dirty="0"/>
              <a:t> </a:t>
            </a:r>
            <a:r>
              <a:rPr lang="en-US" sz="2300" dirty="0" smtClean="0"/>
              <a:t>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>
                <a:hlinkClick r:id="rId5"/>
              </a:rPr>
              <a:t>https://</a:t>
            </a:r>
            <a:r>
              <a:rPr lang="en-US" sz="2300" dirty="0" smtClean="0">
                <a:hlinkClick r:id="rId5"/>
              </a:rPr>
              <a:t>mentor.ieee.org/802-ec/dcn/21/ec-21-0024-00-WCSG-wireless-treasurer-report-march-2021-electronic-plenary.pptx</a:t>
            </a:r>
            <a:r>
              <a:rPr lang="en-US" sz="2300" dirty="0" smtClean="0"/>
              <a:t> </a:t>
            </a:r>
          </a:p>
          <a:p>
            <a:pPr marL="514350" lvl="2" defTabSz="1371600">
              <a:spcBef>
                <a:spcPts val="750"/>
              </a:spcBef>
              <a:tabLst>
                <a:tab pos="2228850" algn="l"/>
                <a:tab pos="6862763" algn="l"/>
              </a:tabLst>
            </a:pPr>
            <a:endParaRPr lang="en-US" sz="23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Plan decision </a:t>
            </a:r>
            <a:r>
              <a:rPr lang="en-US" sz="2900" dirty="0"/>
              <a:t>on 2021 September Wireless </a:t>
            </a:r>
            <a:r>
              <a:rPr lang="en-US" sz="2900" dirty="0" smtClean="0"/>
              <a:t>Interim (in-person/electronic) during upcoming </a:t>
            </a:r>
            <a:r>
              <a:rPr lang="en-US" sz="2900" dirty="0"/>
              <a:t>2021-05-05 WCSC teleconference</a:t>
            </a:r>
            <a:endParaRPr lang="en-US" sz="29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247439</TotalTime>
  <Words>151</Words>
  <Application>Microsoft Office PowerPoint</Application>
  <PresentationFormat>On-screen Show (4:3)</PresentationFormat>
  <Paragraphs>46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Microsoft Word 97 - 2003 Document</vt:lpstr>
      <vt:lpstr>2021 March Wireless Chairs SC Report</vt:lpstr>
      <vt:lpstr> Abstract </vt:lpstr>
      <vt:lpstr> Summary of activities since November 2020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lastModifiedBy>Stanley, Dorothy</cp:lastModifiedBy>
  <cp:revision>3725</cp:revision>
  <cp:lastPrinted>2017-11-04T17:30:55Z</cp:lastPrinted>
  <dcterms:created xsi:type="dcterms:W3CDTF">2002-03-10T15:43:16Z</dcterms:created>
  <dcterms:modified xsi:type="dcterms:W3CDTF">2021-03-05T16:15:55Z</dcterms:modified>
</cp:coreProperties>
</file>