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693" r:id="rId3"/>
    <p:sldId id="711" r:id="rId4"/>
    <p:sldId id="712" r:id="rId5"/>
    <p:sldId id="710" r:id="rId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5" autoAdjust="0"/>
    <p:restoredTop sz="95488" autoAdjust="0"/>
  </p:normalViewPr>
  <p:slideViewPr>
    <p:cSldViewPr>
      <p:cViewPr varScale="1">
        <p:scale>
          <a:sx n="118" d="100"/>
          <a:sy n="118" d="100"/>
        </p:scale>
        <p:origin x="322" y="8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Ideas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16 MAR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ec-21-0065-00-00EC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Status</a:t>
            </a:r>
          </a:p>
          <a:p>
            <a:r>
              <a:rPr lang="en-US" sz="2400" dirty="0"/>
              <a:t>Have not had any ad-hoc calls yet</a:t>
            </a:r>
          </a:p>
          <a:p>
            <a:r>
              <a:rPr lang="en-US" sz="2400" dirty="0"/>
              <a:t>Some ideas exchanged</a:t>
            </a:r>
          </a:p>
          <a:p>
            <a:pPr marL="457200" lvl="1" indent="0">
              <a:buNone/>
            </a:pPr>
            <a:endParaRPr lang="en-US" sz="2000" dirty="0"/>
          </a:p>
          <a:p>
            <a:pPr marL="1200150" lvl="2" indent="-342900">
              <a:buFont typeface="+mj-lt"/>
              <a:buAutoNum type="arabicPeriod"/>
            </a:pPr>
            <a:endParaRPr lang="en-US" sz="18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r>
              <a:rPr lang="en-US" sz="3600" dirty="0"/>
              <a:t>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8528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Allow consideration on monthly EC interim electronic meetings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level of </a:t>
            </a:r>
            <a:r>
              <a:rPr lang="en-US" sz="2200" dirty="0" err="1"/>
              <a:t>rigour</a:t>
            </a:r>
            <a:endParaRPr lang="en-US" sz="2200" dirty="0"/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&gt;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Can announce prior to EC call n, review by EC on call n+1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on monthly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May or may not see more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So workload likely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Identified issues so far:</a:t>
            </a:r>
          </a:p>
          <a:p>
            <a:pPr lvl="1"/>
            <a:r>
              <a:rPr lang="en-US" dirty="0"/>
              <a:t>Observed some participants don’t know the process and rules</a:t>
            </a:r>
          </a:p>
          <a:p>
            <a:pPr lvl="2"/>
            <a:r>
              <a:rPr lang="en-US" dirty="0"/>
              <a:t>Frequent debates on calls that are clearly settled if the rules and guidance documents are brought into the discussion</a:t>
            </a:r>
          </a:p>
          <a:p>
            <a:pPr lvl="1"/>
            <a:r>
              <a:rPr lang="en-US" dirty="0"/>
              <a:t>Hierarchy of rules not understood</a:t>
            </a:r>
          </a:p>
          <a:p>
            <a:r>
              <a:rPr lang="en-US" dirty="0"/>
              <a:t>Solutions not obvious</a:t>
            </a:r>
          </a:p>
          <a:p>
            <a:pPr lvl="1"/>
            <a:r>
              <a:rPr lang="en-US" dirty="0"/>
              <a:t>Rules and guidance documents readily available now</a:t>
            </a:r>
          </a:p>
          <a:p>
            <a:pPr lvl="2"/>
            <a:r>
              <a:rPr lang="en-US" dirty="0"/>
              <a:t>Links on 802 home page, WG home pages</a:t>
            </a:r>
          </a:p>
          <a:p>
            <a:pPr lvl="1"/>
            <a:r>
              <a:rPr lang="en-US" dirty="0"/>
              <a:t>This is included in the newbie training now</a:t>
            </a:r>
          </a:p>
          <a:p>
            <a:pPr lvl="1"/>
            <a:r>
              <a:rPr lang="en-US" dirty="0"/>
              <a:t>Informed leadership is readily available (and mostly consistent)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r>
              <a:rPr lang="en-US" dirty="0"/>
              <a:t>Schedule ad-hoc call(s) to develop ideas</a:t>
            </a:r>
          </a:p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241334</TotalTime>
  <Words>279</Words>
  <Application>Microsoft Office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Default Design</vt:lpstr>
      <vt:lpstr>IEEE 802 LMSC Restructuring ad hoc Operational Efficiency Ideas  16 MAR 2021  </vt:lpstr>
      <vt:lpstr>Status Update</vt:lpstr>
      <vt:lpstr>Operational Efficiency Ideas: PARs</vt:lpstr>
      <vt:lpstr>Training </vt:lpstr>
      <vt:lpstr>Planning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3881</cp:revision>
  <cp:lastPrinted>2021-01-19T17:00:57Z</cp:lastPrinted>
  <dcterms:created xsi:type="dcterms:W3CDTF">2002-03-10T15:43:16Z</dcterms:created>
  <dcterms:modified xsi:type="dcterms:W3CDTF">2021-03-16T16:41:48Z</dcterms:modified>
</cp:coreProperties>
</file>