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1" r:id="rId2"/>
    <p:sldId id="691" r:id="rId3"/>
    <p:sldId id="672" r:id="rId4"/>
    <p:sldId id="695" r:id="rId5"/>
    <p:sldId id="359" r:id="rId6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0" autoAdjust="0"/>
    <p:restoredTop sz="95488" autoAdjust="0"/>
  </p:normalViewPr>
  <p:slideViewPr>
    <p:cSldViewPr>
      <p:cViewPr varScale="1">
        <p:scale>
          <a:sx n="123" d="100"/>
          <a:sy n="123" d="100"/>
        </p:scale>
        <p:origin x="300" y="90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06 April 2021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DCN ec-21-0086-00-00EC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#1: Use IMAT to log your attendance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#2: Please enable mute when you are not speaking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#3: Please use the Chat function to request being put in the queue</a:t>
            </a:r>
          </a:p>
          <a:p>
            <a:pPr marL="2173288" lvl="1" indent="-1716088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#4: Encourage participation on Restructuring 802 ad hoc topics – </a:t>
            </a:r>
            <a:br>
              <a:rPr lang="en-US" sz="2400" dirty="0"/>
            </a:br>
            <a:r>
              <a:rPr lang="en-US" sz="2400" dirty="0"/>
              <a:t>next meeting 17:00-18:00 UTC Tuesday 20 April 2021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#5: Next 802 EC telecon </a:t>
            </a:r>
            <a:br>
              <a:rPr lang="en-US" sz="2400" dirty="0"/>
            </a:br>
            <a:r>
              <a:rPr lang="en-US" sz="2400" dirty="0"/>
              <a:t>19:00-21:00 UTC Tuesday 04 May 2021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8EC4-4D30-4A64-8A33-94101D622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20645-3C63-435D-8F05-2EAA1A691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possible items as appropriate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7BE20-9B6F-4E98-8511-303B0133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245476</TotalTime>
  <Words>203</Words>
  <Application>Microsoft Office PowerPoint</Application>
  <PresentationFormat>Widescreen</PresentationFormat>
  <Paragraphs>25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Default Design</vt:lpstr>
      <vt:lpstr>IEEE 802 LMSC Executive Committee   06 April 2021 Electronic Meeting 19:00-21:00 UTC 15:00-17:00 ET  </vt:lpstr>
      <vt:lpstr>PowerPoint Presentation</vt:lpstr>
      <vt:lpstr>3.00 Chair’s Announcements</vt:lpstr>
      <vt:lpstr>PowerPoint Presentation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3840</cp:revision>
  <cp:lastPrinted>2021-02-02T17:55:37Z</cp:lastPrinted>
  <dcterms:created xsi:type="dcterms:W3CDTF">2002-03-10T15:43:16Z</dcterms:created>
  <dcterms:modified xsi:type="dcterms:W3CDTF">2021-04-05T21:08:31Z</dcterms:modified>
</cp:coreProperties>
</file>