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91" r:id="rId3"/>
    <p:sldId id="672" r:id="rId4"/>
    <p:sldId id="695" r:id="rId5"/>
    <p:sldId id="359" r:id="rId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780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April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ec-21-0086-01-00EC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Next 802 EC telecon </a:t>
            </a:r>
            <a:br>
              <a:rPr lang="en-US" sz="2400" dirty="0"/>
            </a:br>
            <a:r>
              <a:rPr lang="en-US" sz="2400" dirty="0"/>
              <a:t>19:00-21:00 UTC Tuesday 04 May 2021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566" y="257014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0744200" cy="4114800"/>
          </a:xfrm>
        </p:spPr>
        <p:txBody>
          <a:bodyPr/>
          <a:lstStyle/>
          <a:p>
            <a:r>
              <a:rPr lang="en-US" sz="2400" dirty="0"/>
              <a:t>Reminder #5: Encourage participation on Restructuring 802 ad hoc topics –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Efficiency sub-ad hoc</a:t>
            </a:r>
            <a:r>
              <a:rPr lang="en-US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BenR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20 April 2021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Standards sub-ad hoc. 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GeoffT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ApurvaM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20 April 2021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Influence ad hoc.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TuncerB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JayH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volunteered to lead discussion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sub-ad hoc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Coherence sub-ad hoc,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Hybrid Meeting Evaluation sub-ad hoc discussion and report status at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capture the mission/purposed statement in the 802 Chair’s Guideline, with the direction that it be made publicly visible (e.g., on the www.ieee802.org home page).</a:t>
            </a:r>
            <a:endParaRPr lang="en-US" sz="2000" dirty="0"/>
          </a:p>
          <a:p>
            <a:r>
              <a:rPr lang="en-US" sz="2400" dirty="0"/>
              <a:t>next meeting 17:00-18:00 UTC Tuesday 20 April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246674</TotalTime>
  <Words>376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IEEE 802 LMSC Executive Committee   06 April 2021 Electronic Meeting 19:00-21:00 UTC 15:00-17:00 ET  </vt:lpstr>
      <vt:lpstr>PowerPoint Presentation</vt:lpstr>
      <vt:lpstr>3.00 Chair’s Announcements</vt:lpstr>
      <vt:lpstr>3.00 Chair’s Announcements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3842</cp:revision>
  <cp:lastPrinted>2021-02-02T17:55:37Z</cp:lastPrinted>
  <dcterms:created xsi:type="dcterms:W3CDTF">2002-03-10T15:43:16Z</dcterms:created>
  <dcterms:modified xsi:type="dcterms:W3CDTF">2021-04-06T17:05:41Z</dcterms:modified>
</cp:coreProperties>
</file>