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8"/>
  </p:notesMasterIdLst>
  <p:handoutMasterIdLst>
    <p:handoutMasterId r:id="rId19"/>
  </p:handoutMasterIdLst>
  <p:sldIdLst>
    <p:sldId id="278" r:id="rId5"/>
    <p:sldId id="351" r:id="rId6"/>
    <p:sldId id="353" r:id="rId7"/>
    <p:sldId id="355" r:id="rId8"/>
    <p:sldId id="356" r:id="rId9"/>
    <p:sldId id="362" r:id="rId10"/>
    <p:sldId id="354" r:id="rId11"/>
    <p:sldId id="349" r:id="rId12"/>
    <p:sldId id="350" r:id="rId13"/>
    <p:sldId id="365" r:id="rId14"/>
    <p:sldId id="352" r:id="rId15"/>
    <p:sldId id="343" r:id="rId16"/>
    <p:sldId id="34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E04A65-30B2-4658-BB9E-0F8A51F58DEC}" v="14" dt="2021-07-09T21:12:07.5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93880" autoAdjust="0"/>
  </p:normalViewPr>
  <p:slideViewPr>
    <p:cSldViewPr>
      <p:cViewPr varScale="1">
        <p:scale>
          <a:sx n="87" d="100"/>
          <a:sy n="87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C5E04A65-30B2-4658-BB9E-0F8A51F58DEC}"/>
    <pc:docChg chg="custSel modSld modMainMaster">
      <pc:chgData name="Jon Rosdahl" userId="2820f357-2dd4-4127-8713-e0bfde0fd756" providerId="ADAL" clId="{C5E04A65-30B2-4658-BB9E-0F8A51F58DEC}" dt="2021-07-09T21:10:47.200" v="41"/>
      <pc:docMkLst>
        <pc:docMk/>
      </pc:docMkLst>
      <pc:sldChg chg="modSp mod">
        <pc:chgData name="Jon Rosdahl" userId="2820f357-2dd4-4127-8713-e0bfde0fd756" providerId="ADAL" clId="{C5E04A65-30B2-4658-BB9E-0F8A51F58DEC}" dt="2021-07-09T20:42:34.639" v="23" actId="20577"/>
        <pc:sldMkLst>
          <pc:docMk/>
          <pc:sldMk cId="2548572717" sldId="349"/>
        </pc:sldMkLst>
        <pc:spChg chg="mod">
          <ac:chgData name="Jon Rosdahl" userId="2820f357-2dd4-4127-8713-e0bfde0fd756" providerId="ADAL" clId="{C5E04A65-30B2-4658-BB9E-0F8A51F58DEC}" dt="2021-07-09T20:42:34.639" v="23" actId="20577"/>
          <ac:spMkLst>
            <pc:docMk/>
            <pc:sldMk cId="2548572717" sldId="349"/>
            <ac:spMk id="3" creationId="{BB806939-3EF2-416A-886A-C61AD3D20DEE}"/>
          </ac:spMkLst>
        </pc:spChg>
      </pc:sldChg>
      <pc:sldMasterChg chg="modSp mod modSldLayout">
        <pc:chgData name="Jon Rosdahl" userId="2820f357-2dd4-4127-8713-e0bfde0fd756" providerId="ADAL" clId="{C5E04A65-30B2-4658-BB9E-0F8A51F58DEC}" dt="2021-07-09T21:10:47.200" v="41"/>
        <pc:sldMasterMkLst>
          <pc:docMk/>
          <pc:sldMasterMk cId="0" sldId="2147483657"/>
        </pc:sldMasterMkLst>
        <pc:spChg chg="mod">
          <ac:chgData name="Jon Rosdahl" userId="2820f357-2dd4-4127-8713-e0bfde0fd756" providerId="ADAL" clId="{C5E04A65-30B2-4658-BB9E-0F8A51F58DEC}" dt="2021-07-09T21:09:15.551" v="25" actId="6549"/>
          <ac:spMkLst>
            <pc:docMk/>
            <pc:sldMasterMk cId="0" sldId="2147483657"/>
            <ac:spMk id="2" creationId="{F6CCF8DA-247A-4F4A-BBF2-2493F0356EDB}"/>
          </ac:spMkLst>
        </pc:spChg>
        <pc:sldLayoutChg chg="addSp modSp mod">
          <pc:chgData name="Jon Rosdahl" userId="2820f357-2dd4-4127-8713-e0bfde0fd756" providerId="ADAL" clId="{C5E04A65-30B2-4658-BB9E-0F8A51F58DEC}" dt="2021-07-09T21:10:06.495" v="33" actId="20577"/>
          <pc:sldLayoutMkLst>
            <pc:docMk/>
            <pc:sldMasterMk cId="0" sldId="2147483657"/>
            <pc:sldLayoutMk cId="0" sldId="2147483658"/>
          </pc:sldLayoutMkLst>
          <pc:spChg chg="add mod">
            <ac:chgData name="Jon Rosdahl" userId="2820f357-2dd4-4127-8713-e0bfde0fd756" providerId="ADAL" clId="{C5E04A65-30B2-4658-BB9E-0F8A51F58DEC}" dt="2021-07-09T21:09:44.174" v="26"/>
            <ac:spMkLst>
              <pc:docMk/>
              <pc:sldMasterMk cId="0" sldId="2147483657"/>
              <pc:sldLayoutMk cId="0" sldId="2147483658"/>
              <ac:spMk id="13" creationId="{50C10EEF-8B9F-49A0-9B76-4316D5A62194}"/>
            </ac:spMkLst>
          </pc:spChg>
          <pc:spChg chg="mod">
            <ac:chgData name="Jon Rosdahl" userId="2820f357-2dd4-4127-8713-e0bfde0fd756" providerId="ADAL" clId="{C5E04A65-30B2-4658-BB9E-0F8A51F58DEC}" dt="2021-07-09T21:10:06.495" v="33" actId="20577"/>
            <ac:spMkLst>
              <pc:docMk/>
              <pc:sldMasterMk cId="0" sldId="2147483657"/>
              <pc:sldLayoutMk cId="0" sldId="2147483658"/>
              <ac:spMk id="14" creationId="{8D43B011-15F1-4DD2-8D98-64EE9761B36B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09:48.641" v="27"/>
          <pc:sldLayoutMkLst>
            <pc:docMk/>
            <pc:sldMasterMk cId="0" sldId="2147483657"/>
            <pc:sldLayoutMk cId="1753448933" sldId="2147483660"/>
          </pc:sldLayoutMkLst>
          <pc:spChg chg="add mod">
            <ac:chgData name="Jon Rosdahl" userId="2820f357-2dd4-4127-8713-e0bfde0fd756" providerId="ADAL" clId="{C5E04A65-30B2-4658-BB9E-0F8A51F58DEC}" dt="2021-07-09T21:09:48.641" v="27"/>
            <ac:spMkLst>
              <pc:docMk/>
              <pc:sldMasterMk cId="0" sldId="2147483657"/>
              <pc:sldLayoutMk cId="1753448933" sldId="2147483660"/>
              <ac:spMk id="4" creationId="{DCB5D052-7A74-4BE9-8082-D5516B7702A7}"/>
            </ac:spMkLst>
          </pc:spChg>
        </pc:sldLayoutChg>
        <pc:sldLayoutChg chg="addSp delSp modSp mod">
          <pc:chgData name="Jon Rosdahl" userId="2820f357-2dd4-4127-8713-e0bfde0fd756" providerId="ADAL" clId="{C5E04A65-30B2-4658-BB9E-0F8A51F58DEC}" dt="2021-07-09T21:09:58.304" v="29"/>
          <pc:sldLayoutMkLst>
            <pc:docMk/>
            <pc:sldMasterMk cId="0" sldId="2147483657"/>
            <pc:sldLayoutMk cId="3732475092" sldId="2147483661"/>
          </pc:sldLayoutMkLst>
          <pc:spChg chg="del">
            <ac:chgData name="Jon Rosdahl" userId="2820f357-2dd4-4127-8713-e0bfde0fd756" providerId="ADAL" clId="{C5E04A65-30B2-4658-BB9E-0F8A51F58DEC}" dt="2021-07-09T21:09:55.481" v="28" actId="478"/>
            <ac:spMkLst>
              <pc:docMk/>
              <pc:sldMasterMk cId="0" sldId="2147483657"/>
              <pc:sldLayoutMk cId="3732475092" sldId="2147483661"/>
              <ac:spMk id="4" creationId="{D855B732-5835-40D6-B37F-F891A3C191CE}"/>
            </ac:spMkLst>
          </pc:spChg>
          <pc:spChg chg="add mod">
            <ac:chgData name="Jon Rosdahl" userId="2820f357-2dd4-4127-8713-e0bfde0fd756" providerId="ADAL" clId="{C5E04A65-30B2-4658-BB9E-0F8A51F58DEC}" dt="2021-07-09T21:09:58.304" v="29"/>
            <ac:spMkLst>
              <pc:docMk/>
              <pc:sldMasterMk cId="0" sldId="2147483657"/>
              <pc:sldLayoutMk cId="3732475092" sldId="2147483661"/>
              <ac:spMk id="5" creationId="{5DA94B2B-9171-478E-A35A-A033F6B315E9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14.001" v="34"/>
          <pc:sldLayoutMkLst>
            <pc:docMk/>
            <pc:sldMasterMk cId="0" sldId="2147483657"/>
            <pc:sldLayoutMk cId="2113054147" sldId="2147483662"/>
          </pc:sldLayoutMkLst>
          <pc:spChg chg="add mod">
            <ac:chgData name="Jon Rosdahl" userId="2820f357-2dd4-4127-8713-e0bfde0fd756" providerId="ADAL" clId="{C5E04A65-30B2-4658-BB9E-0F8A51F58DEC}" dt="2021-07-09T21:10:14.001" v="34"/>
            <ac:spMkLst>
              <pc:docMk/>
              <pc:sldMasterMk cId="0" sldId="2147483657"/>
              <pc:sldLayoutMk cId="2113054147" sldId="2147483662"/>
              <ac:spMk id="5" creationId="{D9D600F0-2284-434B-9D05-7992C8CE60F6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19.364" v="35"/>
          <pc:sldLayoutMkLst>
            <pc:docMk/>
            <pc:sldMasterMk cId="0" sldId="2147483657"/>
            <pc:sldLayoutMk cId="1944421237" sldId="2147483663"/>
          </pc:sldLayoutMkLst>
          <pc:spChg chg="add mod">
            <ac:chgData name="Jon Rosdahl" userId="2820f357-2dd4-4127-8713-e0bfde0fd756" providerId="ADAL" clId="{C5E04A65-30B2-4658-BB9E-0F8A51F58DEC}" dt="2021-07-09T21:10:19.364" v="35"/>
            <ac:spMkLst>
              <pc:docMk/>
              <pc:sldMasterMk cId="0" sldId="2147483657"/>
              <pc:sldLayoutMk cId="1944421237" sldId="2147483663"/>
              <ac:spMk id="7" creationId="{767F41A5-58C1-4124-BFD7-8B4D7A9EF86C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23.027" v="36"/>
          <pc:sldLayoutMkLst>
            <pc:docMk/>
            <pc:sldMasterMk cId="0" sldId="2147483657"/>
            <pc:sldLayoutMk cId="2491247701" sldId="2147483664"/>
          </pc:sldLayoutMkLst>
          <pc:spChg chg="add mod">
            <ac:chgData name="Jon Rosdahl" userId="2820f357-2dd4-4127-8713-e0bfde0fd756" providerId="ADAL" clId="{C5E04A65-30B2-4658-BB9E-0F8A51F58DEC}" dt="2021-07-09T21:10:23.027" v="36"/>
            <ac:spMkLst>
              <pc:docMk/>
              <pc:sldMasterMk cId="0" sldId="2147483657"/>
              <pc:sldLayoutMk cId="2491247701" sldId="2147483664"/>
              <ac:spMk id="3" creationId="{69A46819-A63A-4499-BA23-DDD70CEFACC0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26.785" v="37"/>
          <pc:sldLayoutMkLst>
            <pc:docMk/>
            <pc:sldMasterMk cId="0" sldId="2147483657"/>
            <pc:sldLayoutMk cId="974679704" sldId="2147483665"/>
          </pc:sldLayoutMkLst>
          <pc:spChg chg="add mod">
            <ac:chgData name="Jon Rosdahl" userId="2820f357-2dd4-4127-8713-e0bfde0fd756" providerId="ADAL" clId="{C5E04A65-30B2-4658-BB9E-0F8A51F58DEC}" dt="2021-07-09T21:10:26.785" v="37"/>
            <ac:spMkLst>
              <pc:docMk/>
              <pc:sldMasterMk cId="0" sldId="2147483657"/>
              <pc:sldLayoutMk cId="974679704" sldId="2147483665"/>
              <ac:spMk id="2" creationId="{F552ADB4-DACA-498E-9676-69236FBE6B84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34.632" v="38"/>
          <pc:sldLayoutMkLst>
            <pc:docMk/>
            <pc:sldMasterMk cId="0" sldId="2147483657"/>
            <pc:sldLayoutMk cId="1700748998" sldId="2147483666"/>
          </pc:sldLayoutMkLst>
          <pc:spChg chg="add mod">
            <ac:chgData name="Jon Rosdahl" userId="2820f357-2dd4-4127-8713-e0bfde0fd756" providerId="ADAL" clId="{C5E04A65-30B2-4658-BB9E-0F8A51F58DEC}" dt="2021-07-09T21:10:34.632" v="38"/>
            <ac:spMkLst>
              <pc:docMk/>
              <pc:sldMasterMk cId="0" sldId="2147483657"/>
              <pc:sldLayoutMk cId="1700748998" sldId="2147483666"/>
              <ac:spMk id="5" creationId="{14949D57-2E57-4FE6-A38A-C58CA18169A1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38.208" v="39"/>
          <pc:sldLayoutMkLst>
            <pc:docMk/>
            <pc:sldMasterMk cId="0" sldId="2147483657"/>
            <pc:sldLayoutMk cId="2359377462" sldId="2147483667"/>
          </pc:sldLayoutMkLst>
          <pc:spChg chg="add mod">
            <ac:chgData name="Jon Rosdahl" userId="2820f357-2dd4-4127-8713-e0bfde0fd756" providerId="ADAL" clId="{C5E04A65-30B2-4658-BB9E-0F8A51F58DEC}" dt="2021-07-09T21:10:38.208" v="39"/>
            <ac:spMkLst>
              <pc:docMk/>
              <pc:sldMasterMk cId="0" sldId="2147483657"/>
              <pc:sldLayoutMk cId="2359377462" sldId="2147483667"/>
              <ac:spMk id="5" creationId="{F1805393-D773-4755-A8B0-143870CDFBD5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43.709" v="40"/>
          <pc:sldLayoutMkLst>
            <pc:docMk/>
            <pc:sldMasterMk cId="0" sldId="2147483657"/>
            <pc:sldLayoutMk cId="4179689456" sldId="2147483668"/>
          </pc:sldLayoutMkLst>
          <pc:spChg chg="add mod">
            <ac:chgData name="Jon Rosdahl" userId="2820f357-2dd4-4127-8713-e0bfde0fd756" providerId="ADAL" clId="{C5E04A65-30B2-4658-BB9E-0F8A51F58DEC}" dt="2021-07-09T21:10:43.709" v="40"/>
            <ac:spMkLst>
              <pc:docMk/>
              <pc:sldMasterMk cId="0" sldId="2147483657"/>
              <pc:sldLayoutMk cId="4179689456" sldId="2147483668"/>
              <ac:spMk id="4" creationId="{D3DA5E73-BD99-4648-AA64-4843864E0EC7}"/>
            </ac:spMkLst>
          </pc:spChg>
        </pc:sldLayoutChg>
        <pc:sldLayoutChg chg="addSp modSp">
          <pc:chgData name="Jon Rosdahl" userId="2820f357-2dd4-4127-8713-e0bfde0fd756" providerId="ADAL" clId="{C5E04A65-30B2-4658-BB9E-0F8A51F58DEC}" dt="2021-07-09T21:10:47.200" v="41"/>
          <pc:sldLayoutMkLst>
            <pc:docMk/>
            <pc:sldMasterMk cId="0" sldId="2147483657"/>
            <pc:sldLayoutMk cId="3700524885" sldId="2147483669"/>
          </pc:sldLayoutMkLst>
          <pc:spChg chg="add mod">
            <ac:chgData name="Jon Rosdahl" userId="2820f357-2dd4-4127-8713-e0bfde0fd756" providerId="ADAL" clId="{C5E04A65-30B2-4658-BB9E-0F8A51F58DEC}" dt="2021-07-09T21:10:47.200" v="41"/>
            <ac:spMkLst>
              <pc:docMk/>
              <pc:sldMasterMk cId="0" sldId="2147483657"/>
              <pc:sldLayoutMk cId="3700524885" sldId="2147483669"/>
              <ac:spMk id="4" creationId="{11F2D54A-C959-40C6-9A99-7AAF7634B4FD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89D638-D155-4AC8-B4CB-ADCBEAE998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March 2021</a:t>
            </a:r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0181EA9-841D-4D8A-86F7-B6024F685C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July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21636DB1-5377-46EA-9DA5-3864BEDDAC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EC-21/0090r1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029FF729-0C68-4D60-9A28-C411B26D0F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29CC0-0CD8-41A9-851B-3CEA81683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1E2E4F-2A9D-4D50-9F70-FC71C9963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March 2021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03B00FB-9ED1-4B0E-BB5C-93EB2ADD2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July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371FB6D-B5E7-40D0-B6EE-62BBBB2600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EBF9A24-2FA4-4A0F-8092-9836DEDECD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DDC0B3E9-1E07-411C-A0BD-A081BCB13B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EC-21/0090r1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9D0CAEA-80D8-4C6A-94FE-3B2B8FB3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4FDFDE-EE6A-4525-B0D7-A089E73B7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760FB-00C3-4169-BFFB-3E0FDB0B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57628-E122-4AB7-B5C3-A6B63AEFF05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21AD0FBB-0F85-4301-B960-6A4432FF37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AB1125-66C1-4FE8-95D4-771F293EC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8E4F-BDCE-4C3D-B8FE-3B15E2C86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July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32275-54AE-469C-BD56-5EE49A0242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IEEE 802 EC-21/0090r1</a:t>
            </a:r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A5ADBD0A-3C7A-497C-9EAC-A9206A60B57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potential penalty $190,462.13  to (Sept 8)</a:t>
            </a:r>
          </a:p>
          <a:p>
            <a:r>
              <a:rPr lang="en-US" dirty="0"/>
              <a:t>Sept 9 to arrival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IEEE 802 EC-21/0090r1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065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30 days in advance of the Plenary Session.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July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F0F5CE-7338-40F2-ACE4-729DF11D09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IEEE 802 EC-21/0090r1</a:t>
            </a:r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074634C-E6A2-44CC-BA0F-F40C76A95D6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4719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A462EB08-8E69-4532-A6B8-1DED1856E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C9E6368E-1365-4004-91FD-3281246E6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" y="18259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45B8AC-BDC0-427E-9D0B-11C5C34D9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E28D4C41-3B45-4414-B938-9EB0EC9DE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34C3AF49-F3E4-4BE5-971D-1A617D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D4D72BE-FC55-42DF-AB5D-530A373B2913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A11882AF-A13F-477F-A53D-B4933385615B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6EBE923E-4B5C-49CB-B32F-90A20A573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A6A81F0C-D313-4BC9-BCA0-4276E7B25E0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2812B173-28EC-4F01-BA70-495DE87B73B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B9F10E0F-AFCF-43CB-9B14-8EEEE79BE5D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9">
            <a:extLst>
              <a:ext uri="{FF2B5EF4-FFF2-40B4-BE49-F238E27FC236}">
                <a16:creationId xmlns:a16="http://schemas.microsoft.com/office/drawing/2014/main" id="{8D43B011-15F1-4DD2-8D98-64EE9761B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336" y="6553684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July Electronic Plenary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0C10EEF-8B9F-49A0-9B76-4316D5A62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32F-CC60-405B-A1E1-30C83837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A7129-06F6-4C4F-9725-11FB742F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D3DA5E73-BD99-4648-AA64-4843864E0E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C1199-4522-4E3F-95F9-959238962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93DF-9A64-4E0F-96BD-35B4A4FC4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11F2D54A-C959-40C6-9A99-7AAF7634B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5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F7E6-D6A1-40EF-B15E-DB30AEC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52D5-5F15-4A13-8F8F-9D04E024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DCB5D052-7A74-4BE9-8082-D5516B770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978-D5B9-4678-817A-7E6F8A05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5CCD0-3937-40A3-B39A-48C513840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5DA94B2B-9171-478E-A35A-A033F6B31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FE44-2104-45AE-BB40-7E68CC7B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EEC3-9D72-41A0-BCAB-2DFD53D41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E0CB-6124-442B-B261-10902C10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D9D600F0-2284-434B-9D05-7992C8CE6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80B-EA55-4D8A-B62F-D479EAA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FD1DB-F511-46DD-B069-7E98508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3DD79-BC5D-4BCA-90FC-2D3B22EC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EDBEC-DD91-45C8-81B3-316544E1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6CA64-2BCE-4A5F-B8B9-B1FF891DC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767F41A5-58C1-4124-BFD7-8B4D7A9EF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AC46-0A11-4F91-8B75-5FF6861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69A46819-A63A-4499-BA23-DDD70CEFA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4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52ADB4-DACA-498E-9676-69236FBE6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561C-B44D-4354-BA35-7EC7C11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4184D-A145-4FD0-9EEB-BD1DE85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3BBB-1635-4E3A-8F0F-92C7316B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14949D57-2E57-4FE6-A38A-C58CA1816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8AF8-294D-4FF1-93A7-5FD95FB3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4B33AB-6714-4543-B546-739735157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EA5A5-78EB-4D99-B678-419FE95F3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F1805393-D773-4755-A8B0-143870CDF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7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975C83E-9EA5-4BC6-95DA-8B52CEFC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3C260FE2-ACB6-43B4-85DD-98CD6A91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D91951BA-D5D9-4DE3-B54F-D2F7DBF82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A1FCC9CA-7BB6-47B5-B874-6F9E69E70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12587259-9EEE-49BB-B85C-F2564BE7A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57CCB530-8D1C-4014-A41E-EAED794A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E219E338-5B37-422A-9B4D-24AA9621B3E0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574E94E2-9213-4AD7-B295-229AF25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5366" y="656828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July Electronic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6BFC095C-823B-4477-980D-17AB9E30D6B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8D738049-EAE9-4503-AF64-7DE33974E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E76B1876-B1A4-4440-8FCD-B33E693832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D023831-7692-4677-99FD-985886707A5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C8618269-D59A-4AC0-8599-95D0A64B4B7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CCF8DA-247A-4F4A-BBF2-2493F0356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IEEE 802 EC-21/90r1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FE15E3-F5C6-498B-9B82-F59249D3E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1" y="-1585"/>
            <a:ext cx="1678861" cy="274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July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76-00-00EC-2021-july-tutorial-request-form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153-00-00EC-802-1121-vancouver-bc-canada-plenary-statu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0948B0E1-BAA4-49D0-A37F-82FE0A7377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IEEE 802 Executive Secretary Report for 2021 July Electronic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2834A5A-E28D-425D-A796-166E3C7927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15243-BB36-41A4-847A-089D1AC49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225" y="6566936"/>
            <a:ext cx="1958975" cy="277812"/>
          </a:xfrm>
        </p:spPr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F7D6F8-48AA-4636-A42C-040135F9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Commitments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5AF10C-4BC2-40B6-91C9-8E8453FD0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10298"/>
              </p:ext>
            </p:extLst>
          </p:nvPr>
        </p:nvGraphicFramePr>
        <p:xfrm>
          <a:off x="685800" y="1295401"/>
          <a:ext cx="7696201" cy="5342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662">
                  <a:extLst>
                    <a:ext uri="{9D8B030D-6E8A-4147-A177-3AD203B41FA5}">
                      <a16:colId xmlns:a16="http://schemas.microsoft.com/office/drawing/2014/main" val="155047079"/>
                    </a:ext>
                  </a:extLst>
                </a:gridCol>
                <a:gridCol w="1114662">
                  <a:extLst>
                    <a:ext uri="{9D8B030D-6E8A-4147-A177-3AD203B41FA5}">
                      <a16:colId xmlns:a16="http://schemas.microsoft.com/office/drawing/2014/main" val="2806417279"/>
                    </a:ext>
                  </a:extLst>
                </a:gridCol>
                <a:gridCol w="5466877">
                  <a:extLst>
                    <a:ext uri="{9D8B030D-6E8A-4147-A177-3AD203B41FA5}">
                      <a16:colId xmlns:a16="http://schemas.microsoft.com/office/drawing/2014/main" val="1385551013"/>
                    </a:ext>
                  </a:extLst>
                </a:gridCol>
              </a:tblGrid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Hyatt Regency Vancouver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64285613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Buena Vista Palace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498776009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Sheraton Le Centre Montreal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3856381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Marriott Marquis Queen’s Park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5733638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054716456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Estrel Berlin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47523802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Hawaiian Village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89909086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Denver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72814681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Sheraton Le Centre Montreal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0397970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Marriott Marquis Queen’s Park  -- TBC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3210694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035566069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Marriott Madrid Auditorium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199287073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November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19571393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Chicago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11990961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33429603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2739787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7684139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5172382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Hawaiian Village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341488531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A9018C-4214-4470-9D8C-AEDC79126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39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8C40C7-3D10-497B-AD61-5B9AA5FB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8.043 – Executive Secretary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57F7E1-574B-4A20-87EB-7B49FF134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Deferred.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FE5B58-E23E-418F-AF2F-13FF796F1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6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8.06 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sz="2400" dirty="0"/>
              <a:t>August 3, 2021</a:t>
            </a:r>
          </a:p>
          <a:p>
            <a:r>
              <a:rPr lang="en-US" sz="2400" dirty="0"/>
              <a:t>September 7, 2021</a:t>
            </a:r>
          </a:p>
          <a:p>
            <a:r>
              <a:rPr lang="en-US" sz="2400" dirty="0"/>
              <a:t>October 5, 2021</a:t>
            </a:r>
          </a:p>
          <a:p>
            <a:r>
              <a:rPr lang="en-US" sz="2400" dirty="0"/>
              <a:t>November 2, 2021</a:t>
            </a:r>
          </a:p>
          <a:p>
            <a:endParaRPr lang="en-US" sz="2400" dirty="0"/>
          </a:p>
          <a:p>
            <a:r>
              <a:rPr lang="en-US" sz="2400" dirty="0"/>
              <a:t>Call Time: </a:t>
            </a:r>
            <a:r>
              <a:rPr lang="en-US" sz="2000" dirty="0"/>
              <a:t>3:00 PM - 5:00 PM Tuesday, (UTC-04:00) Eastern Time (US &amp; Canada)</a:t>
            </a:r>
          </a:p>
          <a:p>
            <a:r>
              <a:rPr lang="en-US" sz="2000" dirty="0"/>
              <a:t>Recurrence: Occurs the first Tuesday of every month effective 4/6/2021 until 12/7/2021 from 7:00 PM to 9:00 PM, (UTC+00:00) Monrovia, Reykjavik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23F26B-067D-4EBB-A432-E38C1FE8B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6A4-908E-4FA0-BD93-01C0DC1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8.07 Call for Tutorials for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EE7F-D148-4722-88EB-C5D46D3C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435975" cy="52117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Tutorials may be held electronic: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In person Tutorials:</a:t>
            </a: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Tutorial Request form: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Generic: </a:t>
            </a:r>
            <a:r>
              <a:rPr lang="en-US" sz="1600" kern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http://www.ieee802.org/802_tutorials/802_Tutorial_Request_Form.doc</a:t>
            </a:r>
            <a:r>
              <a:rPr lang="en-US" sz="1600" kern="0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July specific</a:t>
            </a:r>
            <a:r>
              <a:rPr lang="en-US" sz="1600" kern="0" dirty="0">
                <a:solidFill>
                  <a:schemeClr val="accent2"/>
                </a:solidFill>
              </a:rPr>
              <a:t>: </a:t>
            </a:r>
            <a:r>
              <a:rPr lang="en-US" sz="1600" kern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https://mentor.ieee.org/802-ec/dcn/21/ec-21-0076-00-00EC-2021-july-tutorial-request-form.docx</a:t>
            </a:r>
            <a:endParaRPr lang="en-US" sz="1600" kern="0" dirty="0">
              <a:solidFill>
                <a:schemeClr val="accent2"/>
              </a:solidFill>
            </a:endParaRPr>
          </a:p>
          <a:p>
            <a:pPr lvl="1"/>
            <a:endParaRPr lang="en-US" sz="16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 As a reminder, please refer to Chair's Guidelines section 2.5 Tutorials for the logistics for participating in sponsoring/presenting a Tutorial.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Note that Tutorial times are limited to 80 minutes with 10 minutes to allow for presenters to setup and depart.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All requests for Tutorials must be made by </a:t>
            </a:r>
            <a:r>
              <a:rPr lang="en-US" sz="2000" kern="0" dirty="0">
                <a:solidFill>
                  <a:srgbClr val="000000"/>
                </a:solidFill>
                <a:highlight>
                  <a:srgbClr val="FFFF00"/>
                </a:highlight>
              </a:rPr>
              <a:t>21 September 2021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266A29-85EF-43B8-A203-244E3A210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0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73B0318-CEEE-4015-9EFE-A3C442A2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IEEE 802 EC Opening Plenary</a:t>
            </a:r>
            <a:br>
              <a:rPr lang="en-US" sz="4800" dirty="0"/>
            </a:br>
            <a:r>
              <a:rPr lang="en-US" sz="4800" dirty="0"/>
              <a:t>July 9, 2021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ED1AA34-7257-46CE-9D71-2BC5E7A58C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Item:</a:t>
            </a:r>
          </a:p>
          <a:p>
            <a:pPr lvl="1"/>
            <a:r>
              <a:rPr lang="en-US" dirty="0"/>
              <a:t>6.02 Current / Future venues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7221B9-41CD-4120-A531-59BC5E5D4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871664" cy="274636"/>
          </a:xfrm>
        </p:spPr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0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FCF31C-4DFD-46F2-968B-02B0C27E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Current / Future venues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596886-E2B6-4A49-BC67-80AC28FB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5211762"/>
          </a:xfrm>
        </p:spPr>
        <p:txBody>
          <a:bodyPr/>
          <a:lstStyle/>
          <a:p>
            <a:pPr lvl="1"/>
            <a:r>
              <a:rPr lang="en-US" sz="2400" dirty="0"/>
              <a:t>2021-11 – Vancouver, Canada </a:t>
            </a:r>
          </a:p>
          <a:p>
            <a:pPr lvl="2"/>
            <a:r>
              <a:rPr lang="en-US" sz="2000" strike="sngStrike" dirty="0"/>
              <a:t>Go/No Go decision will be July 9</a:t>
            </a:r>
            <a:r>
              <a:rPr lang="en-US" sz="2000" strike="sngStrike" baseline="30000" dirty="0"/>
              <a:t>th</a:t>
            </a:r>
            <a:r>
              <a:rPr lang="en-US" sz="2000" strike="sngStrike" dirty="0"/>
              <a:t> (or July 23</a:t>
            </a:r>
            <a:r>
              <a:rPr lang="en-US" sz="2000" strike="sngStrike" baseline="30000" dirty="0"/>
              <a:t>th</a:t>
            </a:r>
            <a:r>
              <a:rPr lang="en-US" sz="2000" strike="sngStrike" dirty="0"/>
              <a:t>)</a:t>
            </a:r>
          </a:p>
          <a:p>
            <a:pPr lvl="2"/>
            <a:r>
              <a:rPr lang="en-US" sz="2000" dirty="0"/>
              <a:t>Status update on Vancouver – </a:t>
            </a:r>
          </a:p>
          <a:p>
            <a:pPr lvl="3"/>
            <a:r>
              <a:rPr lang="en-US" sz="1800" dirty="0"/>
              <a:t>See doc EC 802-21/153r0:</a:t>
            </a:r>
          </a:p>
          <a:p>
            <a:pPr lvl="4"/>
            <a:r>
              <a:rPr lang="en-US" sz="1600" dirty="0">
                <a:hlinkClick r:id="rId3"/>
              </a:rPr>
              <a:t>https://mentor.ieee.org/802-ec/dcn/21/ec-21-0153-00-00EC-802-1121-vancouver-bc-canada-plenary-status.pptx</a:t>
            </a:r>
            <a:r>
              <a:rPr lang="en-US" sz="1600" dirty="0"/>
              <a:t> </a:t>
            </a:r>
          </a:p>
          <a:p>
            <a:pPr lvl="2"/>
            <a:r>
              <a:rPr lang="en-US" sz="2000" dirty="0"/>
              <a:t> in contact with hotel representatives– </a:t>
            </a:r>
          </a:p>
          <a:p>
            <a:pPr lvl="3"/>
            <a:r>
              <a:rPr lang="en-US" sz="1800" dirty="0"/>
              <a:t>Worked with hotel for extension of next penalty deadline.</a:t>
            </a:r>
          </a:p>
          <a:p>
            <a:pPr lvl="4"/>
            <a:r>
              <a:rPr lang="en-US" sz="1800" dirty="0"/>
              <a:t>“extend your group’s current cancellation tier below to September 8, 2021, and the last tier will start September 9, 2021, to arrival (November 10, 2021).”</a:t>
            </a:r>
          </a:p>
          <a:p>
            <a:pPr lvl="3"/>
            <a:r>
              <a:rPr lang="en-US" sz="1800" dirty="0">
                <a:solidFill>
                  <a:srgbClr val="0070C0"/>
                </a:solidFill>
              </a:rPr>
              <a:t>This moves the start of Potential Penalty of CAD$380,924.25. Current Liquid Damages are CAD$190,462.13</a:t>
            </a:r>
          </a:p>
          <a:p>
            <a:pPr lvl="3"/>
            <a:r>
              <a:rPr lang="en-US" sz="1800" dirty="0">
                <a:solidFill>
                  <a:srgbClr val="0070C0"/>
                </a:solidFill>
              </a:rPr>
              <a:t>Only applies if we cancel for non-exceptional reasons.</a:t>
            </a:r>
          </a:p>
          <a:p>
            <a:pPr lvl="2"/>
            <a:r>
              <a:rPr lang="en-US" sz="2000" dirty="0">
                <a:solidFill>
                  <a:srgbClr val="FF0000"/>
                </a:solidFill>
              </a:rPr>
              <a:t>Request to Change Go/No Go to Sept 7</a:t>
            </a:r>
            <a:r>
              <a:rPr lang="en-US" sz="2000" baseline="30000" dirty="0">
                <a:solidFill>
                  <a:srgbClr val="FF0000"/>
                </a:solidFill>
              </a:rPr>
              <a:t>th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620A8D-D51A-4723-90BF-CB3061815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7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8F91-38D9-427C-82E3-E78FE8B02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E6FF-8C6E-4144-A0F7-8C92FDCA5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pPr lvl="1"/>
            <a:r>
              <a:rPr lang="en-US" sz="2400" dirty="0"/>
              <a:t>2022-03 – Disney Springs Hilton</a:t>
            </a:r>
          </a:p>
          <a:p>
            <a:pPr lvl="2"/>
            <a:r>
              <a:rPr lang="en-US" sz="2000" dirty="0"/>
              <a:t>Contract executed – (802Fin-19/47r0)</a:t>
            </a:r>
          </a:p>
          <a:p>
            <a:pPr lvl="2"/>
            <a:r>
              <a:rPr lang="en-US" sz="2000" dirty="0"/>
              <a:t>Start more contacting in July</a:t>
            </a:r>
          </a:p>
          <a:p>
            <a:pPr lvl="2"/>
            <a:r>
              <a:rPr lang="en-US" sz="2000" dirty="0"/>
              <a:t>Go/No Go Decision about November 2nd</a:t>
            </a:r>
          </a:p>
          <a:p>
            <a:pPr lvl="1" fontAlgn="ctr"/>
            <a:r>
              <a:rPr lang="en-US" sz="2400" dirty="0"/>
              <a:t>2022-07   - Sheraton Le Centre Montreal </a:t>
            </a:r>
          </a:p>
          <a:p>
            <a:pPr lvl="2" fontAlgn="ctr"/>
            <a:r>
              <a:rPr lang="en-US" sz="2000" dirty="0"/>
              <a:t>Contract executed (802Fin-18/24r0)</a:t>
            </a:r>
          </a:p>
          <a:p>
            <a:pPr lvl="1" fontAlgn="ctr"/>
            <a:r>
              <a:rPr lang="en-US" sz="2400" dirty="0"/>
              <a:t>2022-11     - Marriott Marquis Queen’s Park </a:t>
            </a:r>
          </a:p>
          <a:p>
            <a:pPr lvl="2" fontAlgn="ctr"/>
            <a:r>
              <a:rPr lang="en-US" sz="2000" dirty="0"/>
              <a:t>Replacement for 2020-11</a:t>
            </a:r>
          </a:p>
          <a:p>
            <a:pPr lvl="2" fontAlgn="ctr"/>
            <a:r>
              <a:rPr lang="en-US" sz="2000" dirty="0"/>
              <a:t>Executed end of April (802Fin-21/21r0).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27FBC-745D-45A6-9C4E-2711FACAC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69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4E930-24FD-4BAB-9430-7B7A82E3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Contracts in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45C24-0E8F-4EB1-AE02-AE856A68B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r>
              <a:rPr lang="en-US" dirty="0"/>
              <a:t>2024-03 Hyatt Regency Denver</a:t>
            </a:r>
          </a:p>
          <a:p>
            <a:pPr lvl="1"/>
            <a:r>
              <a:rPr lang="en-US" dirty="0"/>
              <a:t>Rebooking from 2021 March </a:t>
            </a:r>
          </a:p>
          <a:p>
            <a:pPr lvl="1"/>
            <a:r>
              <a:rPr lang="en-US" dirty="0"/>
              <a:t>Executed end of June.</a:t>
            </a:r>
          </a:p>
          <a:p>
            <a:r>
              <a:rPr lang="en-US" dirty="0"/>
              <a:t>2024-07 Sheraton Montreal</a:t>
            </a:r>
          </a:p>
          <a:p>
            <a:pPr lvl="1"/>
            <a:r>
              <a:rPr lang="en-US" dirty="0"/>
              <a:t>Contract negotiations stalled with COVID.</a:t>
            </a:r>
          </a:p>
          <a:p>
            <a:pPr lvl="1"/>
            <a:r>
              <a:rPr lang="en-US" dirty="0"/>
              <a:t>Need to complete</a:t>
            </a:r>
          </a:p>
          <a:p>
            <a:r>
              <a:rPr lang="en-US" dirty="0"/>
              <a:t>2024-11 – Tentatively looking at Bangkok, but Face to Face Events and Mtg Events are proposing other possible venues.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EE2BF-435D-4084-AF54-C960B2924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5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B38EC-4B78-4BBA-AA5A-DB57B8CE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2023-07 Berlin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6A9A2-EFF1-4BE9-9883-E4A80C953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Estrel</a:t>
            </a:r>
            <a:r>
              <a:rPr lang="en-US" dirty="0"/>
              <a:t> Berlin is in the process of completing the contract processing.</a:t>
            </a:r>
          </a:p>
          <a:p>
            <a:r>
              <a:rPr lang="en-US" dirty="0"/>
              <a:t>Contract is two parts and requiring 2 processing reviews for tax/legal.  </a:t>
            </a:r>
          </a:p>
          <a:p>
            <a:r>
              <a:rPr lang="en-US" dirty="0"/>
              <a:t>Contracts are with IEEE Legal review now.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A2C2F2-4517-4EB6-859A-A0232EA85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3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F7D6F8-48AA-4636-A42C-040135F9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Commitments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5AF10C-4BC2-40B6-91C9-8E8453FD0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97181"/>
              </p:ext>
            </p:extLst>
          </p:nvPr>
        </p:nvGraphicFramePr>
        <p:xfrm>
          <a:off x="685800" y="1295400"/>
          <a:ext cx="7772400" cy="5350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5698">
                  <a:extLst>
                    <a:ext uri="{9D8B030D-6E8A-4147-A177-3AD203B41FA5}">
                      <a16:colId xmlns:a16="http://schemas.microsoft.com/office/drawing/2014/main" val="155047079"/>
                    </a:ext>
                  </a:extLst>
                </a:gridCol>
                <a:gridCol w="1125698">
                  <a:extLst>
                    <a:ext uri="{9D8B030D-6E8A-4147-A177-3AD203B41FA5}">
                      <a16:colId xmlns:a16="http://schemas.microsoft.com/office/drawing/2014/main" val="2806417279"/>
                    </a:ext>
                  </a:extLst>
                </a:gridCol>
                <a:gridCol w="5521004">
                  <a:extLst>
                    <a:ext uri="{9D8B030D-6E8A-4147-A177-3AD203B41FA5}">
                      <a16:colId xmlns:a16="http://schemas.microsoft.com/office/drawing/2014/main" val="1385551013"/>
                    </a:ext>
                  </a:extLst>
                </a:gridCol>
              </a:tblGrid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Hyatt Regency Vancouver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642856138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Buena Vista Palace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498776009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Sheraton Le Centre Montreal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38563818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Marriott Marquis Queen’s Park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57336388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054716456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Estrel Berlin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475238027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Hawaiian Village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89909086"/>
                  </a:ext>
                </a:extLst>
              </a:tr>
              <a:tr h="2891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Denver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72814681"/>
                  </a:ext>
                </a:extLst>
              </a:tr>
              <a:tr h="137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Sheraton Le Centre Montreal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03979707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Marriott Marquis Queen’s Park  -- TBC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32106944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035566069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Marriott Madrid Auditorium 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199287073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November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19571393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Chicago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11990961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334296034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27397877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76841394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51723828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Hawaiian Village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341488531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878254-4B04-4E6A-8DFC-C567FFB75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2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3228-6790-4A8C-96FD-9149FA3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06939-3EF2-416A-886A-C61AD3D20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131175" cy="5111749"/>
          </a:xfrm>
        </p:spPr>
        <p:txBody>
          <a:bodyPr/>
          <a:lstStyle/>
          <a:p>
            <a:r>
              <a:rPr lang="en-US" dirty="0"/>
              <a:t>For the 2021 July Electronic Plenary, a request is made for each WG to conduct  a </a:t>
            </a:r>
            <a:r>
              <a:rPr lang="en-US" dirty="0" err="1"/>
              <a:t>strawpoll</a:t>
            </a:r>
            <a:r>
              <a:rPr lang="en-US" dirty="0"/>
              <a:t> with the following question:</a:t>
            </a:r>
          </a:p>
          <a:p>
            <a:pPr lvl="1"/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Will you attend the 2021 November IEEE 802 Plenary if held in-person at the Hyatt Regency Vancouver in Vancouver, Canada Nov 14-19, 2021?</a:t>
            </a:r>
          </a:p>
          <a:p>
            <a:pPr lvl="2"/>
            <a:r>
              <a:rPr lang="en-US" dirty="0"/>
              <a:t>Yes or No</a:t>
            </a:r>
          </a:p>
          <a:p>
            <a:pPr marL="914400" lvl="2" indent="0">
              <a:buNone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2"/>
            <a:r>
              <a:rPr lang="en-US" dirty="0"/>
              <a:t>Please report the result</a:t>
            </a:r>
          </a:p>
          <a:p>
            <a:pPr lvl="2"/>
            <a:r>
              <a:rPr lang="en-US" dirty="0"/>
              <a:t>if you choose to ask a different question, please include the question in your result report.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B3820-6A0B-4560-9525-00ED4CE75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7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682BE1-3EDF-48FC-B5E1-1497525B4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IEEE 802 EC Closing Plenary </a:t>
            </a:r>
            <a:br>
              <a:rPr lang="en-US" sz="4800" dirty="0"/>
            </a:br>
            <a:r>
              <a:rPr lang="en-US" sz="4800" dirty="0"/>
              <a:t>July 23</a:t>
            </a:r>
            <a:r>
              <a:rPr lang="en-US" sz="4800" baseline="30000" dirty="0"/>
              <a:t>th</a:t>
            </a:r>
            <a:r>
              <a:rPr lang="en-US" sz="4800" dirty="0"/>
              <a:t>, 2021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9A5DC2-71BD-4334-BCA7-1A5306B9B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887537"/>
          </a:xfrm>
        </p:spPr>
        <p:txBody>
          <a:bodyPr/>
          <a:lstStyle/>
          <a:p>
            <a:r>
              <a:rPr lang="en-US" dirty="0"/>
              <a:t>4 items:</a:t>
            </a:r>
          </a:p>
          <a:p>
            <a:pPr lvl="1"/>
            <a:r>
              <a:rPr lang="en-US" dirty="0"/>
              <a:t>4.03 – Future Venues</a:t>
            </a:r>
          </a:p>
          <a:p>
            <a:pPr lvl="1"/>
            <a:r>
              <a:rPr lang="en-US" strike="sngStrike" dirty="0"/>
              <a:t>8.043 – Executive Secretary Report</a:t>
            </a:r>
          </a:p>
          <a:p>
            <a:pPr lvl="1"/>
            <a:r>
              <a:rPr lang="en-US" dirty="0"/>
              <a:t>8.06  -- Monthly 802 EC Telecons</a:t>
            </a:r>
          </a:p>
          <a:p>
            <a:pPr lvl="1"/>
            <a:r>
              <a:rPr lang="en-US" dirty="0"/>
              <a:t>8.07  -- Call for Tutorials for November</a:t>
            </a:r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1661530-D440-4D98-B22C-BA4611E39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871664" cy="274636"/>
          </a:xfrm>
        </p:spPr>
        <p:txBody>
          <a:bodyPr/>
          <a:lstStyle/>
          <a:p>
            <a:r>
              <a:rPr lang="en-US"/>
              <a:t>IEEE 802 EC-21/90r1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6519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BF475B-5401-4EDA-A8C1-AB87F7AC068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70FF75-E403-4997-99A6-8633813EB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6F03FF-A771-48EB-BD96-F64AB8036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5097</TotalTime>
  <Words>973</Words>
  <Application>Microsoft Office PowerPoint</Application>
  <PresentationFormat>On-screen Show (4:3)</PresentationFormat>
  <Paragraphs>222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Title slide</vt:lpstr>
      <vt:lpstr>IEEE 802 Executive Secretary Report for 2021 July Electronic</vt:lpstr>
      <vt:lpstr>IEEE 802 EC Opening Plenary July 9, 2021</vt:lpstr>
      <vt:lpstr>6.02 Current / Future venues</vt:lpstr>
      <vt:lpstr>Future Venue Contract Status</vt:lpstr>
      <vt:lpstr>Contracts in process</vt:lpstr>
      <vt:lpstr>2023-07 Berlin</vt:lpstr>
      <vt:lpstr>Current Commitments</vt:lpstr>
      <vt:lpstr>Straw poll request</vt:lpstr>
      <vt:lpstr>IEEE 802 EC Closing Plenary  July 23th, 2021</vt:lpstr>
      <vt:lpstr>Current Commitments</vt:lpstr>
      <vt:lpstr>8.043 – Executive Secretary Report</vt:lpstr>
      <vt:lpstr>8.06 Monthly IEEE 802 EC Telecons</vt:lpstr>
      <vt:lpstr>8.07 Call for Tutorials for November</vt:lpstr>
    </vt:vector>
  </TitlesOfParts>
  <Company>Qualcomm Technologiy,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Executive Secretary-report-for-2021-March Electronic Plenary</dc:title>
  <dc:subject>IEEE 802 March  Electronic Plenary</dc:subject>
  <dc:creator>Jon Rosdahl</dc:creator>
  <cp:lastModifiedBy>Jon Rosdahl</cp:lastModifiedBy>
  <cp:revision>7</cp:revision>
  <dcterms:created xsi:type="dcterms:W3CDTF">2020-11-10T21:32:27Z</dcterms:created>
  <dcterms:modified xsi:type="dcterms:W3CDTF">2021-07-09T21:12:16Z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