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695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0" autoAdjust="0"/>
    <p:restoredTop sz="95488" autoAdjust="0"/>
  </p:normalViewPr>
  <p:slideViewPr>
    <p:cSldViewPr>
      <p:cViewPr varScale="1">
        <p:scale>
          <a:sx n="107" d="100"/>
          <a:sy n="107" d="100"/>
        </p:scale>
        <p:origin x="576" y="7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01 June 2021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ec-21-0117-00-00EC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#1: Use IMAT to log your attendance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#2: Please enable mute when you are not speaking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#3: Please use the Chat function to request being put in the queue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#4: Next 802 EC telecon 19:00-21:00 UTC Tuesday 03 August 2021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EC4-4D30-4A64-8A33-94101D622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566" y="257014"/>
            <a:ext cx="10363200" cy="1143000"/>
          </a:xfrm>
        </p:spPr>
        <p:txBody>
          <a:bodyPr/>
          <a:lstStyle/>
          <a:p>
            <a:r>
              <a:rPr lang="en-US" dirty="0"/>
              <a:t>3.08 802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0645-3C63-435D-8F05-2EAA1A691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10744200" cy="4114800"/>
          </a:xfrm>
        </p:spPr>
        <p:txBody>
          <a:bodyPr/>
          <a:lstStyle/>
          <a:p>
            <a:r>
              <a:rPr lang="en-US" sz="2400" dirty="0"/>
              <a:t>Next meeting: 1-2pm ET Tuesday 15 June 2021</a:t>
            </a:r>
          </a:p>
          <a:p>
            <a:r>
              <a:rPr lang="en-US" sz="2400" dirty="0"/>
              <a:t>Encourage participation on Restructuring 802 ad hoc topics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 Efficiency sub-ad hoc. 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BenR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next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Standards sub-ad hoc. 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GeoffT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ApurvaM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next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 Influence ad hoc.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TuncerB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JayH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volunteered to lead discussion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 sub-ad hoc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lead discussion on this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Coherence sub-ad hoc,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RogerM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lead discussion on this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JonR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lead Hybrid Meeting Evaluation sub-ad hoc discussion and report status at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capture the mission/purposed statement in the 802 Chair’s Guideline, with the direction that it be made publicly visible (e.g., on the www.ieee802.org home page).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7BE20-9B6F-4E98-8511-303B013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01 June 2021 Action item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248159</TotalTime>
  <Words>381</Words>
  <Application>Microsoft Office PowerPoint</Application>
  <PresentationFormat>Widescreen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Default Design</vt:lpstr>
      <vt:lpstr>IEEE 802 LMSC Executive Committee   01 June 2021 Electronic Meeting 19:00-21:00 UTC 15:00-17:00 ET  </vt:lpstr>
      <vt:lpstr>PowerPoint Presentation</vt:lpstr>
      <vt:lpstr>3.00 Chair’s Announcements</vt:lpstr>
      <vt:lpstr>3.08 802 Restructuring Ad Hoc update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3875</cp:revision>
  <cp:lastPrinted>2021-05-04T17:03:53Z</cp:lastPrinted>
  <dcterms:created xsi:type="dcterms:W3CDTF">2002-03-10T15:43:16Z</dcterms:created>
  <dcterms:modified xsi:type="dcterms:W3CDTF">2021-06-01T18:11:37Z</dcterms:modified>
</cp:coreProperties>
</file>