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6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ABCB-79CF-4EA9-9FFD-F295F9657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1EC724-C6FE-464C-AF2C-A5C3E42AEE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F6782-F989-467D-9D18-94F111B0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D4DD-C118-4A83-B365-D014C202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319C0-407E-4D72-8C7E-0CE20D296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2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CCBBF-6FAA-4C57-8143-D97F3F8C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5C173-380A-4177-9B37-4BE0C802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F80AA-A6C9-42E4-B026-E79A1ACD6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EA4AB-1426-4D81-856E-4447F2EB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8B7F7-B032-4B92-8A2F-C0BD6DBB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0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207C1-12A3-4FBA-86C2-E5DB252A8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251F3-BDF1-41F8-AAC1-B75CF70E0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D4FB3-1816-45D9-BB86-1E432EE4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64910-34B6-4F42-BE33-10D32D51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61812-889B-4E96-A02F-A09F0558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1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93963-7EC0-497D-A7A9-9DF4089C2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4829-5701-4770-A8C0-8AE2C1F1D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4E442-7DBB-46F0-B413-F75316AC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B8D78-39CF-4071-9518-F655F6B6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046B1-EA3B-4BC6-B525-44663EA58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996B6-8531-4B32-8A9D-75C6FC4F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6EC61-3FB9-47C5-A760-35C5BD415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FB426-3414-4DC0-926D-CA54B232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F3D06-8984-4C4C-91A1-28E77B7E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BBBFE-37CA-44E7-A2D0-47934B02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6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D218A-1212-4B1D-A2FB-97DF9EF5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ECEB-F74C-46A1-9A5F-50499D896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FAB85-B33B-4C4A-8556-A32641B96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CC797-D874-4C91-A1DE-CED4A0C33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FC14A-F6B9-47D9-B1BD-E92F29FE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961D2-F242-4C39-8384-B309D0E9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7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17898-6E2B-46AF-A152-239E3C6BC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6D9FE-885B-49DD-B632-8B1745D96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4340B-0178-42EF-B2F0-8D12EAD35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46FB42-10A3-4E92-8B3F-B6C0C0DCB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1DB071-E3DA-44EA-B8E6-BC373A55F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55AF3-2E6F-4E77-8CAC-B351F324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B18C48-07FC-49C9-8D0B-CC0E8B48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8AB121-3481-42EC-A88A-1E02A6E0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69FCB-CAD6-4152-A137-8741B0D4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479F5A-AAA8-4A87-97F4-F1C21BDD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EA877-F07C-400C-BB89-05476B1F1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A0A44-C164-499E-9AF0-CA851CC5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01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6469C-1051-4B28-B53A-CC62A70F1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1A95AC-B09C-491F-9775-9EF33078C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904572-34EC-4E29-A0B5-14090817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5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9C63-ABB7-4039-853C-575311E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B251-64A5-45E6-A5EC-833C9CD37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D0F73-0E62-4192-BF30-DDEA25A05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C1A87-1D5A-47A7-A737-0755A6A3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29C17-B3D3-4CC0-8B36-3C8C8642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62157-EEB0-43C4-A17D-52F61888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2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D644-E0DB-43CC-A690-FAAB8E472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92513-75B4-4995-98D0-C0EC280AF6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D6F3D-0DFE-48D9-9080-E5613DFD1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66C82-2F10-4E7E-B23F-E7243C129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C6CA0-13F6-44D1-AC12-3EEE8559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0614C-7B97-4B68-8220-FDA907837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0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48319-EF11-490B-9E65-91D993077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130F6-94A7-4637-A842-AC28E95B9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5206C-B0B7-4115-995B-23076CF91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B74CF-3218-473C-BE39-30339F27057C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6A0B-0343-458B-A98A-1E8948CC7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26C35-6C86-459D-911A-371516D9E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D5E6-5652-464F-B4BB-8A8FFFA1A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0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802.org/sapolicies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068-01-00EC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CA94C-BCD2-4D46-B880-6A677F318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0430"/>
            <a:ext cx="9144000" cy="3233880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</a:t>
            </a:r>
            <a:br>
              <a:rPr lang="en-US" dirty="0"/>
            </a:br>
            <a:r>
              <a:rPr lang="en-US" dirty="0"/>
              <a:t>Restructuring/Technical Coherence sub ad hoc</a:t>
            </a:r>
            <a:br>
              <a:rPr lang="en-US" dirty="0"/>
            </a:br>
            <a:r>
              <a:rPr lang="en-US" dirty="0"/>
              <a:t>Meeting, 2021-06-03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91B886-D213-4C35-9CA8-7A70AA5E3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904180"/>
            <a:ext cx="9144000" cy="2653389"/>
          </a:xfrm>
        </p:spPr>
        <p:txBody>
          <a:bodyPr>
            <a:normAutofit/>
          </a:bodyPr>
          <a:lstStyle/>
          <a:p>
            <a:r>
              <a:rPr lang="en-US" sz="4400" dirty="0"/>
              <a:t>Roger Marks</a:t>
            </a:r>
          </a:p>
          <a:p>
            <a:r>
              <a:rPr lang="en-US" sz="4400" dirty="0"/>
              <a:t>2021-06-02</a:t>
            </a:r>
          </a:p>
          <a:p>
            <a:endParaRPr lang="en-US" sz="4400" dirty="0"/>
          </a:p>
          <a:p>
            <a:r>
              <a:rPr lang="en-US" b="1"/>
              <a:t>802-ec-21-0118-00-00EC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365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D81D-42F4-4822-A933-FD83C909A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497"/>
            <a:ext cx="10515600" cy="5393539"/>
          </a:xfrm>
        </p:spPr>
        <p:txBody>
          <a:bodyPr>
            <a:normAutofit/>
          </a:bodyPr>
          <a:lstStyle/>
          <a:p>
            <a:r>
              <a:rPr lang="en-US" dirty="0"/>
              <a:t>Part of 802 Restructuring ad hoc</a:t>
            </a:r>
          </a:p>
          <a:p>
            <a:r>
              <a:rPr lang="en-US" dirty="0"/>
              <a:t>Action item, 16 March:</a:t>
            </a:r>
          </a:p>
          <a:p>
            <a:pPr lvl="1"/>
            <a:r>
              <a:rPr lang="en-US" i="1" dirty="0"/>
              <a:t>Create Technical Coherence sub-ad hoc, </a:t>
            </a:r>
            <a:r>
              <a:rPr lang="en-US" i="1" dirty="0" err="1"/>
              <a:t>RogerM</a:t>
            </a:r>
            <a:r>
              <a:rPr lang="en-US" i="1" dirty="0"/>
              <a:t> to lead discussion on this topic prior to the next restructuring ad hoc meeting</a:t>
            </a:r>
            <a:r>
              <a:rPr lang="en-US" dirty="0"/>
              <a:t>.</a:t>
            </a:r>
          </a:p>
          <a:p>
            <a:r>
              <a:rPr lang="en-US" dirty="0"/>
              <a:t>Participation procedures and policies</a:t>
            </a:r>
          </a:p>
          <a:p>
            <a:pPr lvl="1"/>
            <a:r>
              <a:rPr lang="en-US" dirty="0">
                <a:hlinkClick r:id="rId2"/>
              </a:rPr>
              <a:t>https://ieee802.org/sapolicies.shtml</a:t>
            </a:r>
            <a:r>
              <a:rPr lang="en-US" dirty="0"/>
              <a:t> (Pre-PAR meeting)</a:t>
            </a:r>
          </a:p>
          <a:p>
            <a:r>
              <a:rPr lang="en-US" dirty="0"/>
              <a:t>Meeting protocol</a:t>
            </a:r>
          </a:p>
          <a:p>
            <a:pPr lvl="1"/>
            <a:r>
              <a:rPr lang="en-US" dirty="0"/>
              <a:t>open meeting, anyone may observe</a:t>
            </a:r>
          </a:p>
          <a:p>
            <a:pPr lvl="1"/>
            <a:r>
              <a:rPr lang="en-US" dirty="0"/>
              <a:t>anyone may speak, subject to orderly process managed by chair</a:t>
            </a:r>
          </a:p>
          <a:p>
            <a:pPr lvl="1"/>
            <a:r>
              <a:rPr lang="en-US" dirty="0"/>
              <a:t>Please use the chat function to request a spot in the queue</a:t>
            </a:r>
          </a:p>
          <a:p>
            <a:pPr lvl="2"/>
            <a:r>
              <a:rPr lang="en-US" dirty="0"/>
              <a:t>May operate less formally if few collisions arise</a:t>
            </a:r>
          </a:p>
          <a:p>
            <a:r>
              <a:rPr lang="en-US" dirty="0"/>
              <a:t>Any volunteer to record meeting notes?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9CAD8-5F62-4DEA-B16A-956F4977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65"/>
            <a:ext cx="10515600" cy="76503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77007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D81D-42F4-4822-A933-FD83C909A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497"/>
            <a:ext cx="10515600" cy="5393539"/>
          </a:xfrm>
        </p:spPr>
        <p:txBody>
          <a:bodyPr>
            <a:normAutofit/>
          </a:bodyPr>
          <a:lstStyle/>
          <a:p>
            <a:r>
              <a:rPr lang="en-US" dirty="0"/>
              <a:t>IEEE 802 Restructuring ad hoc: Technical Coherence</a:t>
            </a:r>
          </a:p>
          <a:p>
            <a:pPr lvl="1"/>
            <a:r>
              <a:rPr lang="en-US" dirty="0"/>
              <a:t>Roger Marks and Glenn Parsons</a:t>
            </a:r>
          </a:p>
          <a:p>
            <a:pPr lvl="1"/>
            <a:r>
              <a:rPr lang="en-US" dirty="0">
                <a:hlinkClick r:id="rId2"/>
              </a:rPr>
              <a:t>https://mentor.ieee.org/802-ec/dcn/21/ec-21-0068-01-00EC.pptx</a:t>
            </a:r>
            <a:endParaRPr lang="en-US" dirty="0"/>
          </a:p>
          <a:p>
            <a:r>
              <a:rPr lang="en-US" dirty="0"/>
              <a:t>Other contributions</a:t>
            </a:r>
          </a:p>
          <a:p>
            <a:r>
              <a:rPr lang="en-US" dirty="0"/>
              <a:t>Action items</a:t>
            </a:r>
          </a:p>
          <a:p>
            <a:r>
              <a:rPr lang="en-US" dirty="0"/>
              <a:t>Another meeting?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9CAD8-5F62-4DEA-B16A-956F4977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465"/>
            <a:ext cx="10515600" cy="765032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87952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154</Words>
  <Application>Microsoft Macintosh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IEEE 802 Restructuring/Technical Coherence sub ad hoc Meeting, 2021-06-03</vt:lpstr>
      <vt:lpstr>Background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</dc:title>
  <dc:creator>Glenn Parsons</dc:creator>
  <cp:lastModifiedBy>Roger Marks</cp:lastModifiedBy>
  <cp:revision>60</cp:revision>
  <dcterms:created xsi:type="dcterms:W3CDTF">2021-02-17T21:18:35Z</dcterms:created>
  <dcterms:modified xsi:type="dcterms:W3CDTF">2021-06-02T20:34:59Z</dcterms:modified>
</cp:coreProperties>
</file>