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372" r:id="rId3"/>
    <p:sldId id="362" r:id="rId4"/>
    <p:sldId id="367" r:id="rId5"/>
    <p:sldId id="365" r:id="rId6"/>
    <p:sldId id="368" r:id="rId7"/>
    <p:sldId id="364" r:id="rId8"/>
    <p:sldId id="371" r:id="rId9"/>
    <p:sldId id="366" r:id="rId10"/>
    <p:sldId id="370" r:id="rId11"/>
    <p:sldId id="363" r:id="rId12"/>
    <p:sldId id="266" r:id="rId13"/>
    <p:sldId id="267" r:id="rId14"/>
    <p:sldId id="373"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746" autoAdjust="0"/>
    <p:restoredTop sz="94660"/>
  </p:normalViewPr>
  <p:slideViewPr>
    <p:cSldViewPr snapToGrid="0">
      <p:cViewPr>
        <p:scale>
          <a:sx n="155" d="100"/>
          <a:sy n="155" d="100"/>
        </p:scale>
        <p:origin x="296" y="13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7E7FA2B-9ACE-D549-8ED2-5BB72BEF25D4}" type="datetimeFigureOut">
              <a:rPr lang="en-US" smtClean="0"/>
              <a:t>6/9/21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247DE89-72F2-BF48-87F7-B31084C0AE8E}" type="slidenum">
              <a:rPr lang="en-US" smtClean="0"/>
              <a:t>‹#›</a:t>
            </a:fld>
            <a:endParaRPr lang="en-US"/>
          </a:p>
        </p:txBody>
      </p:sp>
    </p:spTree>
    <p:extLst>
      <p:ext uri="{BB962C8B-B14F-4D97-AF65-F5344CB8AC3E}">
        <p14:creationId xmlns:p14="http://schemas.microsoft.com/office/powerpoint/2010/main" val="39845623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B8ABCB-79CF-4EA9-9FFD-F295F965702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E1EC724-C6FE-464C-AF2C-A5C3E42AEE4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E8F6782-F989-467D-9D18-94F111B0F456}"/>
              </a:ext>
            </a:extLst>
          </p:cNvPr>
          <p:cNvSpPr>
            <a:spLocks noGrp="1"/>
          </p:cNvSpPr>
          <p:nvPr>
            <p:ph type="dt" sz="half" idx="10"/>
          </p:nvPr>
        </p:nvSpPr>
        <p:spPr/>
        <p:txBody>
          <a:bodyPr/>
          <a:lstStyle/>
          <a:p>
            <a:fld id="{C412ED31-9845-1F47-A353-418E377DA87C}" type="datetime1">
              <a:rPr lang="en-US" smtClean="0"/>
              <a:t>6/9/21</a:t>
            </a:fld>
            <a:endParaRPr lang="en-US"/>
          </a:p>
        </p:txBody>
      </p:sp>
      <p:sp>
        <p:nvSpPr>
          <p:cNvPr id="5" name="Footer Placeholder 4">
            <a:extLst>
              <a:ext uri="{FF2B5EF4-FFF2-40B4-BE49-F238E27FC236}">
                <a16:creationId xmlns:a16="http://schemas.microsoft.com/office/drawing/2014/main" id="{1B9AD4DD-C118-4A83-B365-D014C202786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18319C0-407E-4D72-8C7E-0CE20D296D46}"/>
              </a:ext>
            </a:extLst>
          </p:cNvPr>
          <p:cNvSpPr>
            <a:spLocks noGrp="1"/>
          </p:cNvSpPr>
          <p:nvPr>
            <p:ph type="sldNum" sz="quarter" idx="12"/>
          </p:nvPr>
        </p:nvSpPr>
        <p:spPr/>
        <p:txBody>
          <a:bodyPr/>
          <a:lstStyle/>
          <a:p>
            <a:fld id="{235DD5E6-5652-464F-B4BB-8A8FFFA1A840}" type="slidenum">
              <a:rPr lang="en-US" smtClean="0"/>
              <a:t>‹#›</a:t>
            </a:fld>
            <a:endParaRPr lang="en-US"/>
          </a:p>
        </p:txBody>
      </p:sp>
    </p:spTree>
    <p:extLst>
      <p:ext uri="{BB962C8B-B14F-4D97-AF65-F5344CB8AC3E}">
        <p14:creationId xmlns:p14="http://schemas.microsoft.com/office/powerpoint/2010/main" val="40236294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BCCBBF-6FAA-4C57-8143-D97F3F8CEE5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E55C173-380A-4177-9B37-4BE0C802249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9BF80AA-A6C9-42E4-B026-E79A1ACD691E}"/>
              </a:ext>
            </a:extLst>
          </p:cNvPr>
          <p:cNvSpPr>
            <a:spLocks noGrp="1"/>
          </p:cNvSpPr>
          <p:nvPr>
            <p:ph type="dt" sz="half" idx="10"/>
          </p:nvPr>
        </p:nvSpPr>
        <p:spPr/>
        <p:txBody>
          <a:bodyPr/>
          <a:lstStyle/>
          <a:p>
            <a:fld id="{538ADA62-47F5-4D43-9095-C8AA2DA2BDB9}" type="datetime1">
              <a:rPr lang="en-US" smtClean="0"/>
              <a:t>6/9/21</a:t>
            </a:fld>
            <a:endParaRPr lang="en-US"/>
          </a:p>
        </p:txBody>
      </p:sp>
      <p:sp>
        <p:nvSpPr>
          <p:cNvPr id="5" name="Footer Placeholder 4">
            <a:extLst>
              <a:ext uri="{FF2B5EF4-FFF2-40B4-BE49-F238E27FC236}">
                <a16:creationId xmlns:a16="http://schemas.microsoft.com/office/drawing/2014/main" id="{8F7EA4AB-1426-4D81-856E-4447F2EB798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3A8B7F7-B032-4B92-8A2F-C0BD6DBBC726}"/>
              </a:ext>
            </a:extLst>
          </p:cNvPr>
          <p:cNvSpPr>
            <a:spLocks noGrp="1"/>
          </p:cNvSpPr>
          <p:nvPr>
            <p:ph type="sldNum" sz="quarter" idx="12"/>
          </p:nvPr>
        </p:nvSpPr>
        <p:spPr/>
        <p:txBody>
          <a:bodyPr/>
          <a:lstStyle/>
          <a:p>
            <a:fld id="{235DD5E6-5652-464F-B4BB-8A8FFFA1A840}" type="slidenum">
              <a:rPr lang="en-US" smtClean="0"/>
              <a:t>‹#›</a:t>
            </a:fld>
            <a:endParaRPr lang="en-US"/>
          </a:p>
        </p:txBody>
      </p:sp>
    </p:spTree>
    <p:extLst>
      <p:ext uri="{BB962C8B-B14F-4D97-AF65-F5344CB8AC3E}">
        <p14:creationId xmlns:p14="http://schemas.microsoft.com/office/powerpoint/2010/main" val="14557028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D2207C1-12A3-4FBA-86C2-E5DB252A874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FC251F3-BDF1-41F8-AAC1-B75CF70E0C4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42D4FB3-1816-45D9-BB86-1E432EE41279}"/>
              </a:ext>
            </a:extLst>
          </p:cNvPr>
          <p:cNvSpPr>
            <a:spLocks noGrp="1"/>
          </p:cNvSpPr>
          <p:nvPr>
            <p:ph type="dt" sz="half" idx="10"/>
          </p:nvPr>
        </p:nvSpPr>
        <p:spPr/>
        <p:txBody>
          <a:bodyPr/>
          <a:lstStyle/>
          <a:p>
            <a:fld id="{6D350A3F-9B44-FB4F-874D-92B35A444422}" type="datetime1">
              <a:rPr lang="en-US" smtClean="0"/>
              <a:t>6/9/21</a:t>
            </a:fld>
            <a:endParaRPr lang="en-US"/>
          </a:p>
        </p:txBody>
      </p:sp>
      <p:sp>
        <p:nvSpPr>
          <p:cNvPr id="5" name="Footer Placeholder 4">
            <a:extLst>
              <a:ext uri="{FF2B5EF4-FFF2-40B4-BE49-F238E27FC236}">
                <a16:creationId xmlns:a16="http://schemas.microsoft.com/office/drawing/2014/main" id="{2B564910-34B6-4F42-BE33-10D32D51763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FC61812-889B-4E96-A02F-A09F0558C435}"/>
              </a:ext>
            </a:extLst>
          </p:cNvPr>
          <p:cNvSpPr>
            <a:spLocks noGrp="1"/>
          </p:cNvSpPr>
          <p:nvPr>
            <p:ph type="sldNum" sz="quarter" idx="12"/>
          </p:nvPr>
        </p:nvSpPr>
        <p:spPr/>
        <p:txBody>
          <a:bodyPr/>
          <a:lstStyle/>
          <a:p>
            <a:fld id="{235DD5E6-5652-464F-B4BB-8A8FFFA1A840}" type="slidenum">
              <a:rPr lang="en-US" smtClean="0"/>
              <a:t>‹#›</a:t>
            </a:fld>
            <a:endParaRPr lang="en-US"/>
          </a:p>
        </p:txBody>
      </p:sp>
    </p:spTree>
    <p:extLst>
      <p:ext uri="{BB962C8B-B14F-4D97-AF65-F5344CB8AC3E}">
        <p14:creationId xmlns:p14="http://schemas.microsoft.com/office/powerpoint/2010/main" val="35000194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393963-7EC0-497D-A7A9-9DF4089C2CA4}"/>
              </a:ext>
            </a:extLst>
          </p:cNvPr>
          <p:cNvSpPr>
            <a:spLocks noGrp="1"/>
          </p:cNvSpPr>
          <p:nvPr>
            <p:ph type="title"/>
          </p:nvPr>
        </p:nvSpPr>
        <p:spPr>
          <a:xfrm>
            <a:off x="404602" y="365126"/>
            <a:ext cx="11369310" cy="719208"/>
          </a:xfrm>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8B934829-5701-4770-A8C0-8AE2C1F1D752}"/>
              </a:ext>
            </a:extLst>
          </p:cNvPr>
          <p:cNvSpPr>
            <a:spLocks noGrp="1"/>
          </p:cNvSpPr>
          <p:nvPr>
            <p:ph idx="1"/>
          </p:nvPr>
        </p:nvSpPr>
        <p:spPr>
          <a:xfrm>
            <a:off x="404602" y="1178262"/>
            <a:ext cx="11369310" cy="5178088"/>
          </a:xfrm>
        </p:spPr>
        <p:txBody>
          <a:bodyPr/>
          <a:lstStyle>
            <a:lvl2pPr>
              <a:defRPr i="1" baseline="0">
                <a:solidFill>
                  <a:schemeClr val="accent1"/>
                </a:solidFill>
              </a:defRPr>
            </a:lvl2pPr>
            <a:lvl3pPr>
              <a:defRPr i="1" baseline="0">
                <a:solidFill>
                  <a:srgbClr val="7030A0"/>
                </a:solidFill>
              </a:defRPr>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1A64E442-7DBB-46F0-B413-F75316AC7ABC}"/>
              </a:ext>
            </a:extLst>
          </p:cNvPr>
          <p:cNvSpPr>
            <a:spLocks noGrp="1"/>
          </p:cNvSpPr>
          <p:nvPr>
            <p:ph type="dt" sz="half" idx="10"/>
          </p:nvPr>
        </p:nvSpPr>
        <p:spPr/>
        <p:txBody>
          <a:bodyPr/>
          <a:lstStyle/>
          <a:p>
            <a:fld id="{72A33A55-3622-744A-87BB-0F50A9EBDAA1}" type="datetime1">
              <a:rPr lang="en-US" smtClean="0"/>
              <a:t>6/9/21</a:t>
            </a:fld>
            <a:endParaRPr lang="en-US"/>
          </a:p>
        </p:txBody>
      </p:sp>
      <p:sp>
        <p:nvSpPr>
          <p:cNvPr id="5" name="Footer Placeholder 4">
            <a:extLst>
              <a:ext uri="{FF2B5EF4-FFF2-40B4-BE49-F238E27FC236}">
                <a16:creationId xmlns:a16="http://schemas.microsoft.com/office/drawing/2014/main" id="{58DB8D78-39CF-4071-9518-F655F6B6B10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7E046B1-EA3B-4BC6-B525-44663EA58269}"/>
              </a:ext>
            </a:extLst>
          </p:cNvPr>
          <p:cNvSpPr>
            <a:spLocks noGrp="1"/>
          </p:cNvSpPr>
          <p:nvPr>
            <p:ph type="sldNum" sz="quarter" idx="12"/>
          </p:nvPr>
        </p:nvSpPr>
        <p:spPr>
          <a:xfrm>
            <a:off x="8610600" y="6356350"/>
            <a:ext cx="3163312" cy="365125"/>
          </a:xfrm>
        </p:spPr>
        <p:txBody>
          <a:bodyPr/>
          <a:lstStyle>
            <a:lvl1pPr>
              <a:defRPr/>
            </a:lvl1pPr>
          </a:lstStyle>
          <a:p>
            <a:fld id="{66349060-C414-624B-8441-E9374E45D424}" type="slidenum">
              <a:rPr lang="en-US" smtClean="0"/>
              <a:pPr/>
              <a:t>‹#›</a:t>
            </a:fld>
            <a:endParaRPr lang="en-US" dirty="0"/>
          </a:p>
        </p:txBody>
      </p:sp>
    </p:spTree>
    <p:extLst>
      <p:ext uri="{BB962C8B-B14F-4D97-AF65-F5344CB8AC3E}">
        <p14:creationId xmlns:p14="http://schemas.microsoft.com/office/powerpoint/2010/main" val="32326969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8996B6-8531-4B32-8A9D-75C6FC4FE7E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5B6EC61-3FB9-47C5-A760-35C5BD4152E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8AFB426-3414-4DC0-926D-CA54B2328C9E}"/>
              </a:ext>
            </a:extLst>
          </p:cNvPr>
          <p:cNvSpPr>
            <a:spLocks noGrp="1"/>
          </p:cNvSpPr>
          <p:nvPr>
            <p:ph type="dt" sz="half" idx="10"/>
          </p:nvPr>
        </p:nvSpPr>
        <p:spPr/>
        <p:txBody>
          <a:bodyPr/>
          <a:lstStyle/>
          <a:p>
            <a:fld id="{66BD89DD-C55B-3F46-935D-C489D91430B5}" type="datetime1">
              <a:rPr lang="en-US" smtClean="0"/>
              <a:t>6/9/21</a:t>
            </a:fld>
            <a:endParaRPr lang="en-US"/>
          </a:p>
        </p:txBody>
      </p:sp>
      <p:sp>
        <p:nvSpPr>
          <p:cNvPr id="5" name="Footer Placeholder 4">
            <a:extLst>
              <a:ext uri="{FF2B5EF4-FFF2-40B4-BE49-F238E27FC236}">
                <a16:creationId xmlns:a16="http://schemas.microsoft.com/office/drawing/2014/main" id="{FC3F3D06-8984-4C4C-91A1-28E77B7E711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CEBBBFE-37CA-44E7-A2D0-47934B0219D4}"/>
              </a:ext>
            </a:extLst>
          </p:cNvPr>
          <p:cNvSpPr>
            <a:spLocks noGrp="1"/>
          </p:cNvSpPr>
          <p:nvPr>
            <p:ph type="sldNum" sz="quarter" idx="12"/>
          </p:nvPr>
        </p:nvSpPr>
        <p:spPr/>
        <p:txBody>
          <a:bodyPr/>
          <a:lstStyle/>
          <a:p>
            <a:fld id="{235DD5E6-5652-464F-B4BB-8A8FFFA1A840}" type="slidenum">
              <a:rPr lang="en-US" smtClean="0"/>
              <a:t>‹#›</a:t>
            </a:fld>
            <a:endParaRPr lang="en-US"/>
          </a:p>
        </p:txBody>
      </p:sp>
    </p:spTree>
    <p:extLst>
      <p:ext uri="{BB962C8B-B14F-4D97-AF65-F5344CB8AC3E}">
        <p14:creationId xmlns:p14="http://schemas.microsoft.com/office/powerpoint/2010/main" val="34860694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7D218A-1212-4B1D-A2FB-97DF9EF5FFA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849ECEB-F74C-46A1-9A5F-50499D896BC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CEFAB85-B33B-4C4A-8556-A32641B96D5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7BCC797-D874-4C91-A1DE-CED4A0C33765}"/>
              </a:ext>
            </a:extLst>
          </p:cNvPr>
          <p:cNvSpPr>
            <a:spLocks noGrp="1"/>
          </p:cNvSpPr>
          <p:nvPr>
            <p:ph type="dt" sz="half" idx="10"/>
          </p:nvPr>
        </p:nvSpPr>
        <p:spPr/>
        <p:txBody>
          <a:bodyPr/>
          <a:lstStyle/>
          <a:p>
            <a:fld id="{9C97BD3B-D581-8947-9550-365DD9842E9A}" type="datetime1">
              <a:rPr lang="en-US" smtClean="0"/>
              <a:t>6/9/21</a:t>
            </a:fld>
            <a:endParaRPr lang="en-US"/>
          </a:p>
        </p:txBody>
      </p:sp>
      <p:sp>
        <p:nvSpPr>
          <p:cNvPr id="6" name="Footer Placeholder 5">
            <a:extLst>
              <a:ext uri="{FF2B5EF4-FFF2-40B4-BE49-F238E27FC236}">
                <a16:creationId xmlns:a16="http://schemas.microsoft.com/office/drawing/2014/main" id="{5C8FC14A-F6B9-47D9-B1BD-E92F29FE1D9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7B961D2-F242-4C39-8384-B309D0E97710}"/>
              </a:ext>
            </a:extLst>
          </p:cNvPr>
          <p:cNvSpPr>
            <a:spLocks noGrp="1"/>
          </p:cNvSpPr>
          <p:nvPr>
            <p:ph type="sldNum" sz="quarter" idx="12"/>
          </p:nvPr>
        </p:nvSpPr>
        <p:spPr/>
        <p:txBody>
          <a:bodyPr/>
          <a:lstStyle/>
          <a:p>
            <a:fld id="{235DD5E6-5652-464F-B4BB-8A8FFFA1A840}" type="slidenum">
              <a:rPr lang="en-US" smtClean="0"/>
              <a:t>‹#›</a:t>
            </a:fld>
            <a:endParaRPr lang="en-US"/>
          </a:p>
        </p:txBody>
      </p:sp>
    </p:spTree>
    <p:extLst>
      <p:ext uri="{BB962C8B-B14F-4D97-AF65-F5344CB8AC3E}">
        <p14:creationId xmlns:p14="http://schemas.microsoft.com/office/powerpoint/2010/main" val="16949722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117898-6E2B-46AF-A152-239E3C6BCD3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E96D9FE-885B-49DD-B632-8B1745D96D7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CA4340B-0178-42EF-B2F0-8D12EAD3558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646FB42-10A3-4E92-8B3F-B6C0C0DCB41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B1DB071-E3DA-44EA-B8E6-BC373A55FE7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1A55AF3-2E6F-4E77-8CAC-B351F32420E3}"/>
              </a:ext>
            </a:extLst>
          </p:cNvPr>
          <p:cNvSpPr>
            <a:spLocks noGrp="1"/>
          </p:cNvSpPr>
          <p:nvPr>
            <p:ph type="dt" sz="half" idx="10"/>
          </p:nvPr>
        </p:nvSpPr>
        <p:spPr/>
        <p:txBody>
          <a:bodyPr/>
          <a:lstStyle/>
          <a:p>
            <a:fld id="{B83677FC-726F-AF47-ABD6-47F0A0EC5072}" type="datetime1">
              <a:rPr lang="en-US" smtClean="0"/>
              <a:t>6/9/21</a:t>
            </a:fld>
            <a:endParaRPr lang="en-US"/>
          </a:p>
        </p:txBody>
      </p:sp>
      <p:sp>
        <p:nvSpPr>
          <p:cNvPr id="8" name="Footer Placeholder 7">
            <a:extLst>
              <a:ext uri="{FF2B5EF4-FFF2-40B4-BE49-F238E27FC236}">
                <a16:creationId xmlns:a16="http://schemas.microsoft.com/office/drawing/2014/main" id="{90B18C48-07FC-49C9-8D0B-CC0E8B484E3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C8AB121-3481-42EC-A88A-1E02A6E01E69}"/>
              </a:ext>
            </a:extLst>
          </p:cNvPr>
          <p:cNvSpPr>
            <a:spLocks noGrp="1"/>
          </p:cNvSpPr>
          <p:nvPr>
            <p:ph type="sldNum" sz="quarter" idx="12"/>
          </p:nvPr>
        </p:nvSpPr>
        <p:spPr/>
        <p:txBody>
          <a:bodyPr/>
          <a:lstStyle/>
          <a:p>
            <a:fld id="{235DD5E6-5652-464F-B4BB-8A8FFFA1A840}" type="slidenum">
              <a:rPr lang="en-US" smtClean="0"/>
              <a:t>‹#›</a:t>
            </a:fld>
            <a:endParaRPr lang="en-US"/>
          </a:p>
        </p:txBody>
      </p:sp>
    </p:spTree>
    <p:extLst>
      <p:ext uri="{BB962C8B-B14F-4D97-AF65-F5344CB8AC3E}">
        <p14:creationId xmlns:p14="http://schemas.microsoft.com/office/powerpoint/2010/main" val="36575062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469FCB-CAD6-4152-A137-8741B0D4026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7479F5A-AAA8-4A87-97F4-F1C21BDDB895}"/>
              </a:ext>
            </a:extLst>
          </p:cNvPr>
          <p:cNvSpPr>
            <a:spLocks noGrp="1"/>
          </p:cNvSpPr>
          <p:nvPr>
            <p:ph type="dt" sz="half" idx="10"/>
          </p:nvPr>
        </p:nvSpPr>
        <p:spPr/>
        <p:txBody>
          <a:bodyPr/>
          <a:lstStyle/>
          <a:p>
            <a:fld id="{55EB63BA-2839-9748-8217-A27B3D6A2CB5}" type="datetime1">
              <a:rPr lang="en-US" smtClean="0"/>
              <a:t>6/9/21</a:t>
            </a:fld>
            <a:endParaRPr lang="en-US"/>
          </a:p>
        </p:txBody>
      </p:sp>
      <p:sp>
        <p:nvSpPr>
          <p:cNvPr id="4" name="Footer Placeholder 3">
            <a:extLst>
              <a:ext uri="{FF2B5EF4-FFF2-40B4-BE49-F238E27FC236}">
                <a16:creationId xmlns:a16="http://schemas.microsoft.com/office/drawing/2014/main" id="{885EA877-F07C-400C-BB89-05476B1F118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ACA0A44-C164-499E-9AF0-CA851CC5E66D}"/>
              </a:ext>
            </a:extLst>
          </p:cNvPr>
          <p:cNvSpPr>
            <a:spLocks noGrp="1"/>
          </p:cNvSpPr>
          <p:nvPr>
            <p:ph type="sldNum" sz="quarter" idx="12"/>
          </p:nvPr>
        </p:nvSpPr>
        <p:spPr/>
        <p:txBody>
          <a:bodyPr/>
          <a:lstStyle/>
          <a:p>
            <a:fld id="{235DD5E6-5652-464F-B4BB-8A8FFFA1A840}" type="slidenum">
              <a:rPr lang="en-US" smtClean="0"/>
              <a:t>‹#›</a:t>
            </a:fld>
            <a:endParaRPr lang="en-US"/>
          </a:p>
        </p:txBody>
      </p:sp>
    </p:spTree>
    <p:extLst>
      <p:ext uri="{BB962C8B-B14F-4D97-AF65-F5344CB8AC3E}">
        <p14:creationId xmlns:p14="http://schemas.microsoft.com/office/powerpoint/2010/main" val="35062013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026469C-1051-4B28-B53A-CC62A70F172F}"/>
              </a:ext>
            </a:extLst>
          </p:cNvPr>
          <p:cNvSpPr>
            <a:spLocks noGrp="1"/>
          </p:cNvSpPr>
          <p:nvPr>
            <p:ph type="dt" sz="half" idx="10"/>
          </p:nvPr>
        </p:nvSpPr>
        <p:spPr/>
        <p:txBody>
          <a:bodyPr/>
          <a:lstStyle/>
          <a:p>
            <a:fld id="{8CC15AF6-F815-4C42-A395-73434350C01B}" type="datetime1">
              <a:rPr lang="en-US" smtClean="0"/>
              <a:t>6/9/21</a:t>
            </a:fld>
            <a:endParaRPr lang="en-US"/>
          </a:p>
        </p:txBody>
      </p:sp>
      <p:sp>
        <p:nvSpPr>
          <p:cNvPr id="3" name="Footer Placeholder 2">
            <a:extLst>
              <a:ext uri="{FF2B5EF4-FFF2-40B4-BE49-F238E27FC236}">
                <a16:creationId xmlns:a16="http://schemas.microsoft.com/office/drawing/2014/main" id="{5E1A95AC-B09C-491F-9775-9EF33078CDB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4904572-34EC-4E29-A0B5-14090817F94F}"/>
              </a:ext>
            </a:extLst>
          </p:cNvPr>
          <p:cNvSpPr>
            <a:spLocks noGrp="1"/>
          </p:cNvSpPr>
          <p:nvPr>
            <p:ph type="sldNum" sz="quarter" idx="12"/>
          </p:nvPr>
        </p:nvSpPr>
        <p:spPr/>
        <p:txBody>
          <a:bodyPr/>
          <a:lstStyle/>
          <a:p>
            <a:fld id="{235DD5E6-5652-464F-B4BB-8A8FFFA1A840}" type="slidenum">
              <a:rPr lang="en-US" smtClean="0"/>
              <a:t>‹#›</a:t>
            </a:fld>
            <a:endParaRPr lang="en-US"/>
          </a:p>
        </p:txBody>
      </p:sp>
    </p:spTree>
    <p:extLst>
      <p:ext uri="{BB962C8B-B14F-4D97-AF65-F5344CB8AC3E}">
        <p14:creationId xmlns:p14="http://schemas.microsoft.com/office/powerpoint/2010/main" val="34627520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249C63-ABB7-4039-853C-575311E670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E05B251-64A5-45E6-A5EC-833C9CD37F3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B7D0F73-0E62-4192-BF30-DDEA25A05C3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15C1A87-1D5A-47A7-A737-0755A6A3F02E}"/>
              </a:ext>
            </a:extLst>
          </p:cNvPr>
          <p:cNvSpPr>
            <a:spLocks noGrp="1"/>
          </p:cNvSpPr>
          <p:nvPr>
            <p:ph type="dt" sz="half" idx="10"/>
          </p:nvPr>
        </p:nvSpPr>
        <p:spPr/>
        <p:txBody>
          <a:bodyPr/>
          <a:lstStyle/>
          <a:p>
            <a:fld id="{3B8DE3E2-99E8-DA46-A5F4-568BA105903E}" type="datetime1">
              <a:rPr lang="en-US" smtClean="0"/>
              <a:t>6/9/21</a:t>
            </a:fld>
            <a:endParaRPr lang="en-US"/>
          </a:p>
        </p:txBody>
      </p:sp>
      <p:sp>
        <p:nvSpPr>
          <p:cNvPr id="6" name="Footer Placeholder 5">
            <a:extLst>
              <a:ext uri="{FF2B5EF4-FFF2-40B4-BE49-F238E27FC236}">
                <a16:creationId xmlns:a16="http://schemas.microsoft.com/office/drawing/2014/main" id="{F7729C17-B3D3-4CC0-8B36-3C8C8642F64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B862157-EEB0-43C4-A17D-52F61888F467}"/>
              </a:ext>
            </a:extLst>
          </p:cNvPr>
          <p:cNvSpPr>
            <a:spLocks noGrp="1"/>
          </p:cNvSpPr>
          <p:nvPr>
            <p:ph type="sldNum" sz="quarter" idx="12"/>
          </p:nvPr>
        </p:nvSpPr>
        <p:spPr/>
        <p:txBody>
          <a:bodyPr/>
          <a:lstStyle/>
          <a:p>
            <a:fld id="{235DD5E6-5652-464F-B4BB-8A8FFFA1A840}" type="slidenum">
              <a:rPr lang="en-US" smtClean="0"/>
              <a:t>‹#›</a:t>
            </a:fld>
            <a:endParaRPr lang="en-US"/>
          </a:p>
        </p:txBody>
      </p:sp>
    </p:spTree>
    <p:extLst>
      <p:ext uri="{BB962C8B-B14F-4D97-AF65-F5344CB8AC3E}">
        <p14:creationId xmlns:p14="http://schemas.microsoft.com/office/powerpoint/2010/main" val="24194288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0FD644-E0DB-43CC-A690-FAAB8E47204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2992513-75B4-4995-98D0-C0EC280AF64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F0D6F3D-0DFE-48D9-9080-E5613DFD1F8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A266C82-2F10-4E7E-B23F-E7243C129034}"/>
              </a:ext>
            </a:extLst>
          </p:cNvPr>
          <p:cNvSpPr>
            <a:spLocks noGrp="1"/>
          </p:cNvSpPr>
          <p:nvPr>
            <p:ph type="dt" sz="half" idx="10"/>
          </p:nvPr>
        </p:nvSpPr>
        <p:spPr/>
        <p:txBody>
          <a:bodyPr/>
          <a:lstStyle/>
          <a:p>
            <a:fld id="{C085753F-F4A7-7D42-A7A0-A5386BBC5275}" type="datetime1">
              <a:rPr lang="en-US" smtClean="0"/>
              <a:t>6/9/21</a:t>
            </a:fld>
            <a:endParaRPr lang="en-US"/>
          </a:p>
        </p:txBody>
      </p:sp>
      <p:sp>
        <p:nvSpPr>
          <p:cNvPr id="6" name="Footer Placeholder 5">
            <a:extLst>
              <a:ext uri="{FF2B5EF4-FFF2-40B4-BE49-F238E27FC236}">
                <a16:creationId xmlns:a16="http://schemas.microsoft.com/office/drawing/2014/main" id="{4F0C6CA0-13F6-44D1-AC12-3EEE85598EC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BF0614C-7B97-4B68-8220-FDA907837286}"/>
              </a:ext>
            </a:extLst>
          </p:cNvPr>
          <p:cNvSpPr>
            <a:spLocks noGrp="1"/>
          </p:cNvSpPr>
          <p:nvPr>
            <p:ph type="sldNum" sz="quarter" idx="12"/>
          </p:nvPr>
        </p:nvSpPr>
        <p:spPr/>
        <p:txBody>
          <a:bodyPr/>
          <a:lstStyle/>
          <a:p>
            <a:fld id="{235DD5E6-5652-464F-B4BB-8A8FFFA1A840}" type="slidenum">
              <a:rPr lang="en-US" smtClean="0"/>
              <a:t>‹#›</a:t>
            </a:fld>
            <a:endParaRPr lang="en-US"/>
          </a:p>
        </p:txBody>
      </p:sp>
    </p:spTree>
    <p:extLst>
      <p:ext uri="{BB962C8B-B14F-4D97-AF65-F5344CB8AC3E}">
        <p14:creationId xmlns:p14="http://schemas.microsoft.com/office/powerpoint/2010/main" val="19146074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2E48319-EF11-490B-9E65-91D99307744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E1130F6-94A7-4637-A842-AC28E95B9D9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0C5206C-B0B7-4115-995B-23076CF915A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2E5ADA-F2A9-0046-8155-A6563936F011}" type="datetime1">
              <a:rPr lang="en-US" smtClean="0"/>
              <a:t>6/9/21</a:t>
            </a:fld>
            <a:endParaRPr lang="en-US"/>
          </a:p>
        </p:txBody>
      </p:sp>
      <p:sp>
        <p:nvSpPr>
          <p:cNvPr id="5" name="Footer Placeholder 4">
            <a:extLst>
              <a:ext uri="{FF2B5EF4-FFF2-40B4-BE49-F238E27FC236}">
                <a16:creationId xmlns:a16="http://schemas.microsoft.com/office/drawing/2014/main" id="{50FC6A0B-0343-458B-A98A-1E8948CC75F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3D26C35-6C86-459D-911A-371516D9EA4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5DD5E6-5652-464F-B4BB-8A8FFFA1A840}" type="slidenum">
              <a:rPr lang="en-US" smtClean="0"/>
              <a:t>‹#›</a:t>
            </a:fld>
            <a:endParaRPr lang="en-US"/>
          </a:p>
        </p:txBody>
      </p:sp>
    </p:spTree>
    <p:extLst>
      <p:ext uri="{BB962C8B-B14F-4D97-AF65-F5344CB8AC3E}">
        <p14:creationId xmlns:p14="http://schemas.microsoft.com/office/powerpoint/2010/main" val="32561083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CA94C-BCD2-4D46-B880-6A677F318942}"/>
              </a:ext>
            </a:extLst>
          </p:cNvPr>
          <p:cNvSpPr>
            <a:spLocks noGrp="1"/>
          </p:cNvSpPr>
          <p:nvPr>
            <p:ph type="ctrTitle"/>
          </p:nvPr>
        </p:nvSpPr>
        <p:spPr>
          <a:xfrm>
            <a:off x="1524000" y="300430"/>
            <a:ext cx="9144000" cy="2206464"/>
          </a:xfrm>
        </p:spPr>
        <p:txBody>
          <a:bodyPr>
            <a:normAutofit/>
          </a:bodyPr>
          <a:lstStyle/>
          <a:p>
            <a:r>
              <a:rPr lang="en-US" dirty="0"/>
              <a:t>Views on Revision of</a:t>
            </a:r>
            <a:br>
              <a:rPr lang="en-US" dirty="0"/>
            </a:br>
            <a:r>
              <a:rPr lang="en-US" dirty="0"/>
              <a:t>IEEE Std 802</a:t>
            </a:r>
          </a:p>
        </p:txBody>
      </p:sp>
      <p:sp>
        <p:nvSpPr>
          <p:cNvPr id="3" name="Subtitle 2">
            <a:extLst>
              <a:ext uri="{FF2B5EF4-FFF2-40B4-BE49-F238E27FC236}">
                <a16:creationId xmlns:a16="http://schemas.microsoft.com/office/drawing/2014/main" id="{3791B886-D213-4C35-9CA8-7A70AA5E35CF}"/>
              </a:ext>
            </a:extLst>
          </p:cNvPr>
          <p:cNvSpPr>
            <a:spLocks noGrp="1"/>
          </p:cNvSpPr>
          <p:nvPr>
            <p:ph type="subTitle" idx="1"/>
          </p:nvPr>
        </p:nvSpPr>
        <p:spPr>
          <a:xfrm>
            <a:off x="1562100" y="3904180"/>
            <a:ext cx="9144000" cy="2653389"/>
          </a:xfrm>
        </p:spPr>
        <p:txBody>
          <a:bodyPr>
            <a:normAutofit fontScale="92500" lnSpcReduction="20000"/>
          </a:bodyPr>
          <a:lstStyle/>
          <a:p>
            <a:r>
              <a:rPr lang="en-US" sz="4400" dirty="0"/>
              <a:t>Roger Marks</a:t>
            </a:r>
          </a:p>
          <a:p>
            <a:r>
              <a:rPr lang="en-US" sz="4400" dirty="0"/>
              <a:t>(</a:t>
            </a:r>
            <a:r>
              <a:rPr lang="en-US" sz="4400" dirty="0" err="1"/>
              <a:t>EthAirNet</a:t>
            </a:r>
            <a:r>
              <a:rPr lang="en-US" sz="4400" dirty="0"/>
              <a:t> Associates)</a:t>
            </a:r>
          </a:p>
          <a:p>
            <a:r>
              <a:rPr lang="en-US" sz="4400" dirty="0"/>
              <a:t>2021-06-09</a:t>
            </a:r>
          </a:p>
          <a:p>
            <a:endParaRPr lang="en-US" sz="4400" dirty="0"/>
          </a:p>
          <a:p>
            <a:r>
              <a:rPr lang="en-US" b="1" dirty="0"/>
              <a:t>802-ec-21-0131-00-00EC</a:t>
            </a:r>
            <a:endParaRPr lang="en-US" sz="4400" dirty="0"/>
          </a:p>
        </p:txBody>
      </p:sp>
      <p:sp>
        <p:nvSpPr>
          <p:cNvPr id="4" name="Slide Number Placeholder 3">
            <a:extLst>
              <a:ext uri="{FF2B5EF4-FFF2-40B4-BE49-F238E27FC236}">
                <a16:creationId xmlns:a16="http://schemas.microsoft.com/office/drawing/2014/main" id="{9C55F163-1F54-5B41-8D8D-469D486C52A6}"/>
              </a:ext>
            </a:extLst>
          </p:cNvPr>
          <p:cNvSpPr>
            <a:spLocks noGrp="1"/>
          </p:cNvSpPr>
          <p:nvPr>
            <p:ph type="sldNum" sz="quarter" idx="12"/>
          </p:nvPr>
        </p:nvSpPr>
        <p:spPr/>
        <p:txBody>
          <a:bodyPr/>
          <a:lstStyle/>
          <a:p>
            <a:fld id="{235DD5E6-5652-464F-B4BB-8A8FFFA1A840}" type="slidenum">
              <a:rPr lang="en-US" smtClean="0"/>
              <a:t>1</a:t>
            </a:fld>
            <a:endParaRPr lang="en-US" dirty="0"/>
          </a:p>
        </p:txBody>
      </p:sp>
    </p:spTree>
    <p:extLst>
      <p:ext uri="{BB962C8B-B14F-4D97-AF65-F5344CB8AC3E}">
        <p14:creationId xmlns:p14="http://schemas.microsoft.com/office/powerpoint/2010/main" val="10136521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a:extLst>
              <a:ext uri="{FF2B5EF4-FFF2-40B4-BE49-F238E27FC236}">
                <a16:creationId xmlns:a16="http://schemas.microsoft.com/office/drawing/2014/main" id="{EAAF3AE1-3D7E-6F4C-A416-6FDB0DADDA8D}"/>
              </a:ext>
            </a:extLst>
          </p:cNvPr>
          <p:cNvSpPr>
            <a:spLocks noGrp="1"/>
          </p:cNvSpPr>
          <p:nvPr>
            <p:ph type="title"/>
          </p:nvPr>
        </p:nvSpPr>
        <p:spPr/>
        <p:txBody>
          <a:bodyPr>
            <a:normAutofit/>
          </a:bodyPr>
          <a:lstStyle/>
          <a:p>
            <a:pPr eaLnBrk="1" hangingPunct="1"/>
            <a:r>
              <a:rPr lang="en-US" altLang="en-US" dirty="0"/>
              <a:t>IEEE Std 802.1CF</a:t>
            </a:r>
          </a:p>
        </p:txBody>
      </p:sp>
      <p:sp>
        <p:nvSpPr>
          <p:cNvPr id="28674" name="Content Placeholder 2">
            <a:extLst>
              <a:ext uri="{FF2B5EF4-FFF2-40B4-BE49-F238E27FC236}">
                <a16:creationId xmlns:a16="http://schemas.microsoft.com/office/drawing/2014/main" id="{8A7BEFC1-87A1-104A-8E20-C8DED6F3BFCA}"/>
              </a:ext>
            </a:extLst>
          </p:cNvPr>
          <p:cNvSpPr>
            <a:spLocks noGrp="1"/>
          </p:cNvSpPr>
          <p:nvPr>
            <p:ph idx="1"/>
          </p:nvPr>
        </p:nvSpPr>
        <p:spPr/>
        <p:txBody>
          <a:bodyPr>
            <a:normAutofit/>
          </a:bodyPr>
          <a:lstStyle/>
          <a:p>
            <a:pPr eaLnBrk="1" hangingPunct="1"/>
            <a:r>
              <a:rPr lang="en-US" altLang="en-US" sz="2400" dirty="0"/>
              <a:t>IEEE Std 802.1CF-2019: (“IEEE Recommended Practice for Network Reference – Model and Functional Description of IEEE 802® Access Network”)</a:t>
            </a:r>
            <a:endParaRPr lang="en-US" altLang="en-US" sz="2000" dirty="0"/>
          </a:p>
          <a:p>
            <a:pPr eaLnBrk="1" hangingPunct="1"/>
            <a:r>
              <a:rPr lang="en-US" altLang="en-US" sz="2400" i="1" dirty="0"/>
              <a:t>Abstract: An access network (which connects terminals to their access routers) utilizing technologies based on the family of IEEE 802 ® standards is specified in this recommended practice. An access network reference model (NRM) that includes entities and reference points along with behavioral and functional descriptions of communications among those entities is provided in this recommended practice.</a:t>
            </a:r>
          </a:p>
          <a:p>
            <a:pPr eaLnBrk="1" hangingPunct="1"/>
            <a:r>
              <a:rPr lang="en-US" altLang="en-US" sz="2400" dirty="0"/>
              <a:t>5.2 “Basic architectural concepts and terms” (in its entirety) says:</a:t>
            </a:r>
          </a:p>
          <a:p>
            <a:pPr lvl="1" eaLnBrk="1" hangingPunct="1"/>
            <a:r>
              <a:rPr lang="en-US" altLang="en-US" sz="2000" dirty="0"/>
              <a:t>The architectural concepts used in this and other IEEE 802.1™ standards are based on the layered protocol model introduced by the OSI Reference Model (ISO/IEC 7498-1:1994 [B25]) and used in the MAC Service definition (IEEE Std 802.1AC), in IEEE Std 802, in other IEEE 802 standards, and, with varying degrees of fidelity, in networking in general. IEEE 802.1 standards in particular have developed terms and distinctions useful in describing the MAC Service and its support by protocol entities within the MAC sublayer.</a:t>
            </a:r>
          </a:p>
          <a:p>
            <a:pPr lvl="1" eaLnBrk="1" hangingPunct="1"/>
            <a:r>
              <a:rPr lang="en-US" altLang="en-US" sz="2000" dirty="0"/>
              <a:t>Conclusion: The 802 architecture is not specified here.</a:t>
            </a:r>
          </a:p>
        </p:txBody>
      </p:sp>
      <p:sp>
        <p:nvSpPr>
          <p:cNvPr id="28677" name="Slide Number Placeholder 5">
            <a:extLst>
              <a:ext uri="{FF2B5EF4-FFF2-40B4-BE49-F238E27FC236}">
                <a16:creationId xmlns:a16="http://schemas.microsoft.com/office/drawing/2014/main" id="{B1AD260A-CB97-AF40-9BCF-C3F07A24DB1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F5CEC015-9072-D340-948E-B986E3DEA128}" type="slidenum">
              <a:rPr lang="en-US" altLang="en-US" sz="1800">
                <a:solidFill>
                  <a:srgbClr val="FFFFFF"/>
                </a:solidFill>
                <a:latin typeface="Arial" panose="020B0604020202020204" pitchFamily="34" charset="0"/>
              </a:rPr>
              <a:pPr>
                <a:spcBef>
                  <a:spcPct val="0"/>
                </a:spcBef>
                <a:buClrTx/>
                <a:buFontTx/>
                <a:buNone/>
              </a:pPr>
              <a:t>10</a:t>
            </a:fld>
            <a:endParaRPr lang="en-US" altLang="en-US" sz="1800">
              <a:solidFill>
                <a:srgbClr val="FFFFFF"/>
              </a:solidFill>
              <a:latin typeface="Arial" panose="020B0604020202020204" pitchFamily="34" charset="0"/>
            </a:endParaRPr>
          </a:p>
        </p:txBody>
      </p:sp>
      <p:sp>
        <p:nvSpPr>
          <p:cNvPr id="5" name="Slide Number Placeholder 3">
            <a:extLst>
              <a:ext uri="{FF2B5EF4-FFF2-40B4-BE49-F238E27FC236}">
                <a16:creationId xmlns:a16="http://schemas.microsoft.com/office/drawing/2014/main" id="{4D71D6AE-D062-5245-B92B-6F997949B0CE}"/>
              </a:ext>
            </a:extLst>
          </p:cNvPr>
          <p:cNvSpPr txBox="1">
            <a:spLocks/>
          </p:cNvSpPr>
          <p:nvPr/>
        </p:nvSpPr>
        <p:spPr>
          <a:xfrm>
            <a:off x="86106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35DD5E6-5652-464F-B4BB-8A8FFFA1A840}" type="slidenum">
              <a:rPr lang="en-US" smtClean="0"/>
              <a:pPr/>
              <a:t>10</a:t>
            </a:fld>
            <a:endParaRPr lang="en-US" dirty="0"/>
          </a:p>
        </p:txBody>
      </p:sp>
    </p:spTree>
    <p:extLst>
      <p:ext uri="{BB962C8B-B14F-4D97-AF65-F5344CB8AC3E}">
        <p14:creationId xmlns:p14="http://schemas.microsoft.com/office/powerpoint/2010/main" val="10517373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a:extLst>
              <a:ext uri="{FF2B5EF4-FFF2-40B4-BE49-F238E27FC236}">
                <a16:creationId xmlns:a16="http://schemas.microsoft.com/office/drawing/2014/main" id="{EAAF3AE1-3D7E-6F4C-A416-6FDB0DADDA8D}"/>
              </a:ext>
            </a:extLst>
          </p:cNvPr>
          <p:cNvSpPr>
            <a:spLocks noGrp="1"/>
          </p:cNvSpPr>
          <p:nvPr>
            <p:ph type="title"/>
          </p:nvPr>
        </p:nvSpPr>
        <p:spPr/>
        <p:txBody>
          <a:bodyPr/>
          <a:lstStyle/>
          <a:p>
            <a:pPr eaLnBrk="1" hangingPunct="1"/>
            <a:r>
              <a:rPr lang="en-US" altLang="en-US" dirty="0"/>
              <a:t>Topics to consider in a revision</a:t>
            </a:r>
          </a:p>
        </p:txBody>
      </p:sp>
      <p:sp>
        <p:nvSpPr>
          <p:cNvPr id="28674" name="Content Placeholder 2">
            <a:extLst>
              <a:ext uri="{FF2B5EF4-FFF2-40B4-BE49-F238E27FC236}">
                <a16:creationId xmlns:a16="http://schemas.microsoft.com/office/drawing/2014/main" id="{8A7BEFC1-87A1-104A-8E20-C8DED6F3BFCA}"/>
              </a:ext>
            </a:extLst>
          </p:cNvPr>
          <p:cNvSpPr>
            <a:spLocks noGrp="1"/>
          </p:cNvSpPr>
          <p:nvPr>
            <p:ph idx="1"/>
          </p:nvPr>
        </p:nvSpPr>
        <p:spPr>
          <a:xfrm>
            <a:off x="404602" y="1178261"/>
            <a:ext cx="11369310" cy="5543213"/>
          </a:xfrm>
        </p:spPr>
        <p:txBody>
          <a:bodyPr>
            <a:normAutofit/>
          </a:bodyPr>
          <a:lstStyle/>
          <a:p>
            <a:r>
              <a:rPr lang="en-US" altLang="en-US" sz="2400" dirty="0"/>
              <a:t>Thorough documentation of existing architecture</a:t>
            </a:r>
          </a:p>
          <a:p>
            <a:pPr lvl="1"/>
            <a:r>
              <a:rPr lang="en-US" altLang="en-US" sz="2000" dirty="0"/>
              <a:t>data link service, customer VLANs, priorities and queuing, PDU sizes, bridging, link aggregation, protocol discrimination, etc.</a:t>
            </a:r>
          </a:p>
          <a:p>
            <a:r>
              <a:rPr lang="en-US" altLang="en-US" sz="2400" dirty="0"/>
              <a:t>LLC or equivalent</a:t>
            </a:r>
          </a:p>
          <a:p>
            <a:r>
              <a:rPr lang="en-US" altLang="en-US" sz="2400" dirty="0"/>
              <a:t>Support for new and evolving technologies; e.g.</a:t>
            </a:r>
          </a:p>
          <a:p>
            <a:pPr lvl="1"/>
            <a:r>
              <a:rPr lang="en-US" altLang="en-US" sz="2000" dirty="0"/>
              <a:t>Time-Sensitive Networks, structured addresses, cut-through forwarding, etc.</a:t>
            </a:r>
          </a:p>
          <a:p>
            <a:r>
              <a:rPr lang="en-US" altLang="en-US" sz="2400" dirty="0"/>
              <a:t>MAC-specific architecture optimization</a:t>
            </a:r>
          </a:p>
          <a:p>
            <a:pPr lvl="1"/>
            <a:r>
              <a:rPr lang="en-US" altLang="en-US" sz="2000" dirty="0"/>
              <a:t>e.g., architectural optimization specific to full-duplex Ethernet networks</a:t>
            </a:r>
            <a:endParaRPr lang="en-US" altLang="en-US" dirty="0"/>
          </a:p>
          <a:p>
            <a:r>
              <a:rPr lang="en-US" altLang="en-US" sz="2400" dirty="0"/>
              <a:t>Usage-specific features useful for specific scenarios (some, not all)</a:t>
            </a:r>
          </a:p>
          <a:p>
            <a:pPr lvl="1"/>
            <a:r>
              <a:rPr lang="en-US" altLang="en-US" sz="2000" dirty="0"/>
              <a:t>e.g., data center, high-performance computing, data storage, automotive, industrial, factory, aerospace, various telecom</a:t>
            </a:r>
          </a:p>
          <a:p>
            <a:r>
              <a:rPr lang="en-US" altLang="en-US" dirty="0"/>
              <a:t>Conformance requirements</a:t>
            </a:r>
            <a:endParaRPr lang="en-US" altLang="en-US" sz="2400" dirty="0"/>
          </a:p>
        </p:txBody>
      </p:sp>
      <p:sp>
        <p:nvSpPr>
          <p:cNvPr id="28677" name="Slide Number Placeholder 5">
            <a:extLst>
              <a:ext uri="{FF2B5EF4-FFF2-40B4-BE49-F238E27FC236}">
                <a16:creationId xmlns:a16="http://schemas.microsoft.com/office/drawing/2014/main" id="{B1AD260A-CB97-AF40-9BCF-C3F07A24DB1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F5CEC015-9072-D340-948E-B986E3DEA128}" type="slidenum">
              <a:rPr lang="en-US" altLang="en-US" sz="1800">
                <a:solidFill>
                  <a:srgbClr val="FFFFFF"/>
                </a:solidFill>
                <a:latin typeface="Arial" panose="020B0604020202020204" pitchFamily="34" charset="0"/>
              </a:rPr>
              <a:pPr>
                <a:spcBef>
                  <a:spcPct val="0"/>
                </a:spcBef>
                <a:buClrTx/>
                <a:buFontTx/>
                <a:buNone/>
              </a:pPr>
              <a:t>11</a:t>
            </a:fld>
            <a:endParaRPr lang="en-US" altLang="en-US" sz="1800">
              <a:solidFill>
                <a:srgbClr val="FFFFFF"/>
              </a:solidFill>
              <a:latin typeface="Arial" panose="020B0604020202020204" pitchFamily="34" charset="0"/>
            </a:endParaRPr>
          </a:p>
        </p:txBody>
      </p:sp>
      <p:sp>
        <p:nvSpPr>
          <p:cNvPr id="5" name="Slide Number Placeholder 3">
            <a:extLst>
              <a:ext uri="{FF2B5EF4-FFF2-40B4-BE49-F238E27FC236}">
                <a16:creationId xmlns:a16="http://schemas.microsoft.com/office/drawing/2014/main" id="{8CD6C4C2-2288-F949-98CE-6EEA5F40F149}"/>
              </a:ext>
            </a:extLst>
          </p:cNvPr>
          <p:cNvSpPr txBox="1">
            <a:spLocks/>
          </p:cNvSpPr>
          <p:nvPr/>
        </p:nvSpPr>
        <p:spPr>
          <a:xfrm>
            <a:off x="86106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35DD5E6-5652-464F-B4BB-8A8FFFA1A840}" type="slidenum">
              <a:rPr lang="en-US" smtClean="0"/>
              <a:pPr/>
              <a:t>11</a:t>
            </a:fld>
            <a:endParaRPr lang="en-US" dirty="0"/>
          </a:p>
        </p:txBody>
      </p:sp>
    </p:spTree>
    <p:extLst>
      <p:ext uri="{BB962C8B-B14F-4D97-AF65-F5344CB8AC3E}">
        <p14:creationId xmlns:p14="http://schemas.microsoft.com/office/powerpoint/2010/main" val="425399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F9CAD8-5F62-4DEA-B16A-956F49779749}"/>
              </a:ext>
            </a:extLst>
          </p:cNvPr>
          <p:cNvSpPr>
            <a:spLocks noGrp="1"/>
          </p:cNvSpPr>
          <p:nvPr>
            <p:ph type="title"/>
          </p:nvPr>
        </p:nvSpPr>
        <p:spPr/>
        <p:txBody>
          <a:bodyPr>
            <a:normAutofit fontScale="90000"/>
          </a:bodyPr>
          <a:lstStyle/>
          <a:p>
            <a:r>
              <a:rPr lang="en-US" dirty="0"/>
              <a:t>Key elements of 802 Revision PAR (excluding dates)</a:t>
            </a:r>
          </a:p>
        </p:txBody>
      </p:sp>
      <p:sp>
        <p:nvSpPr>
          <p:cNvPr id="3" name="Content Placeholder 2">
            <a:extLst>
              <a:ext uri="{FF2B5EF4-FFF2-40B4-BE49-F238E27FC236}">
                <a16:creationId xmlns:a16="http://schemas.microsoft.com/office/drawing/2014/main" id="{1378D81D-42F4-4822-A933-FD83C909AC08}"/>
              </a:ext>
            </a:extLst>
          </p:cNvPr>
          <p:cNvSpPr>
            <a:spLocks noGrp="1"/>
          </p:cNvSpPr>
          <p:nvPr>
            <p:ph idx="1"/>
          </p:nvPr>
        </p:nvSpPr>
        <p:spPr>
          <a:xfrm>
            <a:off x="404602" y="1178261"/>
            <a:ext cx="11369310" cy="5543213"/>
          </a:xfrm>
        </p:spPr>
        <p:txBody>
          <a:bodyPr>
            <a:normAutofit fontScale="85000" lnSpcReduction="20000"/>
          </a:bodyPr>
          <a:lstStyle/>
          <a:p>
            <a:r>
              <a:rPr lang="en-US" dirty="0"/>
              <a:t> Project title:</a:t>
            </a:r>
          </a:p>
          <a:p>
            <a:pPr lvl="1"/>
            <a:r>
              <a:rPr lang="en-US" dirty="0"/>
              <a:t>Existing: </a:t>
            </a:r>
            <a:r>
              <a:rPr lang="en-US" i="1" dirty="0"/>
              <a:t>Standard for Local and Metropolitan Area Networks: Overview and Architecture</a:t>
            </a:r>
          </a:p>
          <a:p>
            <a:r>
              <a:rPr lang="en-US" dirty="0"/>
              <a:t>Scope of proposed standard:</a:t>
            </a:r>
          </a:p>
          <a:p>
            <a:pPr lvl="1"/>
            <a:r>
              <a:rPr lang="en-US" dirty="0"/>
              <a:t>Existing: </a:t>
            </a:r>
            <a:r>
              <a:rPr lang="en-US" i="1" dirty="0"/>
              <a:t>This standard contains descriptions of the IEEE 802(R) standards published by the IEEE for frame-based data networks as well as a reference model (RM) for protocol standards. The IEEE 802 architecture is defined, and a specification for the identification of public, private, and standard protocols is included.</a:t>
            </a:r>
          </a:p>
          <a:p>
            <a:r>
              <a:rPr lang="en-US" dirty="0"/>
              <a:t>Purpose clause:</a:t>
            </a:r>
          </a:p>
          <a:p>
            <a:pPr lvl="1"/>
            <a:r>
              <a:rPr lang="en-US" dirty="0"/>
              <a:t>Existing: </a:t>
            </a:r>
            <a:r>
              <a:rPr lang="en-US" i="1" dirty="0"/>
              <a:t>This standard serves as the foundation for the family of IEEE 802 standards published by IEEE for local area networks (LANs), metropolitan area networks (MANs), personal area networks (PANs), and regional area networks (RANs).</a:t>
            </a:r>
          </a:p>
          <a:p>
            <a:r>
              <a:rPr lang="en-US" dirty="0"/>
              <a:t>Need for the project:</a:t>
            </a:r>
          </a:p>
          <a:p>
            <a:pPr lvl="1"/>
            <a:r>
              <a:rPr lang="en-US" dirty="0"/>
              <a:t>Existing: </a:t>
            </a:r>
            <a:r>
              <a:rPr lang="en-US" i="1" dirty="0"/>
              <a:t>Revision of existing IEEE 802-2001 standard is needed to remove redundant material and reflect the current IEEE 802 architecture and its suite of standards.</a:t>
            </a:r>
          </a:p>
          <a:p>
            <a:r>
              <a:rPr lang="en-US" dirty="0"/>
              <a:t>Stakeholders for the Standard:</a:t>
            </a:r>
          </a:p>
          <a:p>
            <a:pPr lvl="1"/>
            <a:r>
              <a:rPr lang="en-US" dirty="0"/>
              <a:t>Existing: </a:t>
            </a:r>
            <a:r>
              <a:rPr lang="en-US" i="1" dirty="0"/>
              <a:t>Standards developers within IEEE 802. Manufacturers, distributors, and users of products and services that conform to the LAN, MAN, and PAN standards developed by IEEE 802.</a:t>
            </a:r>
          </a:p>
          <a:p>
            <a:r>
              <a:rPr lang="en-US" dirty="0"/>
              <a:t>Working Group:</a:t>
            </a:r>
          </a:p>
          <a:p>
            <a:pPr lvl="1"/>
            <a:r>
              <a:rPr lang="en-US" dirty="0"/>
              <a:t>Existing: </a:t>
            </a:r>
            <a:r>
              <a:rPr lang="en-US" i="1" dirty="0"/>
              <a:t>Higher Layer LAN Protocols Working Group</a:t>
            </a:r>
          </a:p>
          <a:p>
            <a:pPr marL="457200" lvl="1" indent="0">
              <a:buNone/>
            </a:pPr>
            <a:endParaRPr lang="en-US" dirty="0"/>
          </a:p>
        </p:txBody>
      </p:sp>
      <p:sp>
        <p:nvSpPr>
          <p:cNvPr id="5" name="Slide Number Placeholder 3">
            <a:extLst>
              <a:ext uri="{FF2B5EF4-FFF2-40B4-BE49-F238E27FC236}">
                <a16:creationId xmlns:a16="http://schemas.microsoft.com/office/drawing/2014/main" id="{78BA3A97-C0F7-2141-894E-41E3941F23B4}"/>
              </a:ext>
            </a:extLst>
          </p:cNvPr>
          <p:cNvSpPr txBox="1">
            <a:spLocks/>
          </p:cNvSpPr>
          <p:nvPr/>
        </p:nvSpPr>
        <p:spPr>
          <a:xfrm>
            <a:off x="86106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35DD5E6-5652-464F-B4BB-8A8FFFA1A840}" type="slidenum">
              <a:rPr lang="en-US" smtClean="0"/>
              <a:pPr/>
              <a:t>12</a:t>
            </a:fld>
            <a:endParaRPr lang="en-US" dirty="0"/>
          </a:p>
        </p:txBody>
      </p:sp>
    </p:spTree>
    <p:extLst>
      <p:ext uri="{BB962C8B-B14F-4D97-AF65-F5344CB8AC3E}">
        <p14:creationId xmlns:p14="http://schemas.microsoft.com/office/powerpoint/2010/main" val="1784496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F9CAD8-5F62-4DEA-B16A-956F49779749}"/>
              </a:ext>
            </a:extLst>
          </p:cNvPr>
          <p:cNvSpPr>
            <a:spLocks noGrp="1"/>
          </p:cNvSpPr>
          <p:nvPr>
            <p:ph type="title"/>
          </p:nvPr>
        </p:nvSpPr>
        <p:spPr/>
        <p:txBody>
          <a:bodyPr/>
          <a:lstStyle/>
          <a:p>
            <a:r>
              <a:rPr lang="en-US" dirty="0"/>
              <a:t>Key PAR elements: Possible Updates</a:t>
            </a:r>
          </a:p>
        </p:txBody>
      </p:sp>
      <p:sp>
        <p:nvSpPr>
          <p:cNvPr id="3" name="Content Placeholder 2">
            <a:extLst>
              <a:ext uri="{FF2B5EF4-FFF2-40B4-BE49-F238E27FC236}">
                <a16:creationId xmlns:a16="http://schemas.microsoft.com/office/drawing/2014/main" id="{1378D81D-42F4-4822-A933-FD83C909AC08}"/>
              </a:ext>
            </a:extLst>
          </p:cNvPr>
          <p:cNvSpPr>
            <a:spLocks noGrp="1"/>
          </p:cNvSpPr>
          <p:nvPr>
            <p:ph idx="1"/>
          </p:nvPr>
        </p:nvSpPr>
        <p:spPr>
          <a:xfrm>
            <a:off x="404602" y="1178261"/>
            <a:ext cx="11369310" cy="5543213"/>
          </a:xfrm>
        </p:spPr>
        <p:txBody>
          <a:bodyPr>
            <a:normAutofit fontScale="92500" lnSpcReduction="20000"/>
          </a:bodyPr>
          <a:lstStyle/>
          <a:p>
            <a:r>
              <a:rPr lang="en-US" dirty="0"/>
              <a:t>Scope of proposed standard:</a:t>
            </a:r>
          </a:p>
          <a:p>
            <a:pPr lvl="1"/>
            <a:r>
              <a:rPr lang="en-US" dirty="0"/>
              <a:t>Existing: This standard </a:t>
            </a:r>
            <a:r>
              <a:rPr lang="en-US" strike="sngStrike" dirty="0">
                <a:solidFill>
                  <a:srgbClr val="FF0000"/>
                </a:solidFill>
              </a:rPr>
              <a:t>contains descriptions of the IEEE 802(R) standards published by the IEEE for frame-based data networks as well as a reference model (RM) for protocol standards. The</a:t>
            </a:r>
            <a:r>
              <a:rPr lang="en-US" dirty="0"/>
              <a:t> </a:t>
            </a:r>
            <a:r>
              <a:rPr lang="en-US" u="sng" dirty="0">
                <a:solidFill>
                  <a:srgbClr val="002060"/>
                </a:solidFill>
              </a:rPr>
              <a:t>summarizes the IEEE 802 family of standards and specifies the</a:t>
            </a:r>
            <a:r>
              <a:rPr lang="en-US" dirty="0"/>
              <a:t> IEEE 802 architecture </a:t>
            </a:r>
            <a:r>
              <a:rPr lang="en-US" strike="sngStrike" dirty="0">
                <a:solidFill>
                  <a:srgbClr val="FF0000"/>
                </a:solidFill>
              </a:rPr>
              <a:t>is defined, and a specification for the identification of public, private, and standard protocols is included.</a:t>
            </a:r>
            <a:r>
              <a:rPr lang="en-US" u="sng" dirty="0">
                <a:solidFill>
                  <a:srgbClr val="002060"/>
                </a:solidFill>
              </a:rPr>
              <a:t> providing a frame-based data link layer service to the network layer.  </a:t>
            </a:r>
            <a:endParaRPr lang="en-US" strike="sngStrike" dirty="0">
              <a:solidFill>
                <a:srgbClr val="FF0000"/>
              </a:solidFill>
            </a:endParaRPr>
          </a:p>
          <a:p>
            <a:r>
              <a:rPr lang="en-US" dirty="0"/>
              <a:t>Need for the project:</a:t>
            </a:r>
          </a:p>
          <a:p>
            <a:pPr lvl="1"/>
            <a:r>
              <a:rPr lang="en-US" dirty="0"/>
              <a:t>Existing: Revision of </a:t>
            </a:r>
            <a:r>
              <a:rPr lang="en-US" strike="sngStrike" dirty="0">
                <a:solidFill>
                  <a:srgbClr val="FF0000"/>
                </a:solidFill>
              </a:rPr>
              <a:t>existing</a:t>
            </a:r>
            <a:r>
              <a:rPr lang="en-US" dirty="0">
                <a:solidFill>
                  <a:srgbClr val="FF0000"/>
                </a:solidFill>
              </a:rPr>
              <a:t> </a:t>
            </a:r>
            <a:r>
              <a:rPr lang="en-US" dirty="0"/>
              <a:t>IEEE 802-2014</a:t>
            </a:r>
            <a:r>
              <a:rPr lang="en-US" strike="sngStrike" dirty="0">
                <a:solidFill>
                  <a:srgbClr val="FF0000"/>
                </a:solidFill>
              </a:rPr>
              <a:t>01 standard </a:t>
            </a:r>
            <a:r>
              <a:rPr lang="en-US" dirty="0"/>
              <a:t>is needed to </a:t>
            </a:r>
            <a:r>
              <a:rPr lang="en-US" strike="sngStrike" dirty="0">
                <a:solidFill>
                  <a:srgbClr val="FF0000"/>
                </a:solidFill>
              </a:rPr>
              <a:t>remove redundant material and reflect the current IEEE 802 architecture and its suite of standards.</a:t>
            </a:r>
            <a:r>
              <a:rPr lang="en-US" dirty="0"/>
              <a:t> </a:t>
            </a:r>
            <a:r>
              <a:rPr lang="en-US" u="sng" dirty="0">
                <a:solidFill>
                  <a:srgbClr val="002060"/>
                </a:solidFill>
              </a:rPr>
              <a:t>incorporate amendments and to specify a more complete, updated IEEE 802 architecture that meets both existing and new future needs for data link layer services.</a:t>
            </a:r>
          </a:p>
          <a:p>
            <a:r>
              <a:rPr lang="en-US" dirty="0"/>
              <a:t>Stakeholders for the Standard:</a:t>
            </a:r>
          </a:p>
          <a:p>
            <a:pPr lvl="1"/>
            <a:r>
              <a:rPr lang="en-US" dirty="0"/>
              <a:t>Existing: </a:t>
            </a:r>
            <a:r>
              <a:rPr lang="en-US" u="sng" dirty="0">
                <a:solidFill>
                  <a:srgbClr val="002060"/>
                </a:solidFill>
              </a:rPr>
              <a:t>Users of data link client services. </a:t>
            </a:r>
            <a:r>
              <a:rPr lang="en-US" dirty="0"/>
              <a:t>Standards developers within IEEE 802. Manufacturers, distributors, and users of products and services that conform to the </a:t>
            </a:r>
            <a:r>
              <a:rPr lang="en-US" strike="sngStrike" dirty="0">
                <a:solidFill>
                  <a:srgbClr val="FF0000"/>
                </a:solidFill>
              </a:rPr>
              <a:t>LAN, MAN, and PAN </a:t>
            </a:r>
            <a:r>
              <a:rPr lang="en-US" dirty="0"/>
              <a:t>standards developed by IEEE 802.</a:t>
            </a:r>
          </a:p>
          <a:p>
            <a:r>
              <a:rPr lang="en-US" dirty="0"/>
              <a:t>Working Group: ?</a:t>
            </a:r>
          </a:p>
          <a:p>
            <a:r>
              <a:rPr lang="en-US" dirty="0"/>
              <a:t>Note: Further details should be documented in a report far more detailed than a CSD.</a:t>
            </a:r>
          </a:p>
        </p:txBody>
      </p:sp>
      <p:sp>
        <p:nvSpPr>
          <p:cNvPr id="6" name="Slide Number Placeholder 3">
            <a:extLst>
              <a:ext uri="{FF2B5EF4-FFF2-40B4-BE49-F238E27FC236}">
                <a16:creationId xmlns:a16="http://schemas.microsoft.com/office/drawing/2014/main" id="{D09C6631-0ECE-D746-AFF1-6344C0593D9D}"/>
              </a:ext>
            </a:extLst>
          </p:cNvPr>
          <p:cNvSpPr txBox="1">
            <a:spLocks/>
          </p:cNvSpPr>
          <p:nvPr/>
        </p:nvSpPr>
        <p:spPr>
          <a:xfrm>
            <a:off x="86106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35DD5E6-5652-464F-B4BB-8A8FFFA1A840}" type="slidenum">
              <a:rPr lang="en-US" smtClean="0"/>
              <a:pPr/>
              <a:t>13</a:t>
            </a:fld>
            <a:endParaRPr lang="en-US" dirty="0"/>
          </a:p>
        </p:txBody>
      </p:sp>
    </p:spTree>
    <p:extLst>
      <p:ext uri="{BB962C8B-B14F-4D97-AF65-F5344CB8AC3E}">
        <p14:creationId xmlns:p14="http://schemas.microsoft.com/office/powerpoint/2010/main" val="12008577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F9CAD8-5F62-4DEA-B16A-956F49779749}"/>
              </a:ext>
            </a:extLst>
          </p:cNvPr>
          <p:cNvSpPr>
            <a:spLocks noGrp="1"/>
          </p:cNvSpPr>
          <p:nvPr>
            <p:ph type="title"/>
          </p:nvPr>
        </p:nvSpPr>
        <p:spPr/>
        <p:txBody>
          <a:bodyPr>
            <a:normAutofit/>
          </a:bodyPr>
          <a:lstStyle/>
          <a:p>
            <a:r>
              <a:rPr lang="en-US" dirty="0"/>
              <a:t>Proposal</a:t>
            </a:r>
          </a:p>
        </p:txBody>
      </p:sp>
      <p:sp>
        <p:nvSpPr>
          <p:cNvPr id="3" name="Content Placeholder 2">
            <a:extLst>
              <a:ext uri="{FF2B5EF4-FFF2-40B4-BE49-F238E27FC236}">
                <a16:creationId xmlns:a16="http://schemas.microsoft.com/office/drawing/2014/main" id="{1378D81D-42F4-4822-A933-FD83C909AC08}"/>
              </a:ext>
            </a:extLst>
          </p:cNvPr>
          <p:cNvSpPr>
            <a:spLocks noGrp="1"/>
          </p:cNvSpPr>
          <p:nvPr>
            <p:ph idx="1"/>
          </p:nvPr>
        </p:nvSpPr>
        <p:spPr>
          <a:xfrm>
            <a:off x="404602" y="1178261"/>
            <a:ext cx="11369310" cy="5543213"/>
          </a:xfrm>
        </p:spPr>
        <p:txBody>
          <a:bodyPr>
            <a:normAutofit/>
          </a:bodyPr>
          <a:lstStyle/>
          <a:p>
            <a:r>
              <a:rPr lang="en-US" dirty="0"/>
              <a:t>A project to revise IEEE Std 802 should be initiated.</a:t>
            </a:r>
          </a:p>
          <a:p>
            <a:r>
              <a:rPr lang="en-US" dirty="0"/>
              <a:t>The project should be charged with ambitious but documented goals.</a:t>
            </a:r>
          </a:p>
          <a:p>
            <a:r>
              <a:rPr lang="en-US" dirty="0"/>
              <a:t>The goals should be specified in a consensus report to accompany the PAR.</a:t>
            </a:r>
          </a:p>
          <a:p>
            <a:r>
              <a:rPr lang="en-US" dirty="0"/>
              <a:t>The report and PAR could be generated by a focused pre-PAR activity, conducted in, for example, a Study Group or an Industry Connections Activity such as </a:t>
            </a:r>
            <a:r>
              <a:rPr lang="en-US" dirty="0" err="1"/>
              <a:t>Nendica</a:t>
            </a:r>
            <a:r>
              <a:rPr lang="en-US" dirty="0"/>
              <a:t>.</a:t>
            </a:r>
          </a:p>
        </p:txBody>
      </p:sp>
      <p:sp>
        <p:nvSpPr>
          <p:cNvPr id="5" name="Slide Number Placeholder 3">
            <a:extLst>
              <a:ext uri="{FF2B5EF4-FFF2-40B4-BE49-F238E27FC236}">
                <a16:creationId xmlns:a16="http://schemas.microsoft.com/office/drawing/2014/main" id="{78BA3A97-C0F7-2141-894E-41E3941F23B4}"/>
              </a:ext>
            </a:extLst>
          </p:cNvPr>
          <p:cNvSpPr txBox="1">
            <a:spLocks/>
          </p:cNvSpPr>
          <p:nvPr/>
        </p:nvSpPr>
        <p:spPr>
          <a:xfrm>
            <a:off x="86106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35DD5E6-5652-464F-B4BB-8A8FFFA1A840}" type="slidenum">
              <a:rPr lang="en-US" smtClean="0"/>
              <a:pPr/>
              <a:t>14</a:t>
            </a:fld>
            <a:endParaRPr lang="en-US" dirty="0"/>
          </a:p>
        </p:txBody>
      </p:sp>
    </p:spTree>
    <p:extLst>
      <p:ext uri="{BB962C8B-B14F-4D97-AF65-F5344CB8AC3E}">
        <p14:creationId xmlns:p14="http://schemas.microsoft.com/office/powerpoint/2010/main" val="20157033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a:extLst>
              <a:ext uri="{FF2B5EF4-FFF2-40B4-BE49-F238E27FC236}">
                <a16:creationId xmlns:a16="http://schemas.microsoft.com/office/drawing/2014/main" id="{EAAF3AE1-3D7E-6F4C-A416-6FDB0DADDA8D}"/>
              </a:ext>
            </a:extLst>
          </p:cNvPr>
          <p:cNvSpPr>
            <a:spLocks noGrp="1"/>
          </p:cNvSpPr>
          <p:nvPr>
            <p:ph type="title"/>
          </p:nvPr>
        </p:nvSpPr>
        <p:spPr/>
        <p:txBody>
          <a:bodyPr>
            <a:normAutofit/>
          </a:bodyPr>
          <a:lstStyle/>
          <a:p>
            <a:pPr eaLnBrk="1" hangingPunct="1"/>
            <a:r>
              <a:rPr lang="en-US" altLang="en-US" dirty="0"/>
              <a:t>IEEE Std 802</a:t>
            </a:r>
          </a:p>
        </p:txBody>
      </p:sp>
      <p:sp>
        <p:nvSpPr>
          <p:cNvPr id="28674" name="Content Placeholder 2">
            <a:extLst>
              <a:ext uri="{FF2B5EF4-FFF2-40B4-BE49-F238E27FC236}">
                <a16:creationId xmlns:a16="http://schemas.microsoft.com/office/drawing/2014/main" id="{8A7BEFC1-87A1-104A-8E20-C8DED6F3BFCA}"/>
              </a:ext>
            </a:extLst>
          </p:cNvPr>
          <p:cNvSpPr>
            <a:spLocks noGrp="1"/>
          </p:cNvSpPr>
          <p:nvPr>
            <p:ph idx="1"/>
          </p:nvPr>
        </p:nvSpPr>
        <p:spPr/>
        <p:txBody>
          <a:bodyPr>
            <a:normAutofit fontScale="92500" lnSpcReduction="10000"/>
          </a:bodyPr>
          <a:lstStyle/>
          <a:p>
            <a:r>
              <a:rPr lang="en-US" altLang="en-US" sz="3200" dirty="0"/>
              <a:t>IEEE Std 802, “IEEE Standard for Local and Metropolitan Area Networks: Overview and Architecture”</a:t>
            </a:r>
            <a:endParaRPr lang="en-US" altLang="en-US" sz="3600" dirty="0"/>
          </a:p>
          <a:p>
            <a:pPr eaLnBrk="1" hangingPunct="1"/>
            <a:r>
              <a:rPr lang="en-US" altLang="en-US" sz="3200" dirty="0"/>
              <a:t>Originally IEEE Std 802-1990</a:t>
            </a:r>
          </a:p>
          <a:p>
            <a:pPr lvl="1"/>
            <a:r>
              <a:rPr lang="en-US" altLang="en-US" sz="2800" dirty="0"/>
              <a:t>10 years after IEEE 802 was founded</a:t>
            </a:r>
          </a:p>
          <a:p>
            <a:pPr eaLnBrk="1" hangingPunct="1"/>
            <a:r>
              <a:rPr lang="en-US" altLang="en-US" sz="3200" dirty="0"/>
              <a:t>Revision IEEE Std 802-2001</a:t>
            </a:r>
          </a:p>
          <a:p>
            <a:pPr eaLnBrk="1" hangingPunct="1"/>
            <a:r>
              <a:rPr lang="en-US" altLang="en-US" sz="3200" dirty="0"/>
              <a:t>Revision IEEE Std 802-2014</a:t>
            </a:r>
          </a:p>
          <a:p>
            <a:pPr lvl="1" eaLnBrk="1" hangingPunct="1"/>
            <a:r>
              <a:rPr lang="en-US" altLang="en-US" sz="2800" dirty="0"/>
              <a:t>Amended by IEEE Std 802d-2017: </a:t>
            </a:r>
            <a:r>
              <a:rPr lang="en-US" altLang="en-US" sz="2800" i="1" dirty="0"/>
              <a:t>Amendment 1: Allocation of Uniform Resource Name (URN) Values in IEEE 802 Standards</a:t>
            </a:r>
          </a:p>
          <a:p>
            <a:pPr lvl="1" eaLnBrk="1" hangingPunct="1"/>
            <a:r>
              <a:rPr lang="en-US" altLang="en-US" sz="2800" dirty="0"/>
              <a:t>Amended by IEEE Std 802c-2017: </a:t>
            </a:r>
            <a:r>
              <a:rPr lang="en-US" altLang="en-US" sz="2800" i="1" dirty="0"/>
              <a:t>Amendment 2: Local Medium Access Control (MAC) Address Usage</a:t>
            </a:r>
          </a:p>
          <a:p>
            <a:pPr lvl="1" eaLnBrk="1" hangingPunct="1"/>
            <a:r>
              <a:rPr lang="en-US" altLang="en-US" sz="2800" dirty="0"/>
              <a:t>Third amendment in progress: P802f: </a:t>
            </a:r>
            <a:r>
              <a:rPr lang="en-US" altLang="en-US" sz="2800" i="1" dirty="0"/>
              <a:t>Amendment: YANG Data Model for </a:t>
            </a:r>
            <a:r>
              <a:rPr lang="en-US" altLang="en-US" sz="2800" i="1" dirty="0" err="1"/>
              <a:t>EtherTypes</a:t>
            </a:r>
            <a:endParaRPr lang="en-US" altLang="en-US" sz="2800" i="1" dirty="0"/>
          </a:p>
          <a:p>
            <a:pPr lvl="1" eaLnBrk="1" hangingPunct="1"/>
            <a:r>
              <a:rPr lang="en-US" altLang="en-US" sz="2800" dirty="0"/>
              <a:t>Procedurally, revision should follow before further amendments</a:t>
            </a:r>
          </a:p>
        </p:txBody>
      </p:sp>
      <p:sp>
        <p:nvSpPr>
          <p:cNvPr id="28677" name="Slide Number Placeholder 5">
            <a:extLst>
              <a:ext uri="{FF2B5EF4-FFF2-40B4-BE49-F238E27FC236}">
                <a16:creationId xmlns:a16="http://schemas.microsoft.com/office/drawing/2014/main" id="{B1AD260A-CB97-AF40-9BCF-C3F07A24DB1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F5CEC015-9072-D340-948E-B986E3DEA128}" type="slidenum">
              <a:rPr lang="en-US" altLang="en-US" sz="1800">
                <a:solidFill>
                  <a:srgbClr val="FFFFFF"/>
                </a:solidFill>
                <a:latin typeface="Arial" panose="020B0604020202020204" pitchFamily="34" charset="0"/>
              </a:rPr>
              <a:pPr>
                <a:spcBef>
                  <a:spcPct val="0"/>
                </a:spcBef>
                <a:buClrTx/>
                <a:buFontTx/>
                <a:buNone/>
              </a:pPr>
              <a:t>2</a:t>
            </a:fld>
            <a:endParaRPr lang="en-US" altLang="en-US" sz="1800">
              <a:solidFill>
                <a:srgbClr val="FFFFFF"/>
              </a:solidFill>
              <a:latin typeface="Arial" panose="020B0604020202020204" pitchFamily="34" charset="0"/>
            </a:endParaRPr>
          </a:p>
        </p:txBody>
      </p:sp>
      <p:sp>
        <p:nvSpPr>
          <p:cNvPr id="5" name="Slide Number Placeholder 3">
            <a:extLst>
              <a:ext uri="{FF2B5EF4-FFF2-40B4-BE49-F238E27FC236}">
                <a16:creationId xmlns:a16="http://schemas.microsoft.com/office/drawing/2014/main" id="{447C7D09-ED72-5D4F-B7D5-CECC05963BAB}"/>
              </a:ext>
            </a:extLst>
          </p:cNvPr>
          <p:cNvSpPr txBox="1">
            <a:spLocks/>
          </p:cNvSpPr>
          <p:nvPr/>
        </p:nvSpPr>
        <p:spPr>
          <a:xfrm>
            <a:off x="86106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35DD5E6-5652-464F-B4BB-8A8FFFA1A840}" type="slidenum">
              <a:rPr lang="en-US" smtClean="0"/>
              <a:pPr/>
              <a:t>2</a:t>
            </a:fld>
            <a:endParaRPr lang="en-US" dirty="0"/>
          </a:p>
        </p:txBody>
      </p:sp>
    </p:spTree>
    <p:extLst>
      <p:ext uri="{BB962C8B-B14F-4D97-AF65-F5344CB8AC3E}">
        <p14:creationId xmlns:p14="http://schemas.microsoft.com/office/powerpoint/2010/main" val="39441189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a:extLst>
              <a:ext uri="{FF2B5EF4-FFF2-40B4-BE49-F238E27FC236}">
                <a16:creationId xmlns:a16="http://schemas.microsoft.com/office/drawing/2014/main" id="{EAAF3AE1-3D7E-6F4C-A416-6FDB0DADDA8D}"/>
              </a:ext>
            </a:extLst>
          </p:cNvPr>
          <p:cNvSpPr>
            <a:spLocks noGrp="1"/>
          </p:cNvSpPr>
          <p:nvPr>
            <p:ph type="title"/>
          </p:nvPr>
        </p:nvSpPr>
        <p:spPr/>
        <p:txBody>
          <a:bodyPr>
            <a:normAutofit/>
          </a:bodyPr>
          <a:lstStyle/>
          <a:p>
            <a:pPr eaLnBrk="1" hangingPunct="1"/>
            <a:r>
              <a:rPr lang="en-US" altLang="en-US" dirty="0"/>
              <a:t>The IEEE 802 Family?</a:t>
            </a:r>
          </a:p>
        </p:txBody>
      </p:sp>
      <p:sp>
        <p:nvSpPr>
          <p:cNvPr id="28674" name="Content Placeholder 2">
            <a:extLst>
              <a:ext uri="{FF2B5EF4-FFF2-40B4-BE49-F238E27FC236}">
                <a16:creationId xmlns:a16="http://schemas.microsoft.com/office/drawing/2014/main" id="{8A7BEFC1-87A1-104A-8E20-C8DED6F3BFCA}"/>
              </a:ext>
            </a:extLst>
          </p:cNvPr>
          <p:cNvSpPr>
            <a:spLocks noGrp="1"/>
          </p:cNvSpPr>
          <p:nvPr>
            <p:ph idx="1"/>
          </p:nvPr>
        </p:nvSpPr>
        <p:spPr/>
        <p:txBody>
          <a:bodyPr>
            <a:normAutofit lnSpcReduction="10000"/>
          </a:bodyPr>
          <a:lstStyle/>
          <a:p>
            <a:pPr eaLnBrk="1" hangingPunct="1"/>
            <a:r>
              <a:rPr lang="en-US" altLang="en-US" dirty="0"/>
              <a:t>IEEE Std 802 says:</a:t>
            </a:r>
          </a:p>
          <a:p>
            <a:pPr lvl="1" eaLnBrk="1" hangingPunct="1"/>
            <a:r>
              <a:rPr lang="en-US" altLang="en-US" i="1" dirty="0"/>
              <a:t>This standard serves as the foundation for the </a:t>
            </a:r>
            <a:r>
              <a:rPr lang="en-US" altLang="en-US" i="1" u="sng" dirty="0"/>
              <a:t>family of IEEE 802 standards </a:t>
            </a:r>
            <a:r>
              <a:rPr lang="en-US" altLang="en-US" i="1" dirty="0"/>
              <a:t>published by IEEE for local area networks (LANs), metropolitan area networks (MANs), personal area networks (PANs), and regional area networks (RANs).</a:t>
            </a:r>
          </a:p>
          <a:p>
            <a:pPr lvl="1" eaLnBrk="1" hangingPunct="1"/>
            <a:r>
              <a:rPr lang="en-US" altLang="en-US" i="1" dirty="0"/>
              <a:t>several types of medium access technologies are currently specified in the </a:t>
            </a:r>
            <a:r>
              <a:rPr lang="en-US" altLang="en-US" i="1" u="sng" dirty="0"/>
              <a:t>family of IEEE 802 standards</a:t>
            </a:r>
          </a:p>
          <a:p>
            <a:pPr marL="461962" indent="-342900"/>
            <a:r>
              <a:rPr lang="en-US" altLang="en-US" dirty="0"/>
              <a:t>What is a “Family of Standards”?</a:t>
            </a:r>
          </a:p>
          <a:p>
            <a:pPr marL="461962" indent="-342900"/>
            <a:r>
              <a:rPr lang="en-US" altLang="en-US" dirty="0"/>
              <a:t>In what way are the standards “related”:</a:t>
            </a:r>
          </a:p>
          <a:p>
            <a:pPr marL="754062" lvl="1" indent="-342900"/>
            <a:r>
              <a:rPr lang="en-US" altLang="en-US" dirty="0"/>
              <a:t>The nature of the relationship is not explained or explored.</a:t>
            </a:r>
          </a:p>
          <a:p>
            <a:pPr marL="461962" indent="-342900"/>
            <a:r>
              <a:rPr lang="en-US" altLang="en-US" dirty="0"/>
              <a:t>What do IEEE 802 standards have in common?</a:t>
            </a:r>
          </a:p>
          <a:p>
            <a:pPr marL="754062" lvl="1" indent="-342900"/>
            <a:r>
              <a:rPr lang="en-US" altLang="en-US" dirty="0"/>
              <a:t>They largely share addresses.</a:t>
            </a:r>
          </a:p>
          <a:p>
            <a:pPr marL="461962" indent="-342900"/>
            <a:r>
              <a:rPr lang="en-US" altLang="en-US" dirty="0"/>
              <a:t>So, is this a family, or simply a group of “roommates” with shared addresses?</a:t>
            </a:r>
          </a:p>
        </p:txBody>
      </p:sp>
      <p:sp>
        <p:nvSpPr>
          <p:cNvPr id="28677" name="Slide Number Placeholder 5">
            <a:extLst>
              <a:ext uri="{FF2B5EF4-FFF2-40B4-BE49-F238E27FC236}">
                <a16:creationId xmlns:a16="http://schemas.microsoft.com/office/drawing/2014/main" id="{B1AD260A-CB97-AF40-9BCF-C3F07A24DB1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F5CEC015-9072-D340-948E-B986E3DEA128}" type="slidenum">
              <a:rPr lang="en-US" altLang="en-US" sz="2400">
                <a:solidFill>
                  <a:srgbClr val="FFFFFF"/>
                </a:solidFill>
                <a:latin typeface="Arial" panose="020B0604020202020204" pitchFamily="34" charset="0"/>
              </a:rPr>
              <a:pPr>
                <a:spcBef>
                  <a:spcPct val="0"/>
                </a:spcBef>
                <a:buClrTx/>
                <a:buFontTx/>
                <a:buNone/>
              </a:pPr>
              <a:t>3</a:t>
            </a:fld>
            <a:endParaRPr lang="en-US" altLang="en-US" sz="2400">
              <a:solidFill>
                <a:srgbClr val="FFFFFF"/>
              </a:solidFill>
              <a:latin typeface="Arial" panose="020B0604020202020204" pitchFamily="34" charset="0"/>
            </a:endParaRPr>
          </a:p>
        </p:txBody>
      </p:sp>
      <p:sp>
        <p:nvSpPr>
          <p:cNvPr id="5" name="Slide Number Placeholder 3">
            <a:extLst>
              <a:ext uri="{FF2B5EF4-FFF2-40B4-BE49-F238E27FC236}">
                <a16:creationId xmlns:a16="http://schemas.microsoft.com/office/drawing/2014/main" id="{5B078C28-E35D-2549-B427-2FD2584003EF}"/>
              </a:ext>
            </a:extLst>
          </p:cNvPr>
          <p:cNvSpPr txBox="1">
            <a:spLocks/>
          </p:cNvSpPr>
          <p:nvPr/>
        </p:nvSpPr>
        <p:spPr>
          <a:xfrm>
            <a:off x="86106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35DD5E6-5652-464F-B4BB-8A8FFFA1A840}" type="slidenum">
              <a:rPr lang="en-US" smtClean="0"/>
              <a:pPr/>
              <a:t>3</a:t>
            </a:fld>
            <a:endParaRPr lang="en-US" dirty="0"/>
          </a:p>
        </p:txBody>
      </p:sp>
    </p:spTree>
    <p:extLst>
      <p:ext uri="{BB962C8B-B14F-4D97-AF65-F5344CB8AC3E}">
        <p14:creationId xmlns:p14="http://schemas.microsoft.com/office/powerpoint/2010/main" val="41456615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a:extLst>
              <a:ext uri="{FF2B5EF4-FFF2-40B4-BE49-F238E27FC236}">
                <a16:creationId xmlns:a16="http://schemas.microsoft.com/office/drawing/2014/main" id="{EAAF3AE1-3D7E-6F4C-A416-6FDB0DADDA8D}"/>
              </a:ext>
            </a:extLst>
          </p:cNvPr>
          <p:cNvSpPr>
            <a:spLocks noGrp="1"/>
          </p:cNvSpPr>
          <p:nvPr>
            <p:ph type="title"/>
          </p:nvPr>
        </p:nvSpPr>
        <p:spPr/>
        <p:txBody>
          <a:bodyPr>
            <a:normAutofit/>
          </a:bodyPr>
          <a:lstStyle/>
          <a:p>
            <a:pPr eaLnBrk="1" hangingPunct="1"/>
            <a:r>
              <a:rPr lang="en-US" altLang="en-US" dirty="0"/>
              <a:t>What is the IEEE 802 Architecture?</a:t>
            </a:r>
          </a:p>
        </p:txBody>
      </p:sp>
      <p:sp>
        <p:nvSpPr>
          <p:cNvPr id="28674" name="Content Placeholder 2">
            <a:extLst>
              <a:ext uri="{FF2B5EF4-FFF2-40B4-BE49-F238E27FC236}">
                <a16:creationId xmlns:a16="http://schemas.microsoft.com/office/drawing/2014/main" id="{8A7BEFC1-87A1-104A-8E20-C8DED6F3BFCA}"/>
              </a:ext>
            </a:extLst>
          </p:cNvPr>
          <p:cNvSpPr>
            <a:spLocks noGrp="1"/>
          </p:cNvSpPr>
          <p:nvPr>
            <p:ph idx="1"/>
          </p:nvPr>
        </p:nvSpPr>
        <p:spPr/>
        <p:txBody>
          <a:bodyPr>
            <a:normAutofit/>
          </a:bodyPr>
          <a:lstStyle/>
          <a:p>
            <a:pPr eaLnBrk="1" hangingPunct="1"/>
            <a:r>
              <a:rPr lang="en-US" altLang="en-US" dirty="0"/>
              <a:t>What does IEEE Std 802 say about the IEEE 802 architecture?</a:t>
            </a:r>
          </a:p>
          <a:p>
            <a:pPr lvl="1" eaLnBrk="1" hangingPunct="1"/>
            <a:r>
              <a:rPr lang="en-US" altLang="en-US" dirty="0"/>
              <a:t>Very little</a:t>
            </a:r>
          </a:p>
          <a:p>
            <a:pPr lvl="1" eaLnBrk="1" hangingPunct="1"/>
            <a:r>
              <a:rPr lang="en-US" altLang="en-US" dirty="0"/>
              <a:t>The Scope says “The IEEE 802 architecture is defined”</a:t>
            </a:r>
          </a:p>
          <a:p>
            <a:pPr lvl="1" eaLnBrk="1" hangingPunct="1"/>
            <a:r>
              <a:rPr lang="en-US" altLang="en-US" dirty="0"/>
              <a:t>The word “architecture” appears sparsely.</a:t>
            </a:r>
          </a:p>
          <a:p>
            <a:pPr lvl="1" eaLnBrk="1" hangingPunct="1"/>
            <a:r>
              <a:rPr lang="en-US" altLang="en-US" dirty="0"/>
              <a:t>Subclause 7.2.2 (“Management architecture”) includes three brief paragraphs about management that do not refer to architecture.</a:t>
            </a:r>
          </a:p>
          <a:p>
            <a:pPr lvl="1" eaLnBrk="1" hangingPunct="1"/>
            <a:r>
              <a:rPr lang="en-US" altLang="en-US" dirty="0"/>
              <a:t>Annex B.6 uses the word ““architecture” in reference to the 802.22 RM. </a:t>
            </a:r>
          </a:p>
          <a:p>
            <a:pPr lvl="1" eaLnBrk="1" hangingPunct="1"/>
            <a:r>
              <a:rPr lang="en-US" altLang="en-US" u="sng" dirty="0"/>
              <a:t>No content purports to specify the architecture</a:t>
            </a:r>
            <a:r>
              <a:rPr lang="en-US" altLang="en-US" dirty="0"/>
              <a:t>.</a:t>
            </a:r>
          </a:p>
          <a:p>
            <a:pPr lvl="1" eaLnBrk="1" hangingPunct="1"/>
            <a:r>
              <a:rPr lang="en-US" altLang="en-US" dirty="0"/>
              <a:t>The closest to a specification of the architecture is in Clause 5 (“Reference models (RMs)”) says “Figure 3 shows the architectural view of IEEE 802 RM for end stations and its relation to the OSI/RM. A variation of the model applies within bridges, as described in 5.3.2.”</a:t>
            </a:r>
          </a:p>
          <a:p>
            <a:pPr lvl="1" eaLnBrk="1" hangingPunct="1"/>
            <a:r>
              <a:rPr lang="en-US" altLang="en-US" dirty="0"/>
              <a:t>Conclusion: The IEEE 802 architecture is neither defined nor specified here.</a:t>
            </a:r>
          </a:p>
        </p:txBody>
      </p:sp>
      <p:sp>
        <p:nvSpPr>
          <p:cNvPr id="28677" name="Slide Number Placeholder 5">
            <a:extLst>
              <a:ext uri="{FF2B5EF4-FFF2-40B4-BE49-F238E27FC236}">
                <a16:creationId xmlns:a16="http://schemas.microsoft.com/office/drawing/2014/main" id="{B1AD260A-CB97-AF40-9BCF-C3F07A24DB1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F5CEC015-9072-D340-948E-B986E3DEA128}" type="slidenum">
              <a:rPr lang="en-US" altLang="en-US" sz="1800">
                <a:solidFill>
                  <a:srgbClr val="FFFFFF"/>
                </a:solidFill>
                <a:latin typeface="Arial" panose="020B0604020202020204" pitchFamily="34" charset="0"/>
              </a:rPr>
              <a:pPr>
                <a:spcBef>
                  <a:spcPct val="0"/>
                </a:spcBef>
                <a:buClrTx/>
                <a:buFontTx/>
                <a:buNone/>
              </a:pPr>
              <a:t>4</a:t>
            </a:fld>
            <a:endParaRPr lang="en-US" altLang="en-US" sz="1800">
              <a:solidFill>
                <a:srgbClr val="FFFFFF"/>
              </a:solidFill>
              <a:latin typeface="Arial" panose="020B0604020202020204" pitchFamily="34" charset="0"/>
            </a:endParaRPr>
          </a:p>
        </p:txBody>
      </p:sp>
      <p:sp>
        <p:nvSpPr>
          <p:cNvPr id="5" name="Slide Number Placeholder 3">
            <a:extLst>
              <a:ext uri="{FF2B5EF4-FFF2-40B4-BE49-F238E27FC236}">
                <a16:creationId xmlns:a16="http://schemas.microsoft.com/office/drawing/2014/main" id="{8E933052-659E-A24C-96DD-76FA1F2CE007}"/>
              </a:ext>
            </a:extLst>
          </p:cNvPr>
          <p:cNvSpPr txBox="1">
            <a:spLocks/>
          </p:cNvSpPr>
          <p:nvPr/>
        </p:nvSpPr>
        <p:spPr>
          <a:xfrm>
            <a:off x="86106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35DD5E6-5652-464F-B4BB-8A8FFFA1A840}" type="slidenum">
              <a:rPr lang="en-US" smtClean="0"/>
              <a:pPr/>
              <a:t>4</a:t>
            </a:fld>
            <a:endParaRPr lang="en-US" dirty="0"/>
          </a:p>
        </p:txBody>
      </p:sp>
    </p:spTree>
    <p:extLst>
      <p:ext uri="{BB962C8B-B14F-4D97-AF65-F5344CB8AC3E}">
        <p14:creationId xmlns:p14="http://schemas.microsoft.com/office/powerpoint/2010/main" val="27141610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a:extLst>
              <a:ext uri="{FF2B5EF4-FFF2-40B4-BE49-F238E27FC236}">
                <a16:creationId xmlns:a16="http://schemas.microsoft.com/office/drawing/2014/main" id="{EAAF3AE1-3D7E-6F4C-A416-6FDB0DADDA8D}"/>
              </a:ext>
            </a:extLst>
          </p:cNvPr>
          <p:cNvSpPr>
            <a:spLocks noGrp="1"/>
          </p:cNvSpPr>
          <p:nvPr>
            <p:ph type="title"/>
          </p:nvPr>
        </p:nvSpPr>
        <p:spPr>
          <a:xfrm>
            <a:off x="404602" y="282746"/>
            <a:ext cx="11369310" cy="719208"/>
          </a:xfrm>
        </p:spPr>
        <p:txBody>
          <a:bodyPr>
            <a:normAutofit/>
          </a:bodyPr>
          <a:lstStyle/>
          <a:p>
            <a:pPr eaLnBrk="1" hangingPunct="1"/>
            <a:r>
              <a:rPr lang="en-US" altLang="en-US" dirty="0"/>
              <a:t>The “Common” LLC</a:t>
            </a:r>
          </a:p>
        </p:txBody>
      </p:sp>
      <p:sp>
        <p:nvSpPr>
          <p:cNvPr id="28674" name="Content Placeholder 2">
            <a:extLst>
              <a:ext uri="{FF2B5EF4-FFF2-40B4-BE49-F238E27FC236}">
                <a16:creationId xmlns:a16="http://schemas.microsoft.com/office/drawing/2014/main" id="{8A7BEFC1-87A1-104A-8E20-C8DED6F3BFCA}"/>
              </a:ext>
            </a:extLst>
          </p:cNvPr>
          <p:cNvSpPr>
            <a:spLocks noGrp="1"/>
          </p:cNvSpPr>
          <p:nvPr>
            <p:ph idx="1"/>
          </p:nvPr>
        </p:nvSpPr>
        <p:spPr>
          <a:xfrm>
            <a:off x="404602" y="1001953"/>
            <a:ext cx="11369310" cy="5654219"/>
          </a:xfrm>
        </p:spPr>
        <p:txBody>
          <a:bodyPr>
            <a:normAutofit lnSpcReduction="10000"/>
          </a:bodyPr>
          <a:lstStyle/>
          <a:p>
            <a:pPr eaLnBrk="1" hangingPunct="1"/>
            <a:r>
              <a:rPr lang="en-US" altLang="en-US" sz="2400" dirty="0"/>
              <a:t>In relation to the IEEE 802 RM figure (Fig. 3), IEEE Std 802 says:</a:t>
            </a:r>
          </a:p>
          <a:p>
            <a:pPr lvl="1" eaLnBrk="1" hangingPunct="1"/>
            <a:r>
              <a:rPr lang="en-US" altLang="en-US" sz="2000" i="1" dirty="0"/>
              <a:t>For the mandatory data services supported by all IEEE 802 networks, the DLL is structured as two sublayers, with the logical link control (LLC) sublayer, described in 5.2.2, operating over a MAC sublayer, described in 5.2.3.</a:t>
            </a:r>
          </a:p>
          <a:p>
            <a:pPr eaLnBrk="1" hangingPunct="1"/>
            <a:r>
              <a:rPr lang="en-US" altLang="en-US" sz="2400" dirty="0"/>
              <a:t>So, the </a:t>
            </a:r>
            <a:r>
              <a:rPr lang="en-US" altLang="en-US" sz="2400" u="sng" dirty="0"/>
              <a:t>LLC is the commonality </a:t>
            </a:r>
            <a:r>
              <a:rPr lang="en-US" altLang="en-US" sz="2400" dirty="0"/>
              <a:t>in the 802 architecture.</a:t>
            </a:r>
          </a:p>
          <a:p>
            <a:pPr eaLnBrk="1" hangingPunct="1"/>
            <a:r>
              <a:rPr lang="en-US" altLang="en-US" sz="2400" dirty="0"/>
              <a:t>IEEE Std 802.2 is “Logical Link Control.” IEEE Std 802 says:</a:t>
            </a:r>
          </a:p>
          <a:p>
            <a:pPr lvl="1" eaLnBrk="1" hangingPunct="1"/>
            <a:r>
              <a:rPr lang="en-US" altLang="en-US" sz="2000" i="1" dirty="0"/>
              <a:t>IEEE Std 802.2-1989 (reaffirmed 2003) was administratively withdrawn as an IEEE standard on 11 January 2011 in deference to the stabilized standard ISO/IEC 8802-2:1998 where the same material continues to be available.</a:t>
            </a:r>
          </a:p>
          <a:p>
            <a:pPr eaLnBrk="1" hangingPunct="1"/>
            <a:r>
              <a:rPr lang="en-US" altLang="en-US" sz="2400" dirty="0"/>
              <a:t>IEEE Std 802 does not detail a role for 8802-2 in the architecture.</a:t>
            </a:r>
          </a:p>
          <a:p>
            <a:pPr eaLnBrk="1" hangingPunct="1"/>
            <a:r>
              <a:rPr lang="en-US" altLang="en-US" sz="2400" dirty="0"/>
              <a:t>IEEE Std 802 explains 8802-2 only in relation to protocol identification; however, it requires support for a different method of protocol identification, and the Introduction says:</a:t>
            </a:r>
          </a:p>
          <a:p>
            <a:pPr lvl="1" eaLnBrk="1" hangingPunct="1"/>
            <a:r>
              <a:rPr lang="en-US" altLang="en-US" sz="2000" i="1" dirty="0"/>
              <a:t>While the protocol identification mechanism specified by ISO/IEC 8802-2 (IEEE Std 802.2™, withdrawn) is still used, its use for new standards has been deprecated.</a:t>
            </a:r>
          </a:p>
          <a:p>
            <a:pPr lvl="2" eaLnBrk="1" hangingPunct="1"/>
            <a:r>
              <a:rPr lang="en-US" altLang="en-US" sz="1800" dirty="0"/>
              <a:t>See EPD and LPD</a:t>
            </a:r>
          </a:p>
          <a:p>
            <a:pPr eaLnBrk="1" hangingPunct="1"/>
            <a:r>
              <a:rPr lang="en-US" altLang="en-US" sz="2400" dirty="0"/>
              <a:t>So, what exactly is the common LLC?</a:t>
            </a:r>
          </a:p>
        </p:txBody>
      </p:sp>
      <p:sp>
        <p:nvSpPr>
          <p:cNvPr id="28677" name="Slide Number Placeholder 5">
            <a:extLst>
              <a:ext uri="{FF2B5EF4-FFF2-40B4-BE49-F238E27FC236}">
                <a16:creationId xmlns:a16="http://schemas.microsoft.com/office/drawing/2014/main" id="{B1AD260A-CB97-AF40-9BCF-C3F07A24DB1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F5CEC015-9072-D340-948E-B986E3DEA128}" type="slidenum">
              <a:rPr lang="en-US" altLang="en-US" sz="1800">
                <a:solidFill>
                  <a:srgbClr val="FFFFFF"/>
                </a:solidFill>
                <a:latin typeface="Arial" panose="020B0604020202020204" pitchFamily="34" charset="0"/>
              </a:rPr>
              <a:pPr>
                <a:spcBef>
                  <a:spcPct val="0"/>
                </a:spcBef>
                <a:buClrTx/>
                <a:buFontTx/>
                <a:buNone/>
              </a:pPr>
              <a:t>5</a:t>
            </a:fld>
            <a:endParaRPr lang="en-US" altLang="en-US" sz="1800">
              <a:solidFill>
                <a:srgbClr val="FFFFFF"/>
              </a:solidFill>
              <a:latin typeface="Arial" panose="020B0604020202020204" pitchFamily="34" charset="0"/>
            </a:endParaRPr>
          </a:p>
        </p:txBody>
      </p:sp>
      <p:sp>
        <p:nvSpPr>
          <p:cNvPr id="6" name="Slide Number Placeholder 3">
            <a:extLst>
              <a:ext uri="{FF2B5EF4-FFF2-40B4-BE49-F238E27FC236}">
                <a16:creationId xmlns:a16="http://schemas.microsoft.com/office/drawing/2014/main" id="{A067B817-3EE3-9446-8DF3-A16ECFACAA36}"/>
              </a:ext>
            </a:extLst>
          </p:cNvPr>
          <p:cNvSpPr txBox="1">
            <a:spLocks/>
          </p:cNvSpPr>
          <p:nvPr/>
        </p:nvSpPr>
        <p:spPr>
          <a:xfrm>
            <a:off x="86106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35DD5E6-5652-464F-B4BB-8A8FFFA1A840}" type="slidenum">
              <a:rPr lang="en-US" smtClean="0"/>
              <a:pPr/>
              <a:t>5</a:t>
            </a:fld>
            <a:endParaRPr lang="en-US" dirty="0"/>
          </a:p>
        </p:txBody>
      </p:sp>
    </p:spTree>
    <p:extLst>
      <p:ext uri="{BB962C8B-B14F-4D97-AF65-F5344CB8AC3E}">
        <p14:creationId xmlns:p14="http://schemas.microsoft.com/office/powerpoint/2010/main" val="39774170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a:extLst>
              <a:ext uri="{FF2B5EF4-FFF2-40B4-BE49-F238E27FC236}">
                <a16:creationId xmlns:a16="http://schemas.microsoft.com/office/drawing/2014/main" id="{EAAF3AE1-3D7E-6F4C-A416-6FDB0DADDA8D}"/>
              </a:ext>
            </a:extLst>
          </p:cNvPr>
          <p:cNvSpPr>
            <a:spLocks noGrp="1"/>
          </p:cNvSpPr>
          <p:nvPr>
            <p:ph type="title"/>
          </p:nvPr>
        </p:nvSpPr>
        <p:spPr/>
        <p:txBody>
          <a:bodyPr>
            <a:normAutofit/>
          </a:bodyPr>
          <a:lstStyle/>
          <a:p>
            <a:pPr eaLnBrk="1" hangingPunct="1"/>
            <a:r>
              <a:rPr lang="en-US" altLang="en-US" dirty="0"/>
              <a:t>Data Link Layer, per OSI</a:t>
            </a:r>
          </a:p>
        </p:txBody>
      </p:sp>
      <p:sp>
        <p:nvSpPr>
          <p:cNvPr id="28674" name="Content Placeholder 2">
            <a:extLst>
              <a:ext uri="{FF2B5EF4-FFF2-40B4-BE49-F238E27FC236}">
                <a16:creationId xmlns:a16="http://schemas.microsoft.com/office/drawing/2014/main" id="{8A7BEFC1-87A1-104A-8E20-C8DED6F3BFCA}"/>
              </a:ext>
            </a:extLst>
          </p:cNvPr>
          <p:cNvSpPr>
            <a:spLocks noGrp="1"/>
          </p:cNvSpPr>
          <p:nvPr>
            <p:ph idx="1"/>
          </p:nvPr>
        </p:nvSpPr>
        <p:spPr>
          <a:xfrm>
            <a:off x="404602" y="1178262"/>
            <a:ext cx="11369310" cy="5444960"/>
          </a:xfrm>
        </p:spPr>
        <p:txBody>
          <a:bodyPr>
            <a:normAutofit lnSpcReduction="10000"/>
          </a:bodyPr>
          <a:lstStyle/>
          <a:p>
            <a:pPr eaLnBrk="1" hangingPunct="1"/>
            <a:r>
              <a:rPr lang="en-US" altLang="en-US" sz="2400" dirty="0"/>
              <a:t>Open Systems Interconnection (OSI) specifies seven layers.</a:t>
            </a:r>
          </a:p>
          <a:p>
            <a:pPr eaLnBrk="1" hangingPunct="1"/>
            <a:r>
              <a:rPr lang="en-US" altLang="en-US" sz="2400" dirty="0"/>
              <a:t>ITU-T X.212 (OSI “Data Link Service [DLS] Definition”) describes the service provided by the DLS to the Network Layer, including:</a:t>
            </a:r>
          </a:p>
          <a:p>
            <a:pPr lvl="1" eaLnBrk="1" hangingPunct="1"/>
            <a:r>
              <a:rPr lang="en-US" altLang="en-US" sz="2000" i="1" dirty="0"/>
              <a:t>Provides for the transparent transfer of DLS user-data. It does not restrict the content, format or coding of the information, nor does it ever need to interpret its structure or meaning.</a:t>
            </a:r>
          </a:p>
          <a:p>
            <a:pPr lvl="1" eaLnBrk="1" hangingPunct="1"/>
            <a:r>
              <a:rPr lang="en-US" altLang="en-US" sz="2000" i="1" dirty="0"/>
              <a:t>The DLS relieves the DLS user from loss, insertion, corruption or, if requested, </a:t>
            </a:r>
            <a:r>
              <a:rPr lang="en-US" altLang="en-US" sz="2000" i="1" dirty="0" err="1"/>
              <a:t>misordering</a:t>
            </a:r>
            <a:r>
              <a:rPr lang="en-US" altLang="en-US" sz="2000" i="1" dirty="0"/>
              <a:t> of data which may occur. In some cases of unrecoverable errors in the Data Link Layer, duplication or loss of DLSDUs may occur.</a:t>
            </a:r>
          </a:p>
          <a:p>
            <a:pPr lvl="1" eaLnBrk="1" hangingPunct="1"/>
            <a:r>
              <a:rPr lang="en-US" altLang="en-US" sz="2000" i="1" dirty="0"/>
              <a:t>Data Link addresses have only local significance within a specific Data Link configuration over a single transmission medium (point-to-point or multi-point physical connection) or a group of parallel transmission media (multi-link or splitting function). Therefore it is not appropriate to define a global addressing structure.</a:t>
            </a:r>
          </a:p>
          <a:p>
            <a:pPr lvl="1" eaLnBrk="1" hangingPunct="1"/>
            <a:r>
              <a:rPr lang="en-US" altLang="en-US" sz="2000" dirty="0"/>
              <a:t>and more</a:t>
            </a:r>
          </a:p>
          <a:p>
            <a:pPr eaLnBrk="1" hangingPunct="1"/>
            <a:r>
              <a:rPr lang="en-US" altLang="en-US" sz="2400" dirty="0"/>
              <a:t>Connectionless-mode and Connection-mode services are specified</a:t>
            </a:r>
          </a:p>
          <a:p>
            <a:pPr eaLnBrk="1" hangingPunct="1"/>
            <a:r>
              <a:rPr lang="en-US" altLang="en-US" sz="2400" dirty="0"/>
              <a:t>How does 802 specify the 802 Data Link Layer Service?</a:t>
            </a:r>
          </a:p>
          <a:p>
            <a:pPr lvl="1" eaLnBrk="1" hangingPunct="1"/>
            <a:r>
              <a:rPr lang="en-US" altLang="en-US" sz="2000" dirty="0"/>
              <a:t>Not currently specified, except in 802.2/8802-2.</a:t>
            </a:r>
          </a:p>
        </p:txBody>
      </p:sp>
      <p:sp>
        <p:nvSpPr>
          <p:cNvPr id="28677" name="Slide Number Placeholder 5">
            <a:extLst>
              <a:ext uri="{FF2B5EF4-FFF2-40B4-BE49-F238E27FC236}">
                <a16:creationId xmlns:a16="http://schemas.microsoft.com/office/drawing/2014/main" id="{B1AD260A-CB97-AF40-9BCF-C3F07A24DB1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F5CEC015-9072-D340-948E-B986E3DEA128}" type="slidenum">
              <a:rPr lang="en-US" altLang="en-US" sz="1800">
                <a:solidFill>
                  <a:srgbClr val="FFFFFF"/>
                </a:solidFill>
                <a:latin typeface="Arial" panose="020B0604020202020204" pitchFamily="34" charset="0"/>
              </a:rPr>
              <a:pPr>
                <a:spcBef>
                  <a:spcPct val="0"/>
                </a:spcBef>
                <a:buClrTx/>
                <a:buFontTx/>
                <a:buNone/>
              </a:pPr>
              <a:t>6</a:t>
            </a:fld>
            <a:endParaRPr lang="en-US" altLang="en-US" sz="1800">
              <a:solidFill>
                <a:srgbClr val="FFFFFF"/>
              </a:solidFill>
              <a:latin typeface="Arial" panose="020B0604020202020204" pitchFamily="34" charset="0"/>
            </a:endParaRPr>
          </a:p>
        </p:txBody>
      </p:sp>
      <p:sp>
        <p:nvSpPr>
          <p:cNvPr id="5" name="Slide Number Placeholder 3">
            <a:extLst>
              <a:ext uri="{FF2B5EF4-FFF2-40B4-BE49-F238E27FC236}">
                <a16:creationId xmlns:a16="http://schemas.microsoft.com/office/drawing/2014/main" id="{8E0D7B1C-663F-BB49-8F6C-EEFB823140B9}"/>
              </a:ext>
            </a:extLst>
          </p:cNvPr>
          <p:cNvSpPr txBox="1">
            <a:spLocks/>
          </p:cNvSpPr>
          <p:nvPr/>
        </p:nvSpPr>
        <p:spPr>
          <a:xfrm>
            <a:off x="86106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35DD5E6-5652-464F-B4BB-8A8FFFA1A840}" type="slidenum">
              <a:rPr lang="en-US" smtClean="0"/>
              <a:pPr/>
              <a:t>6</a:t>
            </a:fld>
            <a:endParaRPr lang="en-US" dirty="0"/>
          </a:p>
        </p:txBody>
      </p:sp>
    </p:spTree>
    <p:extLst>
      <p:ext uri="{BB962C8B-B14F-4D97-AF65-F5344CB8AC3E}">
        <p14:creationId xmlns:p14="http://schemas.microsoft.com/office/powerpoint/2010/main" val="42013600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a:extLst>
              <a:ext uri="{FF2B5EF4-FFF2-40B4-BE49-F238E27FC236}">
                <a16:creationId xmlns:a16="http://schemas.microsoft.com/office/drawing/2014/main" id="{EAAF3AE1-3D7E-6F4C-A416-6FDB0DADDA8D}"/>
              </a:ext>
            </a:extLst>
          </p:cNvPr>
          <p:cNvSpPr>
            <a:spLocks noGrp="1"/>
          </p:cNvSpPr>
          <p:nvPr>
            <p:ph type="title"/>
          </p:nvPr>
        </p:nvSpPr>
        <p:spPr/>
        <p:txBody>
          <a:bodyPr/>
          <a:lstStyle/>
          <a:p>
            <a:pPr eaLnBrk="1" hangingPunct="1"/>
            <a:r>
              <a:rPr lang="en-US" altLang="en-US" dirty="0"/>
              <a:t>IEEE 802: General requirements</a:t>
            </a:r>
          </a:p>
        </p:txBody>
      </p:sp>
      <p:sp>
        <p:nvSpPr>
          <p:cNvPr id="28674" name="Content Placeholder 2">
            <a:extLst>
              <a:ext uri="{FF2B5EF4-FFF2-40B4-BE49-F238E27FC236}">
                <a16:creationId xmlns:a16="http://schemas.microsoft.com/office/drawing/2014/main" id="{8A7BEFC1-87A1-104A-8E20-C8DED6F3BFCA}"/>
              </a:ext>
            </a:extLst>
          </p:cNvPr>
          <p:cNvSpPr>
            <a:spLocks noGrp="1"/>
          </p:cNvSpPr>
          <p:nvPr>
            <p:ph idx="1"/>
          </p:nvPr>
        </p:nvSpPr>
        <p:spPr/>
        <p:txBody>
          <a:bodyPr>
            <a:normAutofit/>
          </a:bodyPr>
          <a:lstStyle/>
          <a:p>
            <a:pPr eaLnBrk="1" hangingPunct="1"/>
            <a:r>
              <a:rPr lang="en-US" altLang="en-US" dirty="0"/>
              <a:t>IEEE Std 802 Clause 6 is a single page detailing “General requirements for an IEEE 802 network”</a:t>
            </a:r>
          </a:p>
          <a:p>
            <a:pPr lvl="1" eaLnBrk="1" hangingPunct="1"/>
            <a:r>
              <a:rPr lang="en-US" altLang="en-US" i="1" dirty="0"/>
              <a:t>capabilities to support the MAC service specified in IEEE Std 802.1AC, between two or more MSAPs… the ability to convey LLC sublayer data from one MSAP to n other MSAPs</a:t>
            </a:r>
          </a:p>
          <a:p>
            <a:pPr lvl="1" eaLnBrk="1" hangingPunct="1"/>
            <a:r>
              <a:rPr lang="en-US" altLang="en-US" dirty="0"/>
              <a:t>Minimal error performance is specified over fiber and wire.</a:t>
            </a:r>
          </a:p>
          <a:p>
            <a:pPr lvl="1" eaLnBrk="1" hangingPunct="1"/>
            <a:r>
              <a:rPr lang="en-US" altLang="en-US" dirty="0"/>
              <a:t>A network outage due to a station change is limited to around 1 s.</a:t>
            </a:r>
          </a:p>
          <a:p>
            <a:pPr eaLnBrk="1" hangingPunct="1"/>
            <a:r>
              <a:rPr lang="en-US" altLang="en-US" dirty="0"/>
              <a:t>Basic characterization of the service is unspecified; e.g.</a:t>
            </a:r>
          </a:p>
          <a:p>
            <a:pPr lvl="1" eaLnBrk="1" hangingPunct="1"/>
            <a:r>
              <a:rPr lang="en-US" altLang="en-US" dirty="0"/>
              <a:t>Frame duplication?</a:t>
            </a:r>
          </a:p>
          <a:p>
            <a:pPr lvl="1" eaLnBrk="1" hangingPunct="1"/>
            <a:r>
              <a:rPr lang="en-US" altLang="en-US" dirty="0"/>
              <a:t>Frames </a:t>
            </a:r>
            <a:r>
              <a:rPr lang="en-US" altLang="en-US" dirty="0" err="1"/>
              <a:t>misordering</a:t>
            </a:r>
            <a:r>
              <a:rPr lang="en-US" altLang="en-US" dirty="0"/>
              <a:t>?</a:t>
            </a:r>
          </a:p>
          <a:p>
            <a:pPr lvl="1" eaLnBrk="1" hangingPunct="1"/>
            <a:r>
              <a:rPr lang="en-US" altLang="en-US" dirty="0"/>
              <a:t>Latency or latency bounds?</a:t>
            </a:r>
          </a:p>
          <a:p>
            <a:pPr lvl="1" eaLnBrk="1" hangingPunct="1"/>
            <a:r>
              <a:rPr lang="en-US" altLang="en-US" dirty="0"/>
              <a:t>Priorities?</a:t>
            </a:r>
          </a:p>
          <a:p>
            <a:pPr lvl="1" eaLnBrk="1" hangingPunct="1"/>
            <a:r>
              <a:rPr lang="en-US" altLang="en-US" dirty="0"/>
              <a:t>VLANs?</a:t>
            </a:r>
          </a:p>
        </p:txBody>
      </p:sp>
      <p:sp>
        <p:nvSpPr>
          <p:cNvPr id="28677" name="Slide Number Placeholder 5">
            <a:extLst>
              <a:ext uri="{FF2B5EF4-FFF2-40B4-BE49-F238E27FC236}">
                <a16:creationId xmlns:a16="http://schemas.microsoft.com/office/drawing/2014/main" id="{B1AD260A-CB97-AF40-9BCF-C3F07A24DB1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F5CEC015-9072-D340-948E-B986E3DEA128}" type="slidenum">
              <a:rPr lang="en-US" altLang="en-US" sz="1800">
                <a:solidFill>
                  <a:srgbClr val="FFFFFF"/>
                </a:solidFill>
                <a:latin typeface="Arial" panose="020B0604020202020204" pitchFamily="34" charset="0"/>
              </a:rPr>
              <a:pPr>
                <a:spcBef>
                  <a:spcPct val="0"/>
                </a:spcBef>
                <a:buClrTx/>
                <a:buFontTx/>
                <a:buNone/>
              </a:pPr>
              <a:t>7</a:t>
            </a:fld>
            <a:endParaRPr lang="en-US" altLang="en-US" sz="1800">
              <a:solidFill>
                <a:srgbClr val="FFFFFF"/>
              </a:solidFill>
              <a:latin typeface="Arial" panose="020B0604020202020204" pitchFamily="34" charset="0"/>
            </a:endParaRPr>
          </a:p>
        </p:txBody>
      </p:sp>
      <p:sp>
        <p:nvSpPr>
          <p:cNvPr id="5" name="Slide Number Placeholder 3">
            <a:extLst>
              <a:ext uri="{FF2B5EF4-FFF2-40B4-BE49-F238E27FC236}">
                <a16:creationId xmlns:a16="http://schemas.microsoft.com/office/drawing/2014/main" id="{2B4A4FAE-90E5-BA4A-9859-03F59048C8E1}"/>
              </a:ext>
            </a:extLst>
          </p:cNvPr>
          <p:cNvSpPr txBox="1">
            <a:spLocks/>
          </p:cNvSpPr>
          <p:nvPr/>
        </p:nvSpPr>
        <p:spPr>
          <a:xfrm>
            <a:off x="86106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35DD5E6-5652-464F-B4BB-8A8FFFA1A840}" type="slidenum">
              <a:rPr lang="en-US" smtClean="0"/>
              <a:pPr/>
              <a:t>7</a:t>
            </a:fld>
            <a:endParaRPr lang="en-US" dirty="0"/>
          </a:p>
        </p:txBody>
      </p:sp>
    </p:spTree>
    <p:extLst>
      <p:ext uri="{BB962C8B-B14F-4D97-AF65-F5344CB8AC3E}">
        <p14:creationId xmlns:p14="http://schemas.microsoft.com/office/powerpoint/2010/main" val="18610260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a:extLst>
              <a:ext uri="{FF2B5EF4-FFF2-40B4-BE49-F238E27FC236}">
                <a16:creationId xmlns:a16="http://schemas.microsoft.com/office/drawing/2014/main" id="{EAAF3AE1-3D7E-6F4C-A416-6FDB0DADDA8D}"/>
              </a:ext>
            </a:extLst>
          </p:cNvPr>
          <p:cNvSpPr>
            <a:spLocks noGrp="1"/>
          </p:cNvSpPr>
          <p:nvPr>
            <p:ph type="title"/>
          </p:nvPr>
        </p:nvSpPr>
        <p:spPr>
          <a:xfrm>
            <a:off x="404602" y="365126"/>
            <a:ext cx="11369310" cy="590463"/>
          </a:xfrm>
        </p:spPr>
        <p:txBody>
          <a:bodyPr>
            <a:normAutofit fontScale="90000"/>
          </a:bodyPr>
          <a:lstStyle/>
          <a:p>
            <a:r>
              <a:rPr lang="en-US" altLang="en-US" dirty="0"/>
              <a:t>The 802 Data Link Layer Service</a:t>
            </a:r>
          </a:p>
        </p:txBody>
      </p:sp>
      <p:sp>
        <p:nvSpPr>
          <p:cNvPr id="28674" name="Content Placeholder 2">
            <a:extLst>
              <a:ext uri="{FF2B5EF4-FFF2-40B4-BE49-F238E27FC236}">
                <a16:creationId xmlns:a16="http://schemas.microsoft.com/office/drawing/2014/main" id="{8A7BEFC1-87A1-104A-8E20-C8DED6F3BFCA}"/>
              </a:ext>
            </a:extLst>
          </p:cNvPr>
          <p:cNvSpPr>
            <a:spLocks noGrp="1"/>
          </p:cNvSpPr>
          <p:nvPr>
            <p:ph idx="1"/>
          </p:nvPr>
        </p:nvSpPr>
        <p:spPr/>
        <p:txBody>
          <a:bodyPr>
            <a:normAutofit lnSpcReduction="10000"/>
          </a:bodyPr>
          <a:lstStyle/>
          <a:p>
            <a:pPr eaLnBrk="1" hangingPunct="1"/>
            <a:r>
              <a:rPr lang="en-US" altLang="en-US" dirty="0"/>
              <a:t>per 802.2, Data Link Layer Service has three forms:</a:t>
            </a:r>
          </a:p>
          <a:p>
            <a:pPr lvl="1" eaLnBrk="1" hangingPunct="1"/>
            <a:r>
              <a:rPr lang="en-US" altLang="en-US" sz="2000" dirty="0"/>
              <a:t>Unacknowledged connectionless-mode</a:t>
            </a:r>
          </a:p>
          <a:p>
            <a:pPr lvl="2" eaLnBrk="1" hangingPunct="1"/>
            <a:r>
              <a:rPr lang="en-US" altLang="en-US" sz="1800" i="1" dirty="0"/>
              <a:t>may be useful when higher layers provide any essential recovery and sequencing services so that these do not need replicating in the data link layer</a:t>
            </a:r>
          </a:p>
          <a:p>
            <a:pPr lvl="1" eaLnBrk="1" hangingPunct="1"/>
            <a:r>
              <a:rPr lang="en-US" altLang="en-US" sz="2000" dirty="0"/>
              <a:t>Connection-mode</a:t>
            </a:r>
          </a:p>
          <a:p>
            <a:pPr lvl="2" eaLnBrk="1" hangingPunct="1"/>
            <a:r>
              <a:rPr lang="en-US" altLang="en-US" sz="1800" i="1" dirty="0"/>
              <a:t>includes support of sequenced delivery of data link layer data units</a:t>
            </a:r>
          </a:p>
          <a:p>
            <a:pPr lvl="1" eaLnBrk="1" hangingPunct="1"/>
            <a:r>
              <a:rPr lang="en-US" altLang="en-US" sz="2000" dirty="0"/>
              <a:t>Acknowledged connectionless-mode</a:t>
            </a:r>
          </a:p>
          <a:p>
            <a:pPr lvl="2" eaLnBrk="1" hangingPunct="1"/>
            <a:r>
              <a:rPr lang="en-US" altLang="en-US" sz="1800" i="1" dirty="0"/>
              <a:t>in-sequence delivery is guaranteed for data sent by the initiating station</a:t>
            </a:r>
            <a:endParaRPr lang="en-US" altLang="en-US" i="1" dirty="0"/>
          </a:p>
          <a:p>
            <a:pPr eaLnBrk="1" hangingPunct="1"/>
            <a:r>
              <a:rPr lang="en-US" altLang="en-US" sz="2400" dirty="0"/>
              <a:t>Per 802.1AC, the MAC service is connectionless</a:t>
            </a:r>
          </a:p>
          <a:p>
            <a:pPr lvl="1" eaLnBrk="1" hangingPunct="1"/>
            <a:r>
              <a:rPr lang="en-US" altLang="en-US" sz="2000" i="1" dirty="0"/>
              <a:t>In general, the MAC Service provider can perform any or all of the following actions: Discard objects, Change the order of the objects</a:t>
            </a:r>
          </a:p>
          <a:p>
            <a:pPr lvl="1" eaLnBrk="1" hangingPunct="1"/>
            <a:r>
              <a:rPr lang="en-US" altLang="en-US" sz="2000" i="1" dirty="0"/>
              <a:t>The MAC Service exhibits a negligible rate of the following: Object duplication, Reordering of objects for a given priority</a:t>
            </a:r>
          </a:p>
          <a:p>
            <a:pPr lvl="2" eaLnBrk="1" hangingPunct="1"/>
            <a:r>
              <a:rPr lang="en-US" altLang="en-US" sz="1800" dirty="0"/>
              <a:t>But “priority” is not part of the IEEE 802 Architecture</a:t>
            </a:r>
          </a:p>
          <a:p>
            <a:pPr lvl="1" eaLnBrk="1" hangingPunct="1"/>
            <a:r>
              <a:rPr lang="en-US" altLang="en-US" sz="2000" i="1" dirty="0"/>
              <a:t>Awareness of the characteristics of the MAC Service provided, e.g., the rate at which objects can be discarded, duplicated, or </a:t>
            </a:r>
            <a:r>
              <a:rPr lang="en-US" altLang="en-US" sz="2000" i="1" dirty="0" err="1"/>
              <a:t>misordered</a:t>
            </a:r>
            <a:r>
              <a:rPr lang="en-US" altLang="en-US" sz="2000" i="1" dirty="0"/>
              <a:t>, is part of the MAC Service user’s a priori knowledge of the environment.</a:t>
            </a:r>
          </a:p>
        </p:txBody>
      </p:sp>
      <p:sp>
        <p:nvSpPr>
          <p:cNvPr id="28677" name="Slide Number Placeholder 5">
            <a:extLst>
              <a:ext uri="{FF2B5EF4-FFF2-40B4-BE49-F238E27FC236}">
                <a16:creationId xmlns:a16="http://schemas.microsoft.com/office/drawing/2014/main" id="{B1AD260A-CB97-AF40-9BCF-C3F07A24DB1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F5CEC015-9072-D340-948E-B986E3DEA128}" type="slidenum">
              <a:rPr lang="en-US" altLang="en-US" sz="1800">
                <a:solidFill>
                  <a:srgbClr val="FFFFFF"/>
                </a:solidFill>
                <a:latin typeface="Arial" panose="020B0604020202020204" pitchFamily="34" charset="0"/>
              </a:rPr>
              <a:pPr>
                <a:spcBef>
                  <a:spcPct val="0"/>
                </a:spcBef>
                <a:buClrTx/>
                <a:buFontTx/>
                <a:buNone/>
              </a:pPr>
              <a:t>8</a:t>
            </a:fld>
            <a:endParaRPr lang="en-US" altLang="en-US" sz="1800">
              <a:solidFill>
                <a:srgbClr val="FFFFFF"/>
              </a:solidFill>
              <a:latin typeface="Arial" panose="020B0604020202020204" pitchFamily="34" charset="0"/>
            </a:endParaRPr>
          </a:p>
        </p:txBody>
      </p:sp>
      <p:sp>
        <p:nvSpPr>
          <p:cNvPr id="5" name="Slide Number Placeholder 3">
            <a:extLst>
              <a:ext uri="{FF2B5EF4-FFF2-40B4-BE49-F238E27FC236}">
                <a16:creationId xmlns:a16="http://schemas.microsoft.com/office/drawing/2014/main" id="{4BECC3D6-E425-0247-867A-E415ADDE7657}"/>
              </a:ext>
            </a:extLst>
          </p:cNvPr>
          <p:cNvSpPr txBox="1">
            <a:spLocks/>
          </p:cNvSpPr>
          <p:nvPr/>
        </p:nvSpPr>
        <p:spPr>
          <a:xfrm>
            <a:off x="86106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35DD5E6-5652-464F-B4BB-8A8FFFA1A840}" type="slidenum">
              <a:rPr lang="en-US" smtClean="0"/>
              <a:pPr/>
              <a:t>8</a:t>
            </a:fld>
            <a:endParaRPr lang="en-US" dirty="0"/>
          </a:p>
        </p:txBody>
      </p:sp>
    </p:spTree>
    <p:extLst>
      <p:ext uri="{BB962C8B-B14F-4D97-AF65-F5344CB8AC3E}">
        <p14:creationId xmlns:p14="http://schemas.microsoft.com/office/powerpoint/2010/main" val="40756980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a:extLst>
              <a:ext uri="{FF2B5EF4-FFF2-40B4-BE49-F238E27FC236}">
                <a16:creationId xmlns:a16="http://schemas.microsoft.com/office/drawing/2014/main" id="{EAAF3AE1-3D7E-6F4C-A416-6FDB0DADDA8D}"/>
              </a:ext>
            </a:extLst>
          </p:cNvPr>
          <p:cNvSpPr>
            <a:spLocks noGrp="1"/>
          </p:cNvSpPr>
          <p:nvPr>
            <p:ph type="title"/>
          </p:nvPr>
        </p:nvSpPr>
        <p:spPr/>
        <p:txBody>
          <a:bodyPr>
            <a:normAutofit/>
          </a:bodyPr>
          <a:lstStyle/>
          <a:p>
            <a:pPr eaLnBrk="1" hangingPunct="1"/>
            <a:r>
              <a:rPr lang="en-US" altLang="en-US" dirty="0"/>
              <a:t>What else is in the 802 Architecture?</a:t>
            </a:r>
          </a:p>
        </p:txBody>
      </p:sp>
      <p:sp>
        <p:nvSpPr>
          <p:cNvPr id="28674" name="Content Placeholder 2">
            <a:extLst>
              <a:ext uri="{FF2B5EF4-FFF2-40B4-BE49-F238E27FC236}">
                <a16:creationId xmlns:a16="http://schemas.microsoft.com/office/drawing/2014/main" id="{8A7BEFC1-87A1-104A-8E20-C8DED6F3BFCA}"/>
              </a:ext>
            </a:extLst>
          </p:cNvPr>
          <p:cNvSpPr>
            <a:spLocks noGrp="1"/>
          </p:cNvSpPr>
          <p:nvPr>
            <p:ph idx="1"/>
          </p:nvPr>
        </p:nvSpPr>
        <p:spPr/>
        <p:txBody>
          <a:bodyPr>
            <a:normAutofit lnSpcReduction="10000"/>
          </a:bodyPr>
          <a:lstStyle/>
          <a:p>
            <a:pPr eaLnBrk="1" hangingPunct="1"/>
            <a:r>
              <a:rPr lang="en-US" altLang="en-US" sz="2400" dirty="0"/>
              <a:t>Is bridging in the 802 Architecture?</a:t>
            </a:r>
          </a:p>
          <a:p>
            <a:pPr lvl="1" eaLnBrk="1" hangingPunct="1"/>
            <a:r>
              <a:rPr lang="en-US" altLang="en-US" sz="2000" i="1" dirty="0"/>
              <a:t>A secure data exchange standard and MAC bridging standards are intended to be used in conjunction with the MAC standards.</a:t>
            </a:r>
            <a:r>
              <a:rPr lang="en-US" altLang="en-US" sz="2000" dirty="0"/>
              <a:t> </a:t>
            </a:r>
          </a:p>
          <a:p>
            <a:pPr lvl="1" eaLnBrk="1" hangingPunct="1"/>
            <a:r>
              <a:rPr lang="en-US" altLang="en-US" sz="2000" dirty="0"/>
              <a:t>Subclause 5.3.2 covers “MAC-sublayer interconnection: Bridges” and provides basic detail:</a:t>
            </a:r>
          </a:p>
          <a:p>
            <a:pPr lvl="2" eaLnBrk="1" hangingPunct="1"/>
            <a:r>
              <a:rPr lang="en-US" altLang="en-US" sz="1800" i="1" dirty="0"/>
              <a:t>A bridge processes protocols in the MAC sublayer and is functionally transparent to LLC sublayer and higher layer protocols. MAC frames are forwarded between access domains, or filtered (i.e., not forwarded to certain access domains), on the basis of addressing and protocol information contained in the MAC frame. Figure 7 shows the position of the bridging functions within the MAC sublayer; note particularly that relaying and filtering are considered to belong entirely within the MAC sublayer.</a:t>
            </a:r>
          </a:p>
          <a:p>
            <a:pPr lvl="2" eaLnBrk="1" hangingPunct="1"/>
            <a:r>
              <a:rPr lang="en-US" altLang="en-US" sz="1800" i="1" dirty="0"/>
              <a:t>IEEE Std 802.1D and IEEE Std 802.1Q specify transparent bridging operation, so called because the MAC bridging function does not require the MAC user frames transmitted and received to carry any additional information relating to the operation of the bridging functions; end-station operation is unchanged by the presence of bridges. </a:t>
            </a:r>
          </a:p>
          <a:p>
            <a:pPr eaLnBrk="1" hangingPunct="1"/>
            <a:r>
              <a:rPr lang="en-US" altLang="en-US" sz="2400" dirty="0"/>
              <a:t>Not in the 802 Architecture:</a:t>
            </a:r>
          </a:p>
          <a:p>
            <a:pPr lvl="1" eaLnBrk="1" hangingPunct="1"/>
            <a:r>
              <a:rPr lang="en-US" altLang="en-US" dirty="0"/>
              <a:t>VLANs</a:t>
            </a:r>
          </a:p>
          <a:p>
            <a:pPr lvl="1" eaLnBrk="1" hangingPunct="1"/>
            <a:r>
              <a:rPr lang="en-US" altLang="en-US" dirty="0"/>
              <a:t>priorities and queuing</a:t>
            </a:r>
          </a:p>
          <a:p>
            <a:pPr lvl="1" eaLnBrk="1" hangingPunct="1"/>
            <a:r>
              <a:rPr lang="en-US" altLang="en-US" dirty="0"/>
              <a:t>PDU size limits</a:t>
            </a:r>
          </a:p>
        </p:txBody>
      </p:sp>
      <p:sp>
        <p:nvSpPr>
          <p:cNvPr id="28677" name="Slide Number Placeholder 5">
            <a:extLst>
              <a:ext uri="{FF2B5EF4-FFF2-40B4-BE49-F238E27FC236}">
                <a16:creationId xmlns:a16="http://schemas.microsoft.com/office/drawing/2014/main" id="{B1AD260A-CB97-AF40-9BCF-C3F07A24DB1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F5CEC015-9072-D340-948E-B986E3DEA128}" type="slidenum">
              <a:rPr lang="en-US" altLang="en-US" sz="1800">
                <a:solidFill>
                  <a:srgbClr val="FFFFFF"/>
                </a:solidFill>
                <a:latin typeface="Arial" panose="020B0604020202020204" pitchFamily="34" charset="0"/>
              </a:rPr>
              <a:pPr>
                <a:spcBef>
                  <a:spcPct val="0"/>
                </a:spcBef>
                <a:buClrTx/>
                <a:buFontTx/>
                <a:buNone/>
              </a:pPr>
              <a:t>9</a:t>
            </a:fld>
            <a:endParaRPr lang="en-US" altLang="en-US" sz="1800">
              <a:solidFill>
                <a:srgbClr val="FFFFFF"/>
              </a:solidFill>
              <a:latin typeface="Arial" panose="020B0604020202020204" pitchFamily="34" charset="0"/>
            </a:endParaRPr>
          </a:p>
        </p:txBody>
      </p:sp>
      <p:sp>
        <p:nvSpPr>
          <p:cNvPr id="6" name="Slide Number Placeholder 3">
            <a:extLst>
              <a:ext uri="{FF2B5EF4-FFF2-40B4-BE49-F238E27FC236}">
                <a16:creationId xmlns:a16="http://schemas.microsoft.com/office/drawing/2014/main" id="{90555658-7888-FD42-ADFB-4D1B5741D369}"/>
              </a:ext>
            </a:extLst>
          </p:cNvPr>
          <p:cNvSpPr txBox="1">
            <a:spLocks/>
          </p:cNvSpPr>
          <p:nvPr/>
        </p:nvSpPr>
        <p:spPr>
          <a:xfrm>
            <a:off x="86106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35DD5E6-5652-464F-B4BB-8A8FFFA1A840}" type="slidenum">
              <a:rPr lang="en-US" smtClean="0"/>
              <a:pPr/>
              <a:t>9</a:t>
            </a:fld>
            <a:endParaRPr lang="en-US" dirty="0"/>
          </a:p>
        </p:txBody>
      </p:sp>
    </p:spTree>
    <p:extLst>
      <p:ext uri="{BB962C8B-B14F-4D97-AF65-F5344CB8AC3E}">
        <p14:creationId xmlns:p14="http://schemas.microsoft.com/office/powerpoint/2010/main" val="8415052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9460</TotalTime>
  <Words>2160</Words>
  <Application>Microsoft Macintosh PowerPoint</Application>
  <PresentationFormat>Widescreen</PresentationFormat>
  <Paragraphs>159</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Office Theme</vt:lpstr>
      <vt:lpstr>Views on Revision of IEEE Std 802</vt:lpstr>
      <vt:lpstr>IEEE Std 802</vt:lpstr>
      <vt:lpstr>The IEEE 802 Family?</vt:lpstr>
      <vt:lpstr>What is the IEEE 802 Architecture?</vt:lpstr>
      <vt:lpstr>The “Common” LLC</vt:lpstr>
      <vt:lpstr>Data Link Layer, per OSI</vt:lpstr>
      <vt:lpstr>IEEE 802: General requirements</vt:lpstr>
      <vt:lpstr>The 802 Data Link Layer Service</vt:lpstr>
      <vt:lpstr>What else is in the 802 Architecture?</vt:lpstr>
      <vt:lpstr>IEEE Std 802.1CF</vt:lpstr>
      <vt:lpstr>Topics to consider in a revision</vt:lpstr>
      <vt:lpstr>Key elements of 802 Revision PAR (excluding dates)</vt:lpstr>
      <vt:lpstr>Key PAR elements: Possible Updates</vt:lpstr>
      <vt:lpstr>Proposal</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Views on Revision of IEEE Std 802</dc:title>
  <dc:subject/>
  <dc:creator>Roger Marks</dc:creator>
  <cp:keywords/>
  <dc:description/>
  <cp:lastModifiedBy>Roger Marks</cp:lastModifiedBy>
  <cp:revision>94</cp:revision>
  <dcterms:created xsi:type="dcterms:W3CDTF">2021-02-17T21:18:35Z</dcterms:created>
  <dcterms:modified xsi:type="dcterms:W3CDTF">2021-06-10T03:09:20Z</dcterms:modified>
  <cp:category/>
</cp:coreProperties>
</file>