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5" r:id="rId3"/>
    <p:sldId id="26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46" autoAdjust="0"/>
    <p:restoredTop sz="94660"/>
  </p:normalViewPr>
  <p:slideViewPr>
    <p:cSldViewPr snapToGrid="0">
      <p:cViewPr varScale="1">
        <p:scale>
          <a:sx n="181" d="100"/>
          <a:sy n="181" d="100"/>
        </p:scale>
        <p:origin x="184" y="3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7FA2B-9ACE-D549-8ED2-5BB72BEF25D4}" type="datetimeFigureOut">
              <a:rPr lang="en-US" smtClean="0"/>
              <a:t>6/9/21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7DE89-72F2-BF48-87F7-B31084C0A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562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8ABCB-79CF-4EA9-9FFD-F295F96570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1EC724-C6FE-464C-AF2C-A5C3E42AEE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F6782-F989-467D-9D18-94F111B0F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2217-EE32-C245-975A-86020D149A5B}" type="datetime1">
              <a:rPr lang="en-US" smtClean="0"/>
              <a:t>6/9/21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AD4DD-C118-4A83-B365-D014C2027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319C0-407E-4D72-8C7E-0CE20D296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D5E6-5652-464F-B4BB-8A8FFFA1A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629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CCBBF-6FAA-4C57-8143-D97F3F8CE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55C173-380A-4177-9B37-4BE0C8022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BF80AA-A6C9-42E4-B026-E79A1ACD6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B783-3FDE-B944-858A-5AA10AD2F2D9}" type="datetime1">
              <a:rPr lang="en-US" smtClean="0"/>
              <a:t>6/9/21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EA4AB-1426-4D81-856E-4447F2EB7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8B7F7-B032-4B92-8A2F-C0BD6DBBC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D5E6-5652-464F-B4BB-8A8FFFA1A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02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2207C1-12A3-4FBA-86C2-E5DB252A87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C251F3-BDF1-41F8-AAC1-B75CF70E0C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D4FB3-1816-45D9-BB86-1E432EE41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A1DD-235C-DD4F-A2F7-7B73263A38B9}" type="datetime1">
              <a:rPr lang="en-US" smtClean="0"/>
              <a:t>6/9/21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64910-34B6-4F42-BE33-10D32D517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61812-889B-4E96-A02F-A09F0558C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D5E6-5652-464F-B4BB-8A8FFFA1A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019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93963-7EC0-497D-A7A9-9DF4089C2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34829-5701-4770-A8C0-8AE2C1F1D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i="1" baseline="0">
                <a:solidFill>
                  <a:schemeClr val="accent5"/>
                </a:solidFill>
              </a:defRPr>
            </a:lvl2pPr>
            <a:lvl3pPr>
              <a:defRPr i="1" baseline="0">
                <a:solidFill>
                  <a:srgbClr val="7030A0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4E442-7DBB-46F0-B413-F75316AC7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1CB2-BED5-0E4D-B361-24334A92AF0B}" type="datetime1">
              <a:rPr lang="en-US" smtClean="0"/>
              <a:t>6/9/21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B8D78-39CF-4071-9518-F655F6B6B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046B1-EA3B-4BC6-B525-44663EA58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D5E6-5652-464F-B4BB-8A8FFFA1A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96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996B6-8531-4B32-8A9D-75C6FC4FE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B6EC61-3FB9-47C5-A760-35C5BD415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FB426-3414-4DC0-926D-CA54B2328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0AE0-9321-C842-8EF8-AE47C66BD6E7}" type="datetime1">
              <a:rPr lang="en-US" smtClean="0"/>
              <a:t>6/9/21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3F3D06-8984-4C4C-91A1-28E77B7E7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BBBFE-37CA-44E7-A2D0-47934B021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D5E6-5652-464F-B4BB-8A8FFFA1A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69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D218A-1212-4B1D-A2FB-97DF9EF5F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9ECEB-F74C-46A1-9A5F-50499D896B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EFAB85-B33B-4C4A-8556-A32641B96D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CC797-D874-4C91-A1DE-CED4A0C33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FE529-3C0D-9346-AEA2-D317738C33EC}" type="datetime1">
              <a:rPr lang="en-US" smtClean="0"/>
              <a:t>6/9/21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8FC14A-F6B9-47D9-B1BD-E92F29FE1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B961D2-F242-4C39-8384-B309D0E97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D5E6-5652-464F-B4BB-8A8FFFA1A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972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17898-6E2B-46AF-A152-239E3C6BC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96D9FE-885B-49DD-B632-8B1745D96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A4340B-0178-42EF-B2F0-8D12EAD35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46FB42-10A3-4E92-8B3F-B6C0C0DCB4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1DB071-E3DA-44EA-B8E6-BC373A55FE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A55AF3-2E6F-4E77-8CAC-B351F3242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0925-5373-B146-9CBF-5A6991AB2EED}" type="datetime1">
              <a:rPr lang="en-US" smtClean="0"/>
              <a:t>6/9/21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B18C48-07FC-49C9-8D0B-CC0E8B484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8AB121-3481-42EC-A88A-1E02A6E01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D5E6-5652-464F-B4BB-8A8FFFA1A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06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69FCB-CAD6-4152-A137-8741B0D40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479F5A-AAA8-4A87-97F4-F1C21BDDB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38CA-0D57-064E-A00F-0C7E6944B8B2}" type="datetime1">
              <a:rPr lang="en-US" smtClean="0"/>
              <a:t>6/9/21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5EA877-F07C-400C-BB89-05476B1F1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CA0A44-C164-499E-9AF0-CA851CC5E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D5E6-5652-464F-B4BB-8A8FFFA1A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201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26469C-1051-4B28-B53A-CC62A70F1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A416-0070-3843-8B44-BC1544FC4804}" type="datetime1">
              <a:rPr lang="en-US" smtClean="0"/>
              <a:t>6/9/21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1A95AC-B09C-491F-9775-9EF33078C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904572-34EC-4E29-A0B5-14090817F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D5E6-5652-464F-B4BB-8A8FFFA1A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5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49C63-ABB7-4039-853C-575311E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5B251-64A5-45E6-A5EC-833C9CD37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7D0F73-0E62-4192-BF30-DDEA25A05C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5C1A87-1D5A-47A7-A737-0755A6A3F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15B9-6163-3E46-A989-8E7466ED85DD}" type="datetime1">
              <a:rPr lang="en-US" smtClean="0"/>
              <a:t>6/9/21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729C17-B3D3-4CC0-8B36-3C8C8642F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862157-EEB0-43C4-A17D-52F61888F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D5E6-5652-464F-B4BB-8A8FFFA1A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428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FD644-E0DB-43CC-A690-FAAB8E472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992513-75B4-4995-98D0-C0EC280AF6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0D6F3D-0DFE-48D9-9080-E5613DFD1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266C82-2F10-4E7E-B23F-E7243C129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E1C2B-BA2F-6C49-A7A7-1188739DF3E0}" type="datetime1">
              <a:rPr lang="en-US" smtClean="0"/>
              <a:t>6/9/21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0C6CA0-13F6-44D1-AC12-3EEE85598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F0614C-7B97-4B68-8220-FDA907837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D5E6-5652-464F-B4BB-8A8FFFA1A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07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E48319-EF11-490B-9E65-91D993077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1130F6-94A7-4637-A842-AC28E95B9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5206C-B0B7-4115-995B-23076CF915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54EE3-5189-F44F-99CA-16F7E072716C}" type="datetime1">
              <a:rPr lang="en-US" smtClean="0"/>
              <a:t>6/9/21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C6A0B-0343-458B-A98A-1E8948CC7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26C35-6C86-459D-911A-371516D9EA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DD5E6-5652-464F-B4BB-8A8FFFA1A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108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1/ec-21-0131-00-00EC.pptx" TargetMode="External"/><Relationship Id="rId2" Type="http://schemas.openxmlformats.org/officeDocument/2006/relationships/hyperlink" Target="https://mentor.ieee.org/802-ec/dcn/21/ec-21-0120-00-00EC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802.org/sapolicies.s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CA94C-BCD2-4D46-B880-6A677F318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0430"/>
            <a:ext cx="9144000" cy="3233880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</a:t>
            </a:r>
            <a:br>
              <a:rPr lang="en-US" dirty="0"/>
            </a:br>
            <a:r>
              <a:rPr lang="en-US" dirty="0"/>
              <a:t>Restructuring/Technical Coherence sub ad hoc</a:t>
            </a:r>
            <a:br>
              <a:rPr lang="en-US" dirty="0"/>
            </a:br>
            <a:r>
              <a:rPr lang="en-US" dirty="0"/>
              <a:t>Meeting, 2021-06-22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91B886-D213-4C35-9CA8-7A70AA5E35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3904180"/>
            <a:ext cx="9144000" cy="2653389"/>
          </a:xfrm>
        </p:spPr>
        <p:txBody>
          <a:bodyPr>
            <a:normAutofit/>
          </a:bodyPr>
          <a:lstStyle/>
          <a:p>
            <a:r>
              <a:rPr lang="en-US" sz="4400" dirty="0"/>
              <a:t>Roger Marks</a:t>
            </a:r>
          </a:p>
          <a:p>
            <a:r>
              <a:rPr lang="en-US" sz="4400" dirty="0"/>
              <a:t>2021-06-09</a:t>
            </a:r>
          </a:p>
          <a:p>
            <a:endParaRPr lang="en-US" sz="4400" dirty="0"/>
          </a:p>
          <a:p>
            <a:r>
              <a:rPr lang="en-US" b="1"/>
              <a:t>802-ec-21-0132-00-00EC</a:t>
            </a:r>
            <a:endParaRPr lang="en-US" sz="4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55F163-1F54-5B41-8D8D-469D486C5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D5E6-5652-464F-B4BB-8A8FFFA1A8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652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8D81D-42F4-4822-A933-FD83C909A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5497"/>
            <a:ext cx="10515600" cy="539353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Seek volunteer to record meeting notes</a:t>
            </a:r>
          </a:p>
          <a:p>
            <a:r>
              <a:rPr lang="en-US" dirty="0"/>
              <a:t>Review Background (see following slide)</a:t>
            </a:r>
          </a:p>
          <a:p>
            <a:r>
              <a:rPr lang="en-US" dirty="0"/>
              <a:t>Review Minutes</a:t>
            </a:r>
          </a:p>
          <a:p>
            <a:pPr lvl="1"/>
            <a:r>
              <a:rPr lang="en-US" i="1" dirty="0"/>
              <a:t>Technical Coherence sub ad hoc 03JUN2021 notes</a:t>
            </a:r>
          </a:p>
          <a:p>
            <a:pPr lvl="2"/>
            <a:r>
              <a:rPr lang="en-US" dirty="0">
                <a:hlinkClick r:id="rId2"/>
              </a:rPr>
              <a:t>https://mentor.ieee.org/802-ec/dcn/21/ec-21-0120-00-00EC.docx</a:t>
            </a:r>
            <a:endParaRPr lang="en-US" dirty="0"/>
          </a:p>
          <a:p>
            <a:pPr lvl="1"/>
            <a:r>
              <a:rPr lang="en-US" i="1" dirty="0"/>
              <a:t>It was agreed a concrete step in that direction will be to begin drafting a PAR for the IEEE Std 802 revision project.  Roger will hold another sub ad hoc meeting the week of 21 June 2021, details pending result of a doodle poll.  The focus of the meeting will be to outline the aforementioned PAR for EC consideration at the July 2021 plenary session, along with a recommendation of where to place a study group to complete preparation of revision project draft PAR: in the 802.1 WG? An 802 LMSC study group? Other?</a:t>
            </a:r>
          </a:p>
          <a:p>
            <a:r>
              <a:rPr lang="en-US" dirty="0"/>
              <a:t>Contributions</a:t>
            </a:r>
          </a:p>
          <a:p>
            <a:pPr lvl="1"/>
            <a:r>
              <a:rPr lang="en-US" dirty="0">
                <a:hlinkClick r:id="rId3"/>
              </a:rPr>
              <a:t>https://mentor.ieee.org/802-ec/dcn/21/ec-21-0131-00-00EC.pptx</a:t>
            </a:r>
            <a:endParaRPr lang="en-US" dirty="0"/>
          </a:p>
          <a:p>
            <a:pPr lvl="1"/>
            <a:r>
              <a:rPr lang="en-US" dirty="0"/>
              <a:t>others</a:t>
            </a:r>
          </a:p>
          <a:p>
            <a:r>
              <a:rPr lang="en-US" dirty="0"/>
              <a:t>Action items</a:t>
            </a:r>
          </a:p>
          <a:p>
            <a:r>
              <a:rPr lang="en-US" dirty="0"/>
              <a:t>Next meeting?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F9CAD8-5F62-4DEA-B16A-956F49779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465"/>
            <a:ext cx="10515600" cy="765032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599729-BB29-4840-8B4C-E76F66F17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D5E6-5652-464F-B4BB-8A8FFFA1A8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1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8D81D-42F4-4822-A933-FD83C909A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5497"/>
            <a:ext cx="10515600" cy="5393539"/>
          </a:xfrm>
        </p:spPr>
        <p:txBody>
          <a:bodyPr>
            <a:normAutofit/>
          </a:bodyPr>
          <a:lstStyle/>
          <a:p>
            <a:r>
              <a:rPr lang="en-US" dirty="0"/>
              <a:t>Part of 802 Restructuring ad hoc</a:t>
            </a:r>
          </a:p>
          <a:p>
            <a:r>
              <a:rPr lang="en-US" dirty="0"/>
              <a:t>Action item, 16 March:</a:t>
            </a:r>
          </a:p>
          <a:p>
            <a:pPr lvl="1"/>
            <a:r>
              <a:rPr lang="en-US" i="1" dirty="0"/>
              <a:t>Create Technical Coherence sub-ad hoc, </a:t>
            </a:r>
            <a:r>
              <a:rPr lang="en-US" i="1" dirty="0" err="1"/>
              <a:t>RogerM</a:t>
            </a:r>
            <a:r>
              <a:rPr lang="en-US" i="1" dirty="0"/>
              <a:t> to lead discussion on this topic prior to the next restructuring ad hoc meeting</a:t>
            </a:r>
            <a:r>
              <a:rPr lang="en-US" dirty="0"/>
              <a:t>.</a:t>
            </a:r>
          </a:p>
          <a:p>
            <a:r>
              <a:rPr lang="en-US" dirty="0"/>
              <a:t>Participation procedures and policies</a:t>
            </a:r>
          </a:p>
          <a:p>
            <a:pPr lvl="1"/>
            <a:r>
              <a:rPr lang="en-US" dirty="0">
                <a:hlinkClick r:id="rId2"/>
              </a:rPr>
              <a:t>https://ieee802.org/sapolicies.shtml</a:t>
            </a:r>
            <a:r>
              <a:rPr lang="en-US" dirty="0"/>
              <a:t> (Pre-PAR meeting)</a:t>
            </a:r>
          </a:p>
          <a:p>
            <a:r>
              <a:rPr lang="en-US" dirty="0"/>
              <a:t>Meeting protocol</a:t>
            </a:r>
          </a:p>
          <a:p>
            <a:pPr lvl="1"/>
            <a:r>
              <a:rPr lang="en-US" dirty="0"/>
              <a:t>open meeting, anyone may observe</a:t>
            </a:r>
          </a:p>
          <a:p>
            <a:pPr lvl="1"/>
            <a:r>
              <a:rPr lang="en-US" dirty="0"/>
              <a:t>anyone may speak, subject to orderly process managed by chair</a:t>
            </a:r>
          </a:p>
          <a:p>
            <a:pPr lvl="1"/>
            <a:r>
              <a:rPr lang="en-US" dirty="0"/>
              <a:t>Please use the chat function to request a spot in the queue</a:t>
            </a:r>
          </a:p>
          <a:p>
            <a:pPr lvl="2"/>
            <a:r>
              <a:rPr lang="en-US" dirty="0"/>
              <a:t>May operate less formally if few collisions arise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F9CAD8-5F62-4DEA-B16A-956F49779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465"/>
            <a:ext cx="10515600" cy="765032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124DDB-9672-D648-BE62-9AD93F2A7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D5E6-5652-464F-B4BB-8A8FFFA1A84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076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9458</TotalTime>
  <Words>278</Words>
  <Application>Microsoft Macintosh PowerPoint</Application>
  <PresentationFormat>Widescreen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IEEE 802 Restructuring/Technical Coherence sub ad hoc Meeting, 2021-06-22</vt:lpstr>
      <vt:lpstr>Agenda</vt:lpstr>
      <vt:lpstr>Background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Restructuring/Technical Coherence sub ad hoc Meeting, 2021-06-22</dc:title>
  <dc:subject/>
  <dc:creator>Roger Marks</dc:creator>
  <cp:keywords/>
  <dc:description/>
  <cp:lastModifiedBy>Roger Marks</cp:lastModifiedBy>
  <cp:revision>81</cp:revision>
  <dcterms:created xsi:type="dcterms:W3CDTF">2021-02-17T21:18:35Z</dcterms:created>
  <dcterms:modified xsi:type="dcterms:W3CDTF">2021-06-10T02:53:57Z</dcterms:modified>
  <cp:category/>
</cp:coreProperties>
</file>