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  <p:sldMasterId id="2147483737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4" r:id="rId4"/>
    <p:sldId id="257" r:id="rId5"/>
    <p:sldId id="689" r:id="rId6"/>
    <p:sldId id="260" r:id="rId7"/>
    <p:sldId id="688" r:id="rId8"/>
    <p:sldId id="690" r:id="rId9"/>
    <p:sldId id="686" r:id="rId10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D361F4A-E880-4E66-B29E-2EF98C525416}">
          <p14:sldIdLst>
            <p14:sldId id="256"/>
            <p14:sldId id="264"/>
            <p14:sldId id="257"/>
            <p14:sldId id="689"/>
            <p14:sldId id="260"/>
            <p14:sldId id="688"/>
            <p14:sldId id="690"/>
            <p14:sldId id="6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99"/>
    <a:srgbClr val="F9EAE8"/>
    <a:srgbClr val="BFD9E5"/>
    <a:srgbClr val="A6A6A6"/>
    <a:srgbClr val="000000"/>
    <a:srgbClr val="005582"/>
    <a:srgbClr val="B2D1E0"/>
    <a:srgbClr val="7FB3CC"/>
    <a:srgbClr val="00609F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74BB57-229E-4A54-BD9B-71584C864D37}" v="8" dt="2021-07-23T12:34:11.6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83" autoAdjust="0"/>
    <p:restoredTop sz="96357" autoAdjust="0"/>
  </p:normalViewPr>
  <p:slideViewPr>
    <p:cSldViewPr snapToGrid="0" snapToObjects="1">
      <p:cViewPr varScale="1">
        <p:scale>
          <a:sx n="102" d="100"/>
          <a:sy n="102" d="100"/>
        </p:scale>
        <p:origin x="75" y="210"/>
      </p:cViewPr>
      <p:guideLst>
        <p:guide orient="horz" pos="216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142" d="100"/>
          <a:sy n="142" d="100"/>
        </p:scale>
        <p:origin x="3372" y="138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4074BB57-229E-4A54-BD9B-71584C864D37}"/>
    <pc:docChg chg="undo custSel modSld modMainMaster">
      <pc:chgData name="John DAmbrosia" userId="a76b78698ac40a99" providerId="LiveId" clId="{4074BB57-229E-4A54-BD9B-71584C864D37}" dt="2021-07-23T13:00:32.897" v="948" actId="15"/>
      <pc:docMkLst>
        <pc:docMk/>
      </pc:docMkLst>
      <pc:sldChg chg="modSp mod">
        <pc:chgData name="John DAmbrosia" userId="a76b78698ac40a99" providerId="LiveId" clId="{4074BB57-229E-4A54-BD9B-71584C864D37}" dt="2021-07-23T13:00:32.897" v="948" actId="15"/>
        <pc:sldMkLst>
          <pc:docMk/>
          <pc:sldMk cId="687733123" sldId="688"/>
        </pc:sldMkLst>
        <pc:spChg chg="mod">
          <ac:chgData name="John DAmbrosia" userId="a76b78698ac40a99" providerId="LiveId" clId="{4074BB57-229E-4A54-BD9B-71584C864D37}" dt="2021-07-23T13:00:32.897" v="948" actId="15"/>
          <ac:spMkLst>
            <pc:docMk/>
            <pc:sldMk cId="687733123" sldId="688"/>
            <ac:spMk id="3" creationId="{630EC386-902E-4A88-A9BF-3A7C31665FC7}"/>
          </ac:spMkLst>
        </pc:spChg>
      </pc:sldChg>
      <pc:sldMasterChg chg="modSp mod">
        <pc:chgData name="John DAmbrosia" userId="a76b78698ac40a99" providerId="LiveId" clId="{4074BB57-229E-4A54-BD9B-71584C864D37}" dt="2021-07-23T12:22:51.053" v="1" actId="6549"/>
        <pc:sldMasterMkLst>
          <pc:docMk/>
          <pc:sldMasterMk cId="956817549" sldId="2147483719"/>
        </pc:sldMasterMkLst>
        <pc:spChg chg="mod">
          <ac:chgData name="John DAmbrosia" userId="a76b78698ac40a99" providerId="LiveId" clId="{4074BB57-229E-4A54-BD9B-71584C864D37}" dt="2021-07-23T12:22:51.053" v="1" actId="6549"/>
          <ac:spMkLst>
            <pc:docMk/>
            <pc:sldMasterMk cId="956817549" sldId="2147483719"/>
            <ac:spMk id="2" creationId="{4F05AFCB-6B6D-457E-983A-F9274F33559E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6F15F-043F-4A07-9271-814C1FF12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D4F2C-72F1-47FF-81B5-3AEC55C4AE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3DC4-3777-4E36-9080-69B3B9F4B3A2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D7A82-2B2F-40C8-B174-E38DB5742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6559A-5BC9-4A10-84D9-DB6F3A159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727A-6171-488F-9AFC-4286CAF1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7D43-250E-47E3-9E6E-F4C000A7A362}" type="datetimeFigureOut">
              <a:rPr lang="en-GB" smtClean="0"/>
              <a:t>23/07/2021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21-83D2-47D4-8C46-43C733F3C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9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7EA21-83D2-47D4-8C46-43C733F3C71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717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3ADC6A5-0679-441E-AB10-456EFEDC7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5600" y="6645274"/>
            <a:ext cx="1988249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4074CB1C-C51E-4D07-A379-614A66D21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2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8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883C9D13-1AE7-4566-83DE-A7473A9E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F33B605-73FD-45E3-B6C4-C665E0CAA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0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83865D9-1C1D-438F-8DF1-74E67794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7B5D6FE-3429-4E4E-9B71-3EDB5440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8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02559A12-91A7-4BDD-A83E-9AD7409B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800EE5C-C8F8-4508-A3FE-BC87291C3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E4B548-0797-41DB-B0F9-BA9017CA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A7C77F8-D839-45AC-8CB8-2C9B1415D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98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01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2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4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3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0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8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6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6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3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42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211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8502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42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56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CA1675D-DAEC-47B8-A6EF-147A021119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/>
          <a:srcRect l="4798" t="9499" r="6810" b="33257"/>
          <a:stretch/>
        </p:blipFill>
        <p:spPr>
          <a:xfrm>
            <a:off x="11230331" y="7"/>
            <a:ext cx="935181" cy="84789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F05AFCB-6B6D-457E-983A-F9274F33559E}"/>
              </a:ext>
            </a:extLst>
          </p:cNvPr>
          <p:cNvSpPr/>
          <p:nvPr userDrawn="1"/>
        </p:nvSpPr>
        <p:spPr>
          <a:xfrm>
            <a:off x="3301671" y="6619736"/>
            <a:ext cx="1673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i="0" kern="1200" dirty="0">
                <a:solidFill>
                  <a:schemeClr val="bg1"/>
                </a:solidFill>
                <a:effectLst/>
                <a:latin typeface="Verdana" charset="0"/>
                <a:ea typeface="ＭＳ Ｐゴシック" charset="0"/>
                <a:cs typeface="ＭＳ Ｐゴシック" charset="0"/>
              </a:rPr>
              <a:t>ec-21-0151-01-PVIS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8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924551"/>
            <a:ext cx="12192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7ECB64A-59B8-4435-8D4C-59F3CA108821}"/>
              </a:ext>
            </a:extLst>
          </p:cNvPr>
          <p:cNvSpPr txBox="1">
            <a:spLocks/>
          </p:cNvSpPr>
          <p:nvPr userDrawn="1"/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01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75485EB-D5CD-438A-98F9-5987E1CE15D1}"/>
              </a:ext>
            </a:extLst>
          </p:cNvPr>
          <p:cNvSpPr txBox="1">
            <a:spLocks/>
          </p:cNvSpPr>
          <p:nvPr userDrawn="1"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calendar/event?eid=MnJpa3JscXJqaGkzYXVqcm84YXR2azk1YXEgYjFpNjE3OTdycWNlOGtzNWZkOWZpN2sybmNAZw&amp;ctz=America/New_Yor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novationatwork.ieee.org/events/techtalk-panel-802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featured/802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291D1B-1208-42F7-A249-0DD512746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IEEE 802 July 2021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Public Visibility 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Standing Committee Report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6DB2F60-85B2-4076-A1CA-C47C2C2E6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802 Jul 2021 Plenary</a:t>
            </a:r>
          </a:p>
          <a:p>
            <a:r>
              <a:rPr lang="en-US" dirty="0"/>
              <a:t>Opening Mtg – 09 July 2021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16524-156E-4B3B-A808-455A5D03992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21ED-A25A-4120-BC7B-CBF2171C9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1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25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657E0-A9BE-4AAA-810A-C759F9B42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609600"/>
            <a:ext cx="11637817" cy="1143000"/>
          </a:xfrm>
        </p:spPr>
        <p:txBody>
          <a:bodyPr/>
          <a:lstStyle/>
          <a:p>
            <a:r>
              <a:rPr lang="en-US" dirty="0"/>
              <a:t>Agenda – Wed, July 21</a:t>
            </a:r>
            <a:br>
              <a:rPr lang="en-US" dirty="0"/>
            </a:br>
            <a:r>
              <a:rPr lang="en-US" dirty="0"/>
              <a:t>Time: 3pm to 4:00pm ET, </a:t>
            </a:r>
            <a:r>
              <a:rPr lang="en-US" dirty="0">
                <a:hlinkClick r:id="rId2"/>
              </a:rPr>
              <a:t>Meeting Info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F44EB-242C-4B25-9119-BAA7D6447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6799"/>
                </a:solidFill>
              </a:rPr>
              <a:t>Agenda</a:t>
            </a:r>
          </a:p>
          <a:p>
            <a:pPr lvl="1"/>
            <a:r>
              <a:rPr lang="en-US" b="1" dirty="0">
                <a:solidFill>
                  <a:srgbClr val="006799"/>
                </a:solidFill>
              </a:rPr>
              <a:t>Review of Social Media Stats</a:t>
            </a:r>
          </a:p>
          <a:p>
            <a:pPr lvl="1"/>
            <a:r>
              <a:rPr lang="en-US" b="1" dirty="0">
                <a:solidFill>
                  <a:srgbClr val="006799"/>
                </a:solidFill>
              </a:rPr>
              <a:t>Public Visibility Metrics</a:t>
            </a:r>
          </a:p>
          <a:p>
            <a:pPr lvl="1"/>
            <a:r>
              <a:rPr lang="en-US" b="1" dirty="0">
                <a:solidFill>
                  <a:srgbClr val="006799"/>
                </a:solidFill>
              </a:rPr>
              <a:t>Future Tech Talks</a:t>
            </a:r>
          </a:p>
          <a:p>
            <a:pPr lvl="1"/>
            <a:r>
              <a:rPr lang="en-US" b="1" dirty="0">
                <a:solidFill>
                  <a:srgbClr val="006799"/>
                </a:solidFill>
              </a:rPr>
              <a:t>Preparations - Ethernet 50</a:t>
            </a:r>
            <a:r>
              <a:rPr lang="en-US" b="1" baseline="30000" dirty="0">
                <a:solidFill>
                  <a:srgbClr val="006799"/>
                </a:solidFill>
              </a:rPr>
              <a:t>th</a:t>
            </a:r>
            <a:r>
              <a:rPr lang="en-US" b="1" dirty="0">
                <a:solidFill>
                  <a:srgbClr val="006799"/>
                </a:solidFill>
              </a:rPr>
              <a:t> Anniversary in 2023</a:t>
            </a:r>
          </a:p>
          <a:p>
            <a:pPr lvl="1"/>
            <a:r>
              <a:rPr lang="en-US" b="1" dirty="0">
                <a:solidFill>
                  <a:srgbClr val="006799"/>
                </a:solidFill>
              </a:rPr>
              <a:t>Other content</a:t>
            </a:r>
          </a:p>
          <a:p>
            <a:pPr lvl="1"/>
            <a:endParaRPr lang="en-US" b="1" dirty="0">
              <a:solidFill>
                <a:srgbClr val="006799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C6CCD-A86B-4321-84B9-7B909808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461924-71EC-49F4-A87B-C2459D7B0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3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1F9B9-556C-4F07-8481-85508D96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Related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95B92-32B4-465D-B4C4-2F21CC8C3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673702"/>
            <a:ext cx="5519195" cy="4114800"/>
          </a:xfrm>
        </p:spPr>
        <p:txBody>
          <a:bodyPr/>
          <a:lstStyle/>
          <a:p>
            <a:r>
              <a:rPr lang="en-US" sz="2000" dirty="0"/>
              <a:t>Twitter (@IEEE802)</a:t>
            </a:r>
          </a:p>
          <a:p>
            <a:pPr lvl="1"/>
            <a:r>
              <a:rPr lang="en-US" sz="2000" dirty="0"/>
              <a:t>216 followers </a:t>
            </a:r>
          </a:p>
          <a:p>
            <a:pPr lvl="1"/>
            <a:r>
              <a:rPr lang="en-US" sz="2000" dirty="0"/>
              <a:t>Last 90 days (Apr 5 – Jul 6)</a:t>
            </a:r>
          </a:p>
          <a:p>
            <a:pPr lvl="2"/>
            <a:r>
              <a:rPr lang="en-US" sz="1600" dirty="0"/>
              <a:t>6k impressions</a:t>
            </a:r>
          </a:p>
          <a:p>
            <a:r>
              <a:rPr lang="en-US" sz="2000" dirty="0"/>
              <a:t>LinkedIn</a:t>
            </a:r>
          </a:p>
          <a:p>
            <a:pPr lvl="1"/>
            <a:r>
              <a:rPr lang="en-US" sz="2000" dirty="0"/>
              <a:t>229 followers (+21% since Mar 21)</a:t>
            </a:r>
          </a:p>
          <a:p>
            <a:pPr lvl="2"/>
            <a:endParaRPr lang="en-US" sz="16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318BC-0660-464A-963F-BF6E3E50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B153-D275-4B51-BDBF-552A1BF04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CC2B2C-0531-46BC-A968-DD9401D126DA}"/>
              </a:ext>
            </a:extLst>
          </p:cNvPr>
          <p:cNvSpPr txBox="1"/>
          <p:nvPr/>
        </p:nvSpPr>
        <p:spPr>
          <a:xfrm>
            <a:off x="7739270" y="1417981"/>
            <a:ext cx="257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Twitter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0EAACD-1C06-4601-929D-CD63B14FF2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049193"/>
            <a:ext cx="5812487" cy="1808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4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7D74-D270-47A3-8E35-B78B67D71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85508"/>
            <a:ext cx="10363200" cy="733063"/>
          </a:xfrm>
        </p:spPr>
        <p:txBody>
          <a:bodyPr/>
          <a:lstStyle/>
          <a:p>
            <a:r>
              <a:rPr lang="en-US" dirty="0"/>
              <a:t>Google Analytics 802 (Jan 1 – Jul 7, 2021)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62EE7-B9EE-41AF-AED5-F923ED476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B8E0E-5BBE-4883-8B0C-9741B21A84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FB0E82-A98F-4394-8D8C-F775EE4FC5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331" y="1101969"/>
            <a:ext cx="3278016" cy="249976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4E51E61-2BD5-4856-8CFA-C8A377B8BA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8890" y="1101970"/>
            <a:ext cx="3085513" cy="250806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900FADD-079B-486F-B13F-34DB321C55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14453" y="937845"/>
            <a:ext cx="3361147" cy="558721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2848A63-6747-425D-823F-15F51656E7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8689" y="3610036"/>
            <a:ext cx="3527658" cy="286746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9059594-86C3-4335-B7AC-BFA487B59D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3904" y="3610036"/>
            <a:ext cx="1832780" cy="2867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124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7D6BF-ED69-48E5-970A-19B5CD03A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622852"/>
          </a:xfrm>
        </p:spPr>
        <p:txBody>
          <a:bodyPr/>
          <a:lstStyle/>
          <a:p>
            <a:r>
              <a:rPr lang="en-US" dirty="0"/>
              <a:t>Content Efforts - IEEE EA Tech Talks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C16BB-2C10-4607-B1FD-577558C4C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44487"/>
            <a:ext cx="10363200" cy="46515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Reference - </a:t>
            </a:r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https://innovationatwork.ieee.org/events/techtalk-panel-802/</a:t>
            </a: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Recordings of Tech Talks available at above URL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Past Talks Views as of 7/7</a:t>
            </a:r>
          </a:p>
          <a:p>
            <a:pPr marL="741363" lvl="1" indent="-27781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IEEE 802: Connecting the World			Views - 434</a:t>
            </a:r>
          </a:p>
          <a:p>
            <a:pPr marL="741363" lvl="1" indent="-27781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Ethernet Broadband Assessment			Views - 154</a:t>
            </a:r>
          </a:p>
          <a:p>
            <a:pPr marL="741363" lvl="1" indent="-27781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Industrial Ethernet					Views – 116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WLAN Sensing (</a:t>
            </a:r>
            <a:r>
              <a:rPr lang="en-US" sz="2000" dirty="0">
                <a:latin typeface="Arial" panose="020B0604020202020204" pitchFamily="34" charset="0"/>
              </a:rPr>
              <a:t>H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anxiao, Da Silva)			Views - 146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IEEE 802.22: TV White Space (Mody)			Views - 98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IEEE 802.3: State of Ethernet (Law)			Views - 181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</a:rPr>
              <a:t>IEEE 802.18: 802 and the Regulatory World (Holcomb)	Views – 89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</a:rPr>
              <a:t>IEEE 802 &amp; 802.24 (Godfrey)				Views – 105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IEEE 802.11: State of Wireless (Stanley)			View</a:t>
            </a:r>
            <a:r>
              <a:rPr lang="en-US" sz="2000" dirty="0">
                <a:latin typeface="Arial" panose="020B0604020202020204" pitchFamily="34" charset="0"/>
              </a:rPr>
              <a:t>s – 120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Arial" panose="020B0604020202020204" pitchFamily="34" charset="0"/>
              </a:rPr>
              <a:t>Preparations for new 2021- 2022 </a:t>
            </a:r>
            <a:r>
              <a:rPr lang="en-US" sz="2200" dirty="0">
                <a:latin typeface="Arial" panose="020B0604020202020204" pitchFamily="34" charset="0"/>
              </a:rPr>
              <a:t>series underway</a:t>
            </a:r>
            <a:endParaRPr lang="en-US" sz="2200" b="0" i="0" dirty="0">
              <a:effectLst/>
              <a:latin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b="0" i="0" dirty="0">
              <a:effectLst/>
              <a:latin typeface="Arial" panose="020B0604020202020204" pitchFamily="34" charset="0"/>
            </a:endParaRPr>
          </a:p>
          <a:p>
            <a:pPr marL="463550" lvl="1" indent="0">
              <a:buNone/>
            </a:pPr>
            <a:r>
              <a:rPr lang="en-US" sz="2000" dirty="0"/>
              <a:t>	</a:t>
            </a:r>
          </a:p>
          <a:p>
            <a:pPr lvl="1"/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20EA5-CE36-4256-8600-EEE3B2A99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923D75-344B-4F1F-8FDA-F5C50094CB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0B6E-3394-4A63-9988-4D79134D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Report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386-902E-4A88-A9BF-3A7C3166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387736"/>
            <a:ext cx="10985679" cy="4708264"/>
          </a:xfrm>
        </p:spPr>
        <p:txBody>
          <a:bodyPr/>
          <a:lstStyle/>
          <a:p>
            <a:r>
              <a:rPr lang="en-US" sz="1800" dirty="0">
                <a:solidFill>
                  <a:srgbClr val="006799"/>
                </a:solidFill>
              </a:rPr>
              <a:t>Review of social media stats</a:t>
            </a:r>
          </a:p>
          <a:p>
            <a:pPr lvl="1"/>
            <a:r>
              <a:rPr lang="en-US" sz="1800" b="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these the right stats?</a:t>
            </a:r>
          </a:p>
          <a:p>
            <a:pPr lvl="1"/>
            <a:r>
              <a:rPr lang="en-US" sz="180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they mean?</a:t>
            </a:r>
          </a:p>
          <a:p>
            <a:pPr lvl="1"/>
            <a:r>
              <a:rPr lang="en-US" sz="180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we measuring the right thing?</a:t>
            </a:r>
          </a:p>
          <a:p>
            <a:pPr lvl="1"/>
            <a:r>
              <a:rPr lang="en-US" sz="180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things require manual analysis between multiple systems</a:t>
            </a:r>
          </a:p>
          <a:p>
            <a:r>
              <a:rPr lang="en-US" sz="2000" b="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200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trends we want to measure?</a:t>
            </a:r>
          </a:p>
          <a:p>
            <a:pPr lvl="1"/>
            <a:r>
              <a:rPr lang="en-US" sz="1800" b="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Exposure of 802 to potential stakeholders</a:t>
            </a:r>
          </a:p>
          <a:p>
            <a:pPr lvl="1"/>
            <a:r>
              <a:rPr lang="en-US" sz="1800" b="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Conversation rate to new meeting attendees</a:t>
            </a:r>
          </a:p>
          <a:p>
            <a:pPr lvl="2"/>
            <a:r>
              <a:rPr lang="en-US" sz="140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IMAT Analysis starting July 2020?</a:t>
            </a:r>
          </a:p>
          <a:p>
            <a:pPr lvl="1"/>
            <a:r>
              <a:rPr lang="en-US" sz="180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baseline="3000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80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Time visitors on 802 website</a:t>
            </a:r>
          </a:p>
          <a:p>
            <a:r>
              <a:rPr lang="en-US" sz="2000" b="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/ discussion of future tech</a:t>
            </a:r>
            <a:r>
              <a:rPr lang="en-US" sz="200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talks – IEEE 802 Next Gen Efforts</a:t>
            </a:r>
          </a:p>
          <a:p>
            <a:r>
              <a:rPr lang="en-US" sz="200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for PV SC to communicate potential speaking opportunities on IEEE 802 efforts</a:t>
            </a:r>
          </a:p>
          <a:p>
            <a:r>
              <a:rPr lang="en-US" sz="200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for PV SC to develop public visibility “campaign” on Ethernet 50</a:t>
            </a:r>
            <a:r>
              <a:rPr lang="en-US" sz="2000" baseline="3000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</a:p>
          <a:p>
            <a:pPr lvl="1"/>
            <a:r>
              <a:rPr lang="en-US" sz="180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Messaging Opportunities?</a:t>
            </a:r>
          </a:p>
          <a:p>
            <a:pPr lvl="1"/>
            <a:r>
              <a:rPr lang="en-US" sz="1800" dirty="0">
                <a:solidFill>
                  <a:srgbClr val="0067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Funding?</a:t>
            </a:r>
          </a:p>
          <a:p>
            <a:endParaRPr lang="en-US" sz="2000" b="0" dirty="0">
              <a:solidFill>
                <a:srgbClr val="0067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solidFill>
                <a:srgbClr val="006799"/>
              </a:solidFill>
            </a:endParaRPr>
          </a:p>
          <a:p>
            <a:pPr lvl="1"/>
            <a:endParaRPr lang="en-US" sz="1800" dirty="0">
              <a:solidFill>
                <a:srgbClr val="006799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EAB1F-75A1-4148-81DA-8F496C35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18110-41C2-4EFE-BC27-60FBBFD4BD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33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A62AB80-7202-4012-A738-1CF8B40487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7DED5C8-2CE4-4889-965F-F6CAA790B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324BD-F5AB-48AF-AC74-872B8E9D1E3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DE406-33DB-4D8F-B614-7E9D95ECAA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5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5A7B-CD7D-49EB-9F3D-DF629B7C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11506200" cy="1143000"/>
          </a:xfrm>
        </p:spPr>
        <p:txBody>
          <a:bodyPr/>
          <a:lstStyle/>
          <a:p>
            <a:r>
              <a:rPr lang="en-US" dirty="0"/>
              <a:t>802 Public Visibility SC Scope, Duties, Membership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10278-CCF0-43BB-B025-C818F3CC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9C4431C-3C8B-4238-82E7-816A2505E65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1C88C2-7B5D-44C3-B28E-365D5B792D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6068" y="1557344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AU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Scope and Duties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To raise industry awareness in timely fashion of IEEE 802 WG / TAG activities 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Develop social media content based on IEEE 802 WG / TAG activities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Twitter - https://twitter.com/ieee802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LinkedIn – https://www.linkedin.com/company/ieee802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IEEE-SA 802  - </a:t>
            </a:r>
            <a:r>
              <a:rPr lang="en-AU" sz="1400" dirty="0">
                <a:solidFill>
                  <a:srgbClr val="000000"/>
                </a:solidFill>
                <a:latin typeface="Arial"/>
                <a:hlinkClick r:id="rId2"/>
              </a:rPr>
              <a:t>https://standards.ieee.org/featured/802/index.html</a:t>
            </a:r>
            <a:endParaRPr lang="en-AU" sz="1400" dirty="0">
              <a:solidFill>
                <a:srgbClr val="000000"/>
              </a:solidFill>
              <a:latin typeface="Arial"/>
            </a:endParaRPr>
          </a:p>
          <a:p>
            <a:pPr marL="463550" lvl="1"/>
            <a:r>
              <a:rPr kumimoji="0" lang="en-AU" sz="1400" b="1" i="1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Content 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Pre 802 Plenary meetings for social media messaging: PARs to be considered, Tutorials, [802.3] Call-for-Interests, New Task Force formations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Post 802 Plenary meetings for social media messaging: Study Group formations, IEEE 802 Position Approvals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Other 802 related material for social media messaging: Press Releases, White Paper publications, Other 802 approved news, </a:t>
            </a:r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802 WG / TAG Activities with IEEE-SA</a:t>
            </a:r>
          </a:p>
          <a:p>
            <a:pPr marL="631825" lvl="2" indent="-177800"/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IEEE-SA Standards Board Related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- PAR Approvals, Standards Approval, Standards Publication, 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1" indent="0">
              <a:buNone/>
            </a:pPr>
            <a:r>
              <a:rPr lang="en-AU" sz="1400" b="1" dirty="0">
                <a:latin typeface="Arial"/>
              </a:rPr>
              <a:t>Membership</a:t>
            </a:r>
          </a:p>
          <a:p>
            <a:pPr marL="566738" lvl="1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</a:rPr>
              <a:t>Membership in the Standing Committee is open to anyone that wishes to participate (ideally at least one participant from each 802 WG and TAG)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5435955-F4BE-4DBA-94CA-FDAB551D1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</p:spPr>
        <p:txBody>
          <a:bodyPr/>
          <a:lstStyle/>
          <a:p>
            <a:fld id="{427953F7-7028-42D5-916D-7BE6627B023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B1E047-808D-47C5-833D-0D7E1E41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23 July 2021</a:t>
            </a:r>
          </a:p>
        </p:txBody>
      </p:sp>
    </p:spTree>
    <p:extLst>
      <p:ext uri="{BB962C8B-B14F-4D97-AF65-F5344CB8AC3E}">
        <p14:creationId xmlns:p14="http://schemas.microsoft.com/office/powerpoint/2010/main" val="197260952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ieee_presentation_template.pot</Template>
  <TotalTime>11419</TotalTime>
  <Words>606</Words>
  <Application>Microsoft Office PowerPoint</Application>
  <PresentationFormat>Widescreen</PresentationFormat>
  <Paragraphs>87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ieee_corporate_template_1</vt:lpstr>
      <vt:lpstr>1_ieee_corporate_template_1</vt:lpstr>
      <vt:lpstr>IEEE 802 July 2021 Public Visibility  Standing Committee Report</vt:lpstr>
      <vt:lpstr>Agenda – Wed, July 21 Time: 3pm to 4:00pm ET, Meeting Info </vt:lpstr>
      <vt:lpstr>Social Media Related Tools</vt:lpstr>
      <vt:lpstr>Google Analytics 802 (Jan 1 – Jul 7, 2021)</vt:lpstr>
      <vt:lpstr>Content Efforts - IEEE EA Tech Talks </vt:lpstr>
      <vt:lpstr>Closing Report Update</vt:lpstr>
      <vt:lpstr>PowerPoint Presentation</vt:lpstr>
      <vt:lpstr>802 Public Visibility SC Scope, Duties, Membership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John DAmbrosia</cp:lastModifiedBy>
  <cp:revision>160</cp:revision>
  <dcterms:created xsi:type="dcterms:W3CDTF">2012-11-14T18:53:32Z</dcterms:created>
  <dcterms:modified xsi:type="dcterms:W3CDTF">2021-07-23T13:00:52Z</dcterms:modified>
</cp:coreProperties>
</file>